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23" r:id="rId2"/>
    <p:sldId id="424" r:id="rId3"/>
    <p:sldId id="426" r:id="rId4"/>
    <p:sldId id="425" r:id="rId5"/>
    <p:sldId id="427" r:id="rId6"/>
    <p:sldId id="429" r:id="rId7"/>
    <p:sldId id="428" r:id="rId8"/>
    <p:sldId id="430" r:id="rId9"/>
    <p:sldId id="43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FF00"/>
    <a:srgbClr val="0000FF"/>
    <a:srgbClr val="99FF99"/>
    <a:srgbClr val="00FF00"/>
    <a:srgbClr val="00CC00"/>
    <a:srgbClr val="33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08DBC67B-397A-4B30-AE54-407BDCCA14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4FFC057F-8513-41FB-A0C2-FD27B9F2AC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8A1C93C8-41E1-41FF-AE26-9A757EF4798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E14A8F6E-526B-4DA4-8767-B7E4466131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5414" name="Rectangle 6">
            <a:extLst>
              <a:ext uri="{FF2B5EF4-FFF2-40B4-BE49-F238E27FC236}">
                <a16:creationId xmlns:a16="http://schemas.microsoft.com/office/drawing/2014/main" id="{1D90FAA9-3962-4EC8-9A61-2945B60E1B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5" name="Rectangle 7">
            <a:extLst>
              <a:ext uri="{FF2B5EF4-FFF2-40B4-BE49-F238E27FC236}">
                <a16:creationId xmlns:a16="http://schemas.microsoft.com/office/drawing/2014/main" id="{D3943BB3-DEBB-44D6-9230-12C0C38F3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4D388F-F078-498C-B02E-0CE3B58D47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39BC8B-F2D4-4BA0-BF44-DEBE4CD508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5F7B8B-88E7-445D-989B-2EAC51454E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DCDBF3-7C0C-4F56-BE99-2ED28A9C77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73CC5-192A-44EF-86C2-1014FFA5A7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44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4331CF-8E15-47F1-B47C-21BB9E3623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320A9A-867C-47AF-A8C0-C6A672582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222753-78E4-4642-87F1-9DD03FA72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126B4E-1793-410D-B5C2-9FE2E2D71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3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41E53A-61ED-4BBB-9CF7-C1914F9227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980D43-3393-425D-B778-D72EF82F0E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F6F115-31ED-4294-A5FC-9447640591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1E27A-8E5C-4B9D-9E6B-0CC561B2D7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28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5BB6F1-F47D-4DE1-A322-7B353F0FB3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751B06-1AC1-4822-9848-D842DDE124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B332AEC-C536-483A-BA2C-51B656490F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4FBBB-A751-4569-BFD0-CF541052C0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759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5272B87-B18B-42BD-BA80-945A804B90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4AB71E-1E09-4FF2-AD87-400A380D74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02A1DB-054C-4960-B3ED-AA106488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3BBB6-1D9F-4521-AABC-862CA8BCB5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19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DD78F4-C36B-48FA-AC3B-A559FE086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6A3C02-8D4B-4E92-AB3C-F279ABEE1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79E4F2-CAB0-4AE2-8B9D-A2AC92DA34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A6D5E-9509-4062-866C-93B9E7CE49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54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EC291D-6256-4031-8B56-6AB5F03F6E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D62516-AD46-4B61-9EB0-FB98859227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08CD5D-4AF6-4DE0-AC7F-4EBF9F105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7BA13-E291-4F80-A1A1-C07BF7F950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52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ADCEF-770B-433F-B511-0552E4D3DD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5965E-45A7-455B-ABAD-4F98F7437D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0D954-956B-4C44-A7F4-2E5093322C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16AE0-6B09-42B5-9CA3-AE61046554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10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FB42A1-F3E8-49AB-AEB8-09322A277C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3C56643-86EF-41B6-B8C3-90E216345E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6D264B-8D62-4DAB-8997-E97ACD4827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11545-50AA-4F49-88EF-E07F874AB8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7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A8A3BC-D637-4C2D-A950-24CD3AD5B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0DD24B-AECA-4390-B32A-4A03023AE7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B73B1A-57C4-4565-88E2-1FC8E6EC0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20D9C-5B34-4E26-8E35-5333185B1D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27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3F5724-47B9-4A7F-B429-3BE6A28CB2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3543A7B-428C-4897-B420-D808E6599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51B712-F533-4DD5-9266-E3D89D58B5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BE2BD-8838-4D44-A994-E01B8ECE6B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0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A7F70-9BC6-4F1B-83C7-AE49289FFF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38BBB-CFAD-484B-8A82-8681F4D3BB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8E265-9E35-4281-84A5-BBA183A923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60CA4-C804-4BE0-84E0-A86FDC0086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83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38957-7D7F-4C66-B66E-D5FAC18CFE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80363-F447-4979-BA4D-E2663BB8F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70DF4-C17A-491E-9462-7F6B3BE75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63543-3A92-414B-A31A-32F9E6257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9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E67ED3-D025-404F-917A-20AF55150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BC2987-B4E1-43DD-8161-8E67D4B68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076A33B-C935-4930-9325-C899D476F9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FD491B-60DC-45D2-866B-87A5B48DFF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095FD16-9EC7-4A7C-AF4F-B0276EF135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D32FC42-26C3-4AA7-A23C-BE76002A5B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4D88FF0C-63EA-4EEF-AD54-D071E78DB5CD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990600" y="838200"/>
          <a:ext cx="67818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3" imgW="4762444" imgH="1705050" progId="Equation.3">
                  <p:embed/>
                </p:oleObj>
              </mc:Choice>
              <mc:Fallback>
                <p:oleObj name="公式" r:id="rId3" imgW="4762444" imgH="17050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6781800" cy="24352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8" name="Text Box 6">
            <a:extLst>
              <a:ext uri="{FF2B5EF4-FFF2-40B4-BE49-F238E27FC236}">
                <a16:creationId xmlns:a16="http://schemas.microsoft.com/office/drawing/2014/main" id="{797CE2FA-9CA9-4CD8-8F73-F4ECA8C15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161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页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3.15</a:t>
            </a:r>
            <a:endParaRPr kumimoji="1" lang="en-US" altLang="zh-CN" sz="2800" b="1">
              <a:sym typeface="Symbol" panose="05050102010706020507" pitchFamily="18" charset="2"/>
            </a:endParaRPr>
          </a:p>
        </p:txBody>
      </p:sp>
      <p:graphicFrame>
        <p:nvGraphicFramePr>
          <p:cNvPr id="2052" name="Object 10">
            <a:extLst>
              <a:ext uri="{FF2B5EF4-FFF2-40B4-BE49-F238E27FC236}">
                <a16:creationId xmlns:a16="http://schemas.microsoft.com/office/drawing/2014/main" id="{1D33EBCB-6A84-4014-93C9-7E54D4CCC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3733800"/>
          <a:ext cx="6727825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5" imgW="4724355" imgH="1705050" progId="Equation.3">
                  <p:embed/>
                </p:oleObj>
              </mc:Choice>
              <mc:Fallback>
                <p:oleObj name="公式" r:id="rId5" imgW="4724355" imgH="17050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733800"/>
                        <a:ext cx="6727825" cy="24352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C3D0B56C-C8F0-4214-9428-FA71151F5FE7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33400" y="1727200"/>
          <a:ext cx="83058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3" imgW="4476643" imgH="2152710" progId="Equation.3">
                  <p:embed/>
                </p:oleObj>
              </mc:Choice>
              <mc:Fallback>
                <p:oleObj name="公式" r:id="rId3" imgW="4476643" imgH="215271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27200"/>
                        <a:ext cx="8305800" cy="40005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7" name="Text Box 3">
            <a:extLst>
              <a:ext uri="{FF2B5EF4-FFF2-40B4-BE49-F238E27FC236}">
                <a16:creationId xmlns:a16="http://schemas.microsoft.com/office/drawing/2014/main" id="{CA537367-8CC9-4612-8DAF-5F60023C7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161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页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3.16</a:t>
            </a:r>
            <a:endParaRPr kumimoji="1" lang="en-US" altLang="zh-CN" sz="2800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85C999AB-C8C0-403B-BC73-6F7E6BB60677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33400" y="2057400"/>
          <a:ext cx="792480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3" imgW="3486066" imgH="1066770" progId="Equation.3">
                  <p:embed/>
                </p:oleObj>
              </mc:Choice>
              <mc:Fallback>
                <p:oleObj name="公式" r:id="rId3" imgW="3486066" imgH="106677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7924800" cy="24479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5" name="Text Box 3">
            <a:extLst>
              <a:ext uri="{FF2B5EF4-FFF2-40B4-BE49-F238E27FC236}">
                <a16:creationId xmlns:a16="http://schemas.microsoft.com/office/drawing/2014/main" id="{A16401C8-C7CE-46DC-92D7-0D6FF4ABE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161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页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3.17</a:t>
            </a:r>
            <a:endParaRPr kumimoji="1" lang="en-US" altLang="zh-CN" sz="2800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16E4AD73-9A1F-47BD-B5DC-0C75BABEF3F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276600" y="2971800"/>
          <a:ext cx="5562600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公式" r:id="rId3" imgW="2971732" imgH="714420" progId="Equation.3">
                  <p:embed/>
                </p:oleObj>
              </mc:Choice>
              <mc:Fallback>
                <p:oleObj name="公式" r:id="rId3" imgW="2971732" imgH="7144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5562600" cy="13477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1" name="Text Box 3">
            <a:extLst>
              <a:ext uri="{FF2B5EF4-FFF2-40B4-BE49-F238E27FC236}">
                <a16:creationId xmlns:a16="http://schemas.microsoft.com/office/drawing/2014/main" id="{6EDCD46A-BFB5-45B4-B059-BBA5A81A6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161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页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3.18</a:t>
            </a:r>
            <a:endParaRPr kumimoji="1"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D106DC25-2361-4B6F-B27B-EB8FFCAA3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8D2B40DE-540F-417D-A7B5-F4DAB1EDE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981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737F2A69-2602-4C00-A52F-128A8AB2E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219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E6E7B331-77C0-48A0-92F6-7AB34DFD76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5240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15">
            <a:extLst>
              <a:ext uri="{FF2B5EF4-FFF2-40B4-BE49-F238E27FC236}">
                <a16:creationId xmlns:a16="http://schemas.microsoft.com/office/drawing/2014/main" id="{727138FC-8884-4AEB-9C2E-AF6C701EF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16">
            <a:extLst>
              <a:ext uri="{FF2B5EF4-FFF2-40B4-BE49-F238E27FC236}">
                <a16:creationId xmlns:a16="http://schemas.microsoft.com/office/drawing/2014/main" id="{D08DDF26-B790-4D28-94A4-B7412753D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1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7">
            <a:extLst>
              <a:ext uri="{FF2B5EF4-FFF2-40B4-BE49-F238E27FC236}">
                <a16:creationId xmlns:a16="http://schemas.microsoft.com/office/drawing/2014/main" id="{6A2F44E5-AE0A-4CD0-AD38-8DC18A33E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219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Line 18">
            <a:extLst>
              <a:ext uri="{FF2B5EF4-FFF2-40B4-BE49-F238E27FC236}">
                <a16:creationId xmlns:a16="http://schemas.microsoft.com/office/drawing/2014/main" id="{A2D636BF-F571-4C19-B8CC-2712580DA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002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2" name="Line 19">
            <a:extLst>
              <a:ext uri="{FF2B5EF4-FFF2-40B4-BE49-F238E27FC236}">
                <a16:creationId xmlns:a16="http://schemas.microsoft.com/office/drawing/2014/main" id="{A4AC38D0-720B-4958-9C7F-F69153617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Line 20">
            <a:extLst>
              <a:ext uri="{FF2B5EF4-FFF2-40B4-BE49-F238E27FC236}">
                <a16:creationId xmlns:a16="http://schemas.microsoft.com/office/drawing/2014/main" id="{169257D3-F809-449A-A261-40775B6A2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876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Line 21">
            <a:extLst>
              <a:ext uri="{FF2B5EF4-FFF2-40B4-BE49-F238E27FC236}">
                <a16:creationId xmlns:a16="http://schemas.microsoft.com/office/drawing/2014/main" id="{8D9B4632-3C96-4FA9-AA7C-C245CDECF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26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5" name="Object 31">
            <a:extLst>
              <a:ext uri="{FF2B5EF4-FFF2-40B4-BE49-F238E27FC236}">
                <a16:creationId xmlns:a16="http://schemas.microsoft.com/office/drawing/2014/main" id="{D189F5AC-F6EB-4C78-8426-AF5C1CFE6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953000"/>
          <a:ext cx="4513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公式" r:id="rId5" imgW="2400401" imgH="190620" progId="Equation.3">
                  <p:embed/>
                </p:oleObj>
              </mc:Choice>
              <mc:Fallback>
                <p:oleObj name="公式" r:id="rId5" imgW="2400401" imgH="1906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53000"/>
                        <a:ext cx="4513263" cy="381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Oval 34">
            <a:extLst>
              <a:ext uri="{FF2B5EF4-FFF2-40B4-BE49-F238E27FC236}">
                <a16:creationId xmlns:a16="http://schemas.microsoft.com/office/drawing/2014/main" id="{9399E2FF-4C2A-40A4-8669-AC8C275BA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0483" name="Text Box 35">
            <a:extLst>
              <a:ext uri="{FF2B5EF4-FFF2-40B4-BE49-F238E27FC236}">
                <a16:creationId xmlns:a16="http://schemas.microsoft.com/office/drawing/2014/main" id="{EEDCA6FF-AD5D-4387-88CF-BAB6954D5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r>
              <a:rPr kumimoji="1" lang="en-US" altLang="zh-CN" b="1"/>
              <a:t>′</a:t>
            </a:r>
          </a:p>
        </p:txBody>
      </p:sp>
      <p:sp>
        <p:nvSpPr>
          <p:cNvPr id="360484" name="Text Box 36">
            <a:extLst>
              <a:ext uri="{FF2B5EF4-FFF2-40B4-BE49-F238E27FC236}">
                <a16:creationId xmlns:a16="http://schemas.microsoft.com/office/drawing/2014/main" id="{1DADA6BF-96B3-4DB2-AB0A-A2A314823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r>
              <a:rPr kumimoji="1" lang="en-US" altLang="zh-CN" b="1"/>
              <a:t>′</a:t>
            </a:r>
          </a:p>
        </p:txBody>
      </p:sp>
      <p:sp>
        <p:nvSpPr>
          <p:cNvPr id="360485" name="Text Box 37">
            <a:extLst>
              <a:ext uri="{FF2B5EF4-FFF2-40B4-BE49-F238E27FC236}">
                <a16:creationId xmlns:a16="http://schemas.microsoft.com/office/drawing/2014/main" id="{AEB2495F-123B-4E58-B47C-C61DB2865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endParaRPr kumimoji="1" lang="en-US" altLang="zh-CN" b="1"/>
          </a:p>
        </p:txBody>
      </p:sp>
      <p:sp>
        <p:nvSpPr>
          <p:cNvPr id="5140" name="Line 38">
            <a:extLst>
              <a:ext uri="{FF2B5EF4-FFF2-40B4-BE49-F238E27FC236}">
                <a16:creationId xmlns:a16="http://schemas.microsoft.com/office/drawing/2014/main" id="{895AD4A6-6B71-4DEE-9076-9A0B47DF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953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Line 39">
            <a:extLst>
              <a:ext uri="{FF2B5EF4-FFF2-40B4-BE49-F238E27FC236}">
                <a16:creationId xmlns:a16="http://schemas.microsoft.com/office/drawing/2014/main" id="{3AFFC592-DE52-424F-BCE1-0A4D9E682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562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2" name="Line 40">
            <a:extLst>
              <a:ext uri="{FF2B5EF4-FFF2-40B4-BE49-F238E27FC236}">
                <a16:creationId xmlns:a16="http://schemas.microsoft.com/office/drawing/2014/main" id="{CFF44833-F5F3-40E4-BCF4-701D15228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953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3" name="Oval 41">
            <a:extLst>
              <a:ext uri="{FF2B5EF4-FFF2-40B4-BE49-F238E27FC236}">
                <a16:creationId xmlns:a16="http://schemas.microsoft.com/office/drawing/2014/main" id="{96F22762-1EB0-4999-8BF5-9B8CA775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594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0490" name="Text Box 42">
            <a:extLst>
              <a:ext uri="{FF2B5EF4-FFF2-40B4-BE49-F238E27FC236}">
                <a16:creationId xmlns:a16="http://schemas.microsoft.com/office/drawing/2014/main" id="{8671F199-8F17-407A-B6E6-B0AEBE0EB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86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endParaRPr kumimoji="1"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360483" grpId="0"/>
      <p:bldP spid="360484" grpId="0"/>
      <p:bldP spid="360485" grpId="0"/>
      <p:bldP spid="3604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Text Box 3">
            <a:extLst>
              <a:ext uri="{FF2B5EF4-FFF2-40B4-BE49-F238E27FC236}">
                <a16:creationId xmlns:a16="http://schemas.microsoft.com/office/drawing/2014/main" id="{AB223EE2-CA9F-465F-8964-2AB8D2817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161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页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3.18</a:t>
            </a:r>
            <a:endParaRPr kumimoji="1"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6147" name="Line 4">
            <a:extLst>
              <a:ext uri="{FF2B5EF4-FFF2-40B4-BE49-F238E27FC236}">
                <a16:creationId xmlns:a16="http://schemas.microsoft.com/office/drawing/2014/main" id="{04F8B703-C441-46BA-8E5F-6A0D63820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191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Line 5">
            <a:extLst>
              <a:ext uri="{FF2B5EF4-FFF2-40B4-BE49-F238E27FC236}">
                <a16:creationId xmlns:a16="http://schemas.microsoft.com/office/drawing/2014/main" id="{9B236625-A219-4835-9985-49ADC15FC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876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6">
            <a:extLst>
              <a:ext uri="{FF2B5EF4-FFF2-40B4-BE49-F238E27FC236}">
                <a16:creationId xmlns:a16="http://schemas.microsoft.com/office/drawing/2014/main" id="{208A774B-016F-4BAC-A279-5A620107D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191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Line 12">
            <a:extLst>
              <a:ext uri="{FF2B5EF4-FFF2-40B4-BE49-F238E27FC236}">
                <a16:creationId xmlns:a16="http://schemas.microsoft.com/office/drawing/2014/main" id="{DDCF8282-DCAA-40E9-A7C9-CB9F411F1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13">
            <a:extLst>
              <a:ext uri="{FF2B5EF4-FFF2-40B4-BE49-F238E27FC236}">
                <a16:creationId xmlns:a16="http://schemas.microsoft.com/office/drawing/2014/main" id="{8DA44C6D-143D-4467-87B6-3A19A284F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981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Line 14">
            <a:extLst>
              <a:ext uri="{FF2B5EF4-FFF2-40B4-BE49-F238E27FC236}">
                <a16:creationId xmlns:a16="http://schemas.microsoft.com/office/drawing/2014/main" id="{CEA24032-F41E-48D5-A033-E6DF1FAB9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37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Line 15">
            <a:extLst>
              <a:ext uri="{FF2B5EF4-FFF2-40B4-BE49-F238E27FC236}">
                <a16:creationId xmlns:a16="http://schemas.microsoft.com/office/drawing/2014/main" id="{2EA87C18-FF99-4F59-BFCD-2C344C3D8B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15240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16">
            <a:extLst>
              <a:ext uri="{FF2B5EF4-FFF2-40B4-BE49-F238E27FC236}">
                <a16:creationId xmlns:a16="http://schemas.microsoft.com/office/drawing/2014/main" id="{69267FF1-AB62-48F3-808D-AF371CDE8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7">
            <a:extLst>
              <a:ext uri="{FF2B5EF4-FFF2-40B4-BE49-F238E27FC236}">
                <a16:creationId xmlns:a16="http://schemas.microsoft.com/office/drawing/2014/main" id="{70E352F1-2164-4C50-9905-2FA956012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18">
            <a:extLst>
              <a:ext uri="{FF2B5EF4-FFF2-40B4-BE49-F238E27FC236}">
                <a16:creationId xmlns:a16="http://schemas.microsoft.com/office/drawing/2014/main" id="{DD0149A0-6194-40FD-A515-1BFE2E89C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19">
            <a:extLst>
              <a:ext uri="{FF2B5EF4-FFF2-40B4-BE49-F238E27FC236}">
                <a16:creationId xmlns:a16="http://schemas.microsoft.com/office/drawing/2014/main" id="{0F8231A5-47B3-45C0-A263-219D302E6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6002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8" name="Object 20">
            <a:extLst>
              <a:ext uri="{FF2B5EF4-FFF2-40B4-BE49-F238E27FC236}">
                <a16:creationId xmlns:a16="http://schemas.microsoft.com/office/drawing/2014/main" id="{8ECEA66C-5C35-43D0-BA01-28046E988BD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581400" y="457200"/>
          <a:ext cx="53340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3" imgW="2809923" imgH="714420" progId="Equation.3">
                  <p:embed/>
                </p:oleObj>
              </mc:Choice>
              <mc:Fallback>
                <p:oleObj name="公式" r:id="rId3" imgW="2809923" imgH="7144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"/>
                        <a:ext cx="5334000" cy="13700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22">
            <a:extLst>
              <a:ext uri="{FF2B5EF4-FFF2-40B4-BE49-F238E27FC236}">
                <a16:creationId xmlns:a16="http://schemas.microsoft.com/office/drawing/2014/main" id="{4769F7F3-FFE3-4F81-903B-A5F51E37B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810000"/>
          <a:ext cx="510540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5" imgW="3219444" imgH="1333530" progId="Equation.3">
                  <p:embed/>
                </p:oleObj>
              </mc:Choice>
              <mc:Fallback>
                <p:oleObj name="公式" r:id="rId5" imgW="3219444" imgH="133353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5105400" cy="21320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44" name="Text Box 24">
            <a:extLst>
              <a:ext uri="{FF2B5EF4-FFF2-40B4-BE49-F238E27FC236}">
                <a16:creationId xmlns:a16="http://schemas.microsoft.com/office/drawing/2014/main" id="{E3C35BE3-351D-46A3-9D0D-0B443B6C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430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r>
              <a:rPr kumimoji="1" lang="en-US" altLang="zh-CN" b="1"/>
              <a:t>′</a:t>
            </a:r>
          </a:p>
        </p:txBody>
      </p:sp>
      <p:sp>
        <p:nvSpPr>
          <p:cNvPr id="363545" name="Text Box 25">
            <a:extLst>
              <a:ext uri="{FF2B5EF4-FFF2-40B4-BE49-F238E27FC236}">
                <a16:creationId xmlns:a16="http://schemas.microsoft.com/office/drawing/2014/main" id="{808E9332-45D2-440E-8B95-39A203F60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05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r>
              <a:rPr kumimoji="1" lang="en-US" altLang="zh-CN" b="1"/>
              <a:t>′</a:t>
            </a:r>
          </a:p>
        </p:txBody>
      </p:sp>
      <p:sp>
        <p:nvSpPr>
          <p:cNvPr id="363546" name="Text Box 26">
            <a:extLst>
              <a:ext uri="{FF2B5EF4-FFF2-40B4-BE49-F238E27FC236}">
                <a16:creationId xmlns:a16="http://schemas.microsoft.com/office/drawing/2014/main" id="{4BB7DF93-3BF5-4294-8776-D504EBE5B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00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r>
              <a:rPr kumimoji="1" lang="en-US" altLang="zh-CN" b="1"/>
              <a:t>′</a:t>
            </a:r>
          </a:p>
        </p:txBody>
      </p:sp>
      <p:sp>
        <p:nvSpPr>
          <p:cNvPr id="6163" name="Oval 27">
            <a:extLst>
              <a:ext uri="{FF2B5EF4-FFF2-40B4-BE49-F238E27FC236}">
                <a16:creationId xmlns:a16="http://schemas.microsoft.com/office/drawing/2014/main" id="{DD55253E-CADD-4CB9-9B51-28FCD4289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4" name="Line 28">
            <a:extLst>
              <a:ext uri="{FF2B5EF4-FFF2-40B4-BE49-F238E27FC236}">
                <a16:creationId xmlns:a16="http://schemas.microsoft.com/office/drawing/2014/main" id="{B725879E-E2E3-4072-B3A5-AAD90B8B2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91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Line 29">
            <a:extLst>
              <a:ext uri="{FF2B5EF4-FFF2-40B4-BE49-F238E27FC236}">
                <a16:creationId xmlns:a16="http://schemas.microsoft.com/office/drawing/2014/main" id="{2FE2E8F8-38FD-4E7E-A50D-6E3A15B98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876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Line 30">
            <a:extLst>
              <a:ext uri="{FF2B5EF4-FFF2-40B4-BE49-F238E27FC236}">
                <a16:creationId xmlns:a16="http://schemas.microsoft.com/office/drawing/2014/main" id="{8A30DDF6-E57C-4F1D-9200-236060696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191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1" name="Text Box 31">
            <a:extLst>
              <a:ext uri="{FF2B5EF4-FFF2-40B4-BE49-F238E27FC236}">
                <a16:creationId xmlns:a16="http://schemas.microsoft.com/office/drawing/2014/main" id="{236EF434-F81C-40E4-BF59-C1684F877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00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r>
              <a:rPr kumimoji="1" lang="en-US" altLang="zh-CN" b="1"/>
              <a:t>′</a:t>
            </a:r>
          </a:p>
        </p:txBody>
      </p:sp>
      <p:sp>
        <p:nvSpPr>
          <p:cNvPr id="6168" name="Oval 32">
            <a:extLst>
              <a:ext uri="{FF2B5EF4-FFF2-40B4-BE49-F238E27FC236}">
                <a16:creationId xmlns:a16="http://schemas.microsoft.com/office/drawing/2014/main" id="{B893650D-D520-4580-AFE6-F83259769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animBg="1"/>
      <p:bldP spid="363544" grpId="0"/>
      <p:bldP spid="363545" grpId="0"/>
      <p:bldP spid="363546" grpId="0"/>
      <p:bldP spid="3635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2DAE2843-EDDB-441F-9FBA-F6164157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44196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6">
            <a:extLst>
              <a:ext uri="{FF2B5EF4-FFF2-40B4-BE49-F238E27FC236}">
                <a16:creationId xmlns:a16="http://schemas.microsoft.com/office/drawing/2014/main" id="{AFDC9D4C-F075-4052-B53E-B011E6F46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44196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5575" name="Text Box 7">
            <a:extLst>
              <a:ext uri="{FF2B5EF4-FFF2-40B4-BE49-F238E27FC236}">
                <a16:creationId xmlns:a16="http://schemas.microsoft.com/office/drawing/2014/main" id="{0526D583-97C2-4055-A5DF-98257F00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161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页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3.19</a:t>
            </a:r>
            <a:endParaRPr kumimoji="1"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7173" name="Line 8">
            <a:extLst>
              <a:ext uri="{FF2B5EF4-FFF2-40B4-BE49-F238E27FC236}">
                <a16:creationId xmlns:a16="http://schemas.microsoft.com/office/drawing/2014/main" id="{88B7127A-0EB1-4117-B8DC-93851C2E9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447800"/>
            <a:ext cx="1752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Line 9">
            <a:extLst>
              <a:ext uri="{FF2B5EF4-FFF2-40B4-BE49-F238E27FC236}">
                <a16:creationId xmlns:a16="http://schemas.microsoft.com/office/drawing/2014/main" id="{BE14CBB9-96B9-4B05-A6E5-A85F19BE2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57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Line 10">
            <a:extLst>
              <a:ext uri="{FF2B5EF4-FFF2-40B4-BE49-F238E27FC236}">
                <a16:creationId xmlns:a16="http://schemas.microsoft.com/office/drawing/2014/main" id="{87B25839-73B4-4B00-9810-6B2180356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Line 11">
            <a:extLst>
              <a:ext uri="{FF2B5EF4-FFF2-40B4-BE49-F238E27FC236}">
                <a16:creationId xmlns:a16="http://schemas.microsoft.com/office/drawing/2014/main" id="{2222352C-7BE7-4C9C-AD4A-34A6933CE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4478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80" name="Text Box 12">
            <a:extLst>
              <a:ext uri="{FF2B5EF4-FFF2-40B4-BE49-F238E27FC236}">
                <a16:creationId xmlns:a16="http://schemas.microsoft.com/office/drawing/2014/main" id="{F364A065-B618-4C6B-9D6D-15334E72A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4478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凸透镜</a:t>
            </a:r>
            <a:endParaRPr kumimoji="1" lang="zh-CN" altLang="en-US" sz="2800" b="1">
              <a:sym typeface="Symbol" panose="05050102010706020507" pitchFamily="18" charset="2"/>
            </a:endParaRPr>
          </a:p>
        </p:txBody>
      </p:sp>
      <p:sp>
        <p:nvSpPr>
          <p:cNvPr id="365581" name="Text Box 13">
            <a:extLst>
              <a:ext uri="{FF2B5EF4-FFF2-40B4-BE49-F238E27FC236}">
                <a16:creationId xmlns:a16="http://schemas.microsoft.com/office/drawing/2014/main" id="{35F17221-7358-4020-ABC6-9F6C7DC89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r>
              <a:rPr kumimoji="1" lang="en-US" altLang="zh-CN" b="1"/>
              <a:t>′</a:t>
            </a:r>
          </a:p>
        </p:txBody>
      </p:sp>
      <p:sp>
        <p:nvSpPr>
          <p:cNvPr id="7179" name="Line 14">
            <a:extLst>
              <a:ext uri="{FF2B5EF4-FFF2-40B4-BE49-F238E27FC236}">
                <a16:creationId xmlns:a16="http://schemas.microsoft.com/office/drawing/2014/main" id="{53393E2B-93C3-43A5-9F08-284DC377C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1933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15">
            <a:extLst>
              <a:ext uri="{FF2B5EF4-FFF2-40B4-BE49-F238E27FC236}">
                <a16:creationId xmlns:a16="http://schemas.microsoft.com/office/drawing/2014/main" id="{F55B58FB-3356-434C-8079-B124B2C46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4478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84" name="Text Box 16">
            <a:extLst>
              <a:ext uri="{FF2B5EF4-FFF2-40B4-BE49-F238E27FC236}">
                <a16:creationId xmlns:a16="http://schemas.microsoft.com/office/drawing/2014/main" id="{730DA975-18DA-47A3-B59B-C77AF23DE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906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endParaRPr kumimoji="1" lang="en-US" altLang="zh-CN" b="1"/>
          </a:p>
        </p:txBody>
      </p:sp>
      <p:sp>
        <p:nvSpPr>
          <p:cNvPr id="7182" name="Line 17">
            <a:extLst>
              <a:ext uri="{FF2B5EF4-FFF2-40B4-BE49-F238E27FC236}">
                <a16:creationId xmlns:a16="http://schemas.microsoft.com/office/drawing/2014/main" id="{42A7426E-3C59-4440-8C6E-E5AFF1FE8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267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Line 18">
            <a:extLst>
              <a:ext uri="{FF2B5EF4-FFF2-40B4-BE49-F238E27FC236}">
                <a16:creationId xmlns:a16="http://schemas.microsoft.com/office/drawing/2014/main" id="{3CE18580-D8F2-4B90-876E-04F22965E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886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Line 19">
            <a:extLst>
              <a:ext uri="{FF2B5EF4-FFF2-40B4-BE49-F238E27FC236}">
                <a16:creationId xmlns:a16="http://schemas.microsoft.com/office/drawing/2014/main" id="{3912E59D-B527-4968-A42C-8E300EABB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Line 21">
            <a:extLst>
              <a:ext uri="{FF2B5EF4-FFF2-40B4-BE49-F238E27FC236}">
                <a16:creationId xmlns:a16="http://schemas.microsoft.com/office/drawing/2014/main" id="{CDEBE84A-4610-4905-BC53-69DBAB9A1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267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6" name="Line 22">
            <a:extLst>
              <a:ext uri="{FF2B5EF4-FFF2-40B4-BE49-F238E27FC236}">
                <a16:creationId xmlns:a16="http://schemas.microsoft.com/office/drawing/2014/main" id="{506C042A-F70C-456F-BC58-68380B7D9A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657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1" name="Text Box 23">
            <a:extLst>
              <a:ext uri="{FF2B5EF4-FFF2-40B4-BE49-F238E27FC236}">
                <a16:creationId xmlns:a16="http://schemas.microsoft.com/office/drawing/2014/main" id="{57E6558E-5B49-4CF9-A0A5-7AC1C005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r>
              <a:rPr kumimoji="1" lang="en-US" altLang="zh-CN" b="1"/>
              <a:t>′</a:t>
            </a:r>
          </a:p>
        </p:txBody>
      </p:sp>
      <p:sp>
        <p:nvSpPr>
          <p:cNvPr id="7188" name="Line 24">
            <a:extLst>
              <a:ext uri="{FF2B5EF4-FFF2-40B4-BE49-F238E27FC236}">
                <a16:creationId xmlns:a16="http://schemas.microsoft.com/office/drawing/2014/main" id="{8691DE5E-1D0B-445B-B59A-13CDD2D211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0113" y="4572000"/>
            <a:ext cx="471487" cy="28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9" name="Line 25">
            <a:extLst>
              <a:ext uri="{FF2B5EF4-FFF2-40B4-BE49-F238E27FC236}">
                <a16:creationId xmlns:a16="http://schemas.microsoft.com/office/drawing/2014/main" id="{2733C1BF-17D4-4AB8-882E-7FF8BBBA8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0" name="Line 26">
            <a:extLst>
              <a:ext uri="{FF2B5EF4-FFF2-40B4-BE49-F238E27FC236}">
                <a16:creationId xmlns:a16="http://schemas.microsoft.com/office/drawing/2014/main" id="{D19CC83A-3D22-4FB6-89FC-0E1067504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267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1" name="Line 27">
            <a:extLst>
              <a:ext uri="{FF2B5EF4-FFF2-40B4-BE49-F238E27FC236}">
                <a16:creationId xmlns:a16="http://schemas.microsoft.com/office/drawing/2014/main" id="{6BF30FA2-666A-464E-9E08-5E2BBE057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572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2" name="Line 28">
            <a:extLst>
              <a:ext uri="{FF2B5EF4-FFF2-40B4-BE49-F238E27FC236}">
                <a16:creationId xmlns:a16="http://schemas.microsoft.com/office/drawing/2014/main" id="{22344A61-96CD-4766-BF6A-6D8B27A2D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5720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7" name="Text Box 29">
            <a:extLst>
              <a:ext uri="{FF2B5EF4-FFF2-40B4-BE49-F238E27FC236}">
                <a16:creationId xmlns:a16="http://schemas.microsoft.com/office/drawing/2014/main" id="{3C24DEC0-380A-41B2-8B7C-2C1E26F9C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76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F</a:t>
            </a:r>
            <a:endParaRPr kumimoji="1" lang="en-US" altLang="zh-CN" b="1"/>
          </a:p>
        </p:txBody>
      </p:sp>
      <p:sp>
        <p:nvSpPr>
          <p:cNvPr id="365598" name="Text Box 30">
            <a:extLst>
              <a:ext uri="{FF2B5EF4-FFF2-40B4-BE49-F238E27FC236}">
                <a16:creationId xmlns:a16="http://schemas.microsoft.com/office/drawing/2014/main" id="{4EB70792-46C7-456D-AB07-ABCA5EF69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5720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凹透镜</a:t>
            </a:r>
            <a:endParaRPr kumimoji="1" lang="zh-CN" altLang="en-US" sz="2800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5" grpId="0" animBg="1"/>
      <p:bldP spid="365580" grpId="0"/>
      <p:bldP spid="365581" grpId="0"/>
      <p:bldP spid="365584" grpId="0"/>
      <p:bldP spid="365591" grpId="0"/>
      <p:bldP spid="365597" grpId="0"/>
      <p:bldP spid="3655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>
            <a:extLst>
              <a:ext uri="{FF2B5EF4-FFF2-40B4-BE49-F238E27FC236}">
                <a16:creationId xmlns:a16="http://schemas.microsoft.com/office/drawing/2014/main" id="{7BBAFBDE-0FC5-4127-84D2-69A357CCD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33528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5">
            <a:extLst>
              <a:ext uri="{FF2B5EF4-FFF2-40B4-BE49-F238E27FC236}">
                <a16:creationId xmlns:a16="http://schemas.microsoft.com/office/drawing/2014/main" id="{D10CE973-85EA-4506-BDE6-EB4B88A84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37338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6" name="Object 2">
            <a:extLst>
              <a:ext uri="{FF2B5EF4-FFF2-40B4-BE49-F238E27FC236}">
                <a16:creationId xmlns:a16="http://schemas.microsoft.com/office/drawing/2014/main" id="{7F3A85C0-7702-4854-89AC-CCE9233F8018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828800" y="3352800"/>
          <a:ext cx="5410200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5" imgW="3762412" imgH="2248020" progId="Equation.3">
                  <p:embed/>
                </p:oleObj>
              </mc:Choice>
              <mc:Fallback>
                <p:oleObj name="公式" r:id="rId5" imgW="3762412" imgH="22480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5410200" cy="32416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47" name="Text Box 3">
            <a:extLst>
              <a:ext uri="{FF2B5EF4-FFF2-40B4-BE49-F238E27FC236}">
                <a16:creationId xmlns:a16="http://schemas.microsoft.com/office/drawing/2014/main" id="{2F552255-679F-4420-A200-4A63DBC9E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161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页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3.21</a:t>
            </a:r>
            <a:endParaRPr kumimoji="1"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8198" name="Line 9">
            <a:extLst>
              <a:ext uri="{FF2B5EF4-FFF2-40B4-BE49-F238E27FC236}">
                <a16:creationId xmlns:a16="http://schemas.microsoft.com/office/drawing/2014/main" id="{195FFA91-03B4-405E-A132-DF7E6C351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05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10">
            <a:extLst>
              <a:ext uri="{FF2B5EF4-FFF2-40B4-BE49-F238E27FC236}">
                <a16:creationId xmlns:a16="http://schemas.microsoft.com/office/drawing/2014/main" id="{64ADFA8F-56D1-42A2-B7F1-AC49EFF00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38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4556" name="Text Box 12">
            <a:extLst>
              <a:ext uri="{FF2B5EF4-FFF2-40B4-BE49-F238E27FC236}">
                <a16:creationId xmlns:a16="http://schemas.microsoft.com/office/drawing/2014/main" id="{5099A3AA-B1AF-48AD-AE6F-AA8696EB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2860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光轴 （上部分）</a:t>
            </a:r>
            <a:endParaRPr kumimoji="1" lang="zh-CN" altLang="en-US" sz="2000" b="1">
              <a:sym typeface="Symbol" panose="05050102010706020507" pitchFamily="18" charset="2"/>
            </a:endParaRPr>
          </a:p>
        </p:txBody>
      </p:sp>
      <p:sp>
        <p:nvSpPr>
          <p:cNvPr id="8201" name="Oval 13">
            <a:extLst>
              <a:ext uri="{FF2B5EF4-FFF2-40B4-BE49-F238E27FC236}">
                <a16:creationId xmlns:a16="http://schemas.microsoft.com/office/drawing/2014/main" id="{E345561C-FB3B-4FFE-BED2-E9D3CD12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162175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64558" name="Text Box 14">
            <a:extLst>
              <a:ext uri="{FF2B5EF4-FFF2-40B4-BE49-F238E27FC236}">
                <a16:creationId xmlns:a16="http://schemas.microsoft.com/office/drawing/2014/main" id="{72A188F8-7D6C-4722-B9EB-76D2023CC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76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光轴 （下部分）</a:t>
            </a:r>
            <a:endParaRPr kumimoji="1" lang="zh-CN" altLang="en-US" sz="2000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animBg="1"/>
      <p:bldP spid="364556" grpId="0"/>
      <p:bldP spid="3645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1EC61961-1D83-4096-9917-0D7435FDC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98525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9" name="Object 2">
            <a:extLst>
              <a:ext uri="{FF2B5EF4-FFF2-40B4-BE49-F238E27FC236}">
                <a16:creationId xmlns:a16="http://schemas.microsoft.com/office/drawing/2014/main" id="{38506B4C-B9EE-4D05-877A-8AD11F31FE47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838200" y="990600"/>
          <a:ext cx="8305800" cy="531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4" imgW="4972067" imgH="3181410" progId="Equation.3">
                  <p:embed/>
                </p:oleObj>
              </mc:Choice>
              <mc:Fallback>
                <p:oleObj name="公式" r:id="rId4" imgW="4972067" imgH="318141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8305800" cy="53181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5" name="Text Box 3">
            <a:extLst>
              <a:ext uri="{FF2B5EF4-FFF2-40B4-BE49-F238E27FC236}">
                <a16:creationId xmlns:a16="http://schemas.microsoft.com/office/drawing/2014/main" id="{C6C46A99-FEBA-4215-8693-2BA672B94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162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页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3.22</a:t>
            </a:r>
            <a:endParaRPr kumimoji="1"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9221" name="Rectangle 8">
            <a:extLst>
              <a:ext uri="{FF2B5EF4-FFF2-40B4-BE49-F238E27FC236}">
                <a16:creationId xmlns:a16="http://schemas.microsoft.com/office/drawing/2014/main" id="{07538E91-7C69-46F1-B472-6808C5DCB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00600"/>
            <a:ext cx="762000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Rectangle 9">
            <a:extLst>
              <a:ext uri="{FF2B5EF4-FFF2-40B4-BE49-F238E27FC236}">
                <a16:creationId xmlns:a16="http://schemas.microsoft.com/office/drawing/2014/main" id="{C22CF39B-A1E1-412B-A74A-268043EA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562600"/>
            <a:ext cx="1905000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DC4E5023-6CD5-4257-878B-A7123817094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908050" y="685800"/>
          <a:ext cx="7626350" cy="600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3" imgW="6086365" imgH="4791150" progId="Equation.3">
                  <p:embed/>
                </p:oleObj>
              </mc:Choice>
              <mc:Fallback>
                <p:oleObj name="公式" r:id="rId3" imgW="6086365" imgH="47911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685800"/>
                        <a:ext cx="7626350" cy="60055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88" name="Text Box 4">
            <a:extLst>
              <a:ext uri="{FF2B5EF4-FFF2-40B4-BE49-F238E27FC236}">
                <a16:creationId xmlns:a16="http://schemas.microsoft.com/office/drawing/2014/main" id="{6427FEA6-E6DC-4AF0-8B47-82D2F07C0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0963"/>
            <a:ext cx="21336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162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页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3.28</a:t>
            </a:r>
            <a:endParaRPr kumimoji="1"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40685F37-AB90-498A-96FB-5745942F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2590800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EEEAC30A-FF17-4A72-BE3C-04D30869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15000"/>
            <a:ext cx="2667000" cy="685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C2F61DE5-349D-4A28-AF5D-B620395D0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14800"/>
            <a:ext cx="1066800" cy="609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7585</TotalTime>
  <Words>59</Words>
  <Application>Microsoft Office PowerPoint</Application>
  <PresentationFormat>全屏显示(4:3)</PresentationFormat>
  <Paragraphs>25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Times New Roman</vt:lpstr>
      <vt:lpstr>Symbol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Mr.Hope</dc:creator>
  <cp:lastModifiedBy>张伯望</cp:lastModifiedBy>
  <cp:revision>2242</cp:revision>
  <cp:lastPrinted>1601-01-01T00:00:00Z</cp:lastPrinted>
  <dcterms:created xsi:type="dcterms:W3CDTF">1601-01-01T00:00:00Z</dcterms:created>
  <dcterms:modified xsi:type="dcterms:W3CDTF">2017-09-07T11:58:50Z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