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42" r:id="rId2"/>
    <p:sldId id="641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F0ED717-171B-48F1-90AC-A3D5C633A4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E65C64-1BA4-42DD-9F61-DC831BAA82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2948C34-4D73-4ADA-9803-691624DCA45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9BDEEAC-7863-4067-B5CF-6556CBFA42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323A8EE-965C-4E33-B432-D512155D0A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DD6C691-DC16-4B9F-ACE3-B969F304F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660245-3415-4BAA-991B-32E4C198A1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87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884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5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76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400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95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12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3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211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381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3">
            <a:extLst>
              <a:ext uri="{FF2B5EF4-FFF2-40B4-BE49-F238E27FC236}">
                <a16:creationId xmlns:a16="http://schemas.microsoft.com/office/drawing/2014/main" id="{E8425E82-076A-4594-863E-34F7BCD134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039" name="Rectangle 84">
              <a:extLst>
                <a:ext uri="{FF2B5EF4-FFF2-40B4-BE49-F238E27FC236}">
                  <a16:creationId xmlns:a16="http://schemas.microsoft.com/office/drawing/2014/main" id="{994BE19F-2DEF-483C-9406-B457BF6F5D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Rectangle 85">
              <a:extLst>
                <a:ext uri="{FF2B5EF4-FFF2-40B4-BE49-F238E27FC236}">
                  <a16:creationId xmlns:a16="http://schemas.microsoft.com/office/drawing/2014/main" id="{1E6E2508-73B4-43D1-8162-8E37BC6B0A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Rectangle 86">
              <a:extLst>
                <a:ext uri="{FF2B5EF4-FFF2-40B4-BE49-F238E27FC236}">
                  <a16:creationId xmlns:a16="http://schemas.microsoft.com/office/drawing/2014/main" id="{F0B3C19E-F227-4EDC-AFBB-18A8A31FC7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Rectangle 87">
              <a:extLst>
                <a:ext uri="{FF2B5EF4-FFF2-40B4-BE49-F238E27FC236}">
                  <a16:creationId xmlns:a16="http://schemas.microsoft.com/office/drawing/2014/main" id="{9F7BCB2D-CCB1-48D1-8B72-C8D322CA3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Rectangle 88">
              <a:extLst>
                <a:ext uri="{FF2B5EF4-FFF2-40B4-BE49-F238E27FC236}">
                  <a16:creationId xmlns:a16="http://schemas.microsoft.com/office/drawing/2014/main" id="{D65778CB-9B3A-4008-B7A5-B10EF086A0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Rectangle 89">
              <a:extLst>
                <a:ext uri="{FF2B5EF4-FFF2-40B4-BE49-F238E27FC236}">
                  <a16:creationId xmlns:a16="http://schemas.microsoft.com/office/drawing/2014/main" id="{E1076F0A-E5C4-46A5-AC51-D452D996CE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Rectangle 90">
              <a:extLst>
                <a:ext uri="{FF2B5EF4-FFF2-40B4-BE49-F238E27FC236}">
                  <a16:creationId xmlns:a16="http://schemas.microsoft.com/office/drawing/2014/main" id="{E06E1C12-C45C-48D9-B2C0-7128405857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Rectangle 91">
              <a:extLst>
                <a:ext uri="{FF2B5EF4-FFF2-40B4-BE49-F238E27FC236}">
                  <a16:creationId xmlns:a16="http://schemas.microsoft.com/office/drawing/2014/main" id="{C6D21D4A-FACA-4E2C-83AA-3112A3A36B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Rectangle 92">
              <a:extLst>
                <a:ext uri="{FF2B5EF4-FFF2-40B4-BE49-F238E27FC236}">
                  <a16:creationId xmlns:a16="http://schemas.microsoft.com/office/drawing/2014/main" id="{DB3AEAD2-62B3-4F16-A3B0-2707BCCA4F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Rectangle 93">
              <a:extLst>
                <a:ext uri="{FF2B5EF4-FFF2-40B4-BE49-F238E27FC236}">
                  <a16:creationId xmlns:a16="http://schemas.microsoft.com/office/drawing/2014/main" id="{F204DFFA-AAB0-4D62-9FDE-CE633BD484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Rectangle 94">
              <a:extLst>
                <a:ext uri="{FF2B5EF4-FFF2-40B4-BE49-F238E27FC236}">
                  <a16:creationId xmlns:a16="http://schemas.microsoft.com/office/drawing/2014/main" id="{F1788111-80CC-453E-8AAF-F4FEC22004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Rectangle 95">
              <a:extLst>
                <a:ext uri="{FF2B5EF4-FFF2-40B4-BE49-F238E27FC236}">
                  <a16:creationId xmlns:a16="http://schemas.microsoft.com/office/drawing/2014/main" id="{8FF8C090-88EE-4A37-B745-20A2B59AC8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Rectangle 96">
              <a:extLst>
                <a:ext uri="{FF2B5EF4-FFF2-40B4-BE49-F238E27FC236}">
                  <a16:creationId xmlns:a16="http://schemas.microsoft.com/office/drawing/2014/main" id="{BF1F60D1-727C-4AE7-AE12-EF156BE28A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Rectangle 97">
              <a:extLst>
                <a:ext uri="{FF2B5EF4-FFF2-40B4-BE49-F238E27FC236}">
                  <a16:creationId xmlns:a16="http://schemas.microsoft.com/office/drawing/2014/main" id="{BE5D1BC2-C938-4A84-A537-D0ECB2FDB3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Rectangle 98">
              <a:extLst>
                <a:ext uri="{FF2B5EF4-FFF2-40B4-BE49-F238E27FC236}">
                  <a16:creationId xmlns:a16="http://schemas.microsoft.com/office/drawing/2014/main" id="{D8C22418-5850-4A3E-AA94-60DB1661EC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Rectangle 99">
              <a:extLst>
                <a:ext uri="{FF2B5EF4-FFF2-40B4-BE49-F238E27FC236}">
                  <a16:creationId xmlns:a16="http://schemas.microsoft.com/office/drawing/2014/main" id="{A1314AE9-862F-4518-8F7D-F6D39DCC1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Rectangle 100">
              <a:extLst>
                <a:ext uri="{FF2B5EF4-FFF2-40B4-BE49-F238E27FC236}">
                  <a16:creationId xmlns:a16="http://schemas.microsoft.com/office/drawing/2014/main" id="{A4752CED-FF5A-4D77-9E41-E93F214DC6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Rectangle 101">
              <a:extLst>
                <a:ext uri="{FF2B5EF4-FFF2-40B4-BE49-F238E27FC236}">
                  <a16:creationId xmlns:a16="http://schemas.microsoft.com/office/drawing/2014/main" id="{2CC2A5CD-D9A8-4736-BB5D-188B65039D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Rectangle 102">
              <a:extLst>
                <a:ext uri="{FF2B5EF4-FFF2-40B4-BE49-F238E27FC236}">
                  <a16:creationId xmlns:a16="http://schemas.microsoft.com/office/drawing/2014/main" id="{82EAD428-9868-43CA-97CC-714AE5175F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Rectangle 103">
              <a:extLst>
                <a:ext uri="{FF2B5EF4-FFF2-40B4-BE49-F238E27FC236}">
                  <a16:creationId xmlns:a16="http://schemas.microsoft.com/office/drawing/2014/main" id="{45AAA582-B4CE-4F0D-B6DC-557313F440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Rectangle 104">
              <a:extLst>
                <a:ext uri="{FF2B5EF4-FFF2-40B4-BE49-F238E27FC236}">
                  <a16:creationId xmlns:a16="http://schemas.microsoft.com/office/drawing/2014/main" id="{F13BEB2B-216B-4571-BA0D-1940B3CEFB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Rectangle 105">
              <a:extLst>
                <a:ext uri="{FF2B5EF4-FFF2-40B4-BE49-F238E27FC236}">
                  <a16:creationId xmlns:a16="http://schemas.microsoft.com/office/drawing/2014/main" id="{068BCFFC-F5DA-406F-A965-5396A8242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Rectangle 106">
              <a:extLst>
                <a:ext uri="{FF2B5EF4-FFF2-40B4-BE49-F238E27FC236}">
                  <a16:creationId xmlns:a16="http://schemas.microsoft.com/office/drawing/2014/main" id="{4623D342-0786-4794-9923-D342FB465A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Rectangle 107">
              <a:extLst>
                <a:ext uri="{FF2B5EF4-FFF2-40B4-BE49-F238E27FC236}">
                  <a16:creationId xmlns:a16="http://schemas.microsoft.com/office/drawing/2014/main" id="{0E84C6C8-0C7B-4E95-8622-5491114BE3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Rectangle 108">
              <a:extLst>
                <a:ext uri="{FF2B5EF4-FFF2-40B4-BE49-F238E27FC236}">
                  <a16:creationId xmlns:a16="http://schemas.microsoft.com/office/drawing/2014/main" id="{0B198738-D372-4BB2-B627-CDAA18F3E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Rectangle 109">
              <a:extLst>
                <a:ext uri="{FF2B5EF4-FFF2-40B4-BE49-F238E27FC236}">
                  <a16:creationId xmlns:a16="http://schemas.microsoft.com/office/drawing/2014/main" id="{C9C673F4-49C7-4C3A-8964-680560CB2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EBFFE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7" name="Line 110">
            <a:extLst>
              <a:ext uri="{FF2B5EF4-FFF2-40B4-BE49-F238E27FC236}">
                <a16:creationId xmlns:a16="http://schemas.microsoft.com/office/drawing/2014/main" id="{0716B804-D3B1-4AC0-823F-B06E2E1F69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11">
            <a:extLst>
              <a:ext uri="{FF2B5EF4-FFF2-40B4-BE49-F238E27FC236}">
                <a16:creationId xmlns:a16="http://schemas.microsoft.com/office/drawing/2014/main" id="{11C25CB5-E0AE-4434-ACB7-BAA9891766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Oval 112">
            <a:extLst>
              <a:ext uri="{FF2B5EF4-FFF2-40B4-BE49-F238E27FC236}">
                <a16:creationId xmlns:a16="http://schemas.microsoft.com/office/drawing/2014/main" id="{BCDF6674-A231-4BFF-9236-AB03045F50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chemeClr val="bg1"/>
                </a:solidFill>
                <a:ea typeface="华文新魏" panose="02010800040101010101" pitchFamily="2" charset="-122"/>
              </a:rPr>
              <a:t>上 页</a:t>
            </a:r>
          </a:p>
        </p:txBody>
      </p:sp>
      <p:sp>
        <p:nvSpPr>
          <p:cNvPr id="1030" name="Oval 113">
            <a:extLst>
              <a:ext uri="{FF2B5EF4-FFF2-40B4-BE49-F238E27FC236}">
                <a16:creationId xmlns:a16="http://schemas.microsoft.com/office/drawing/2014/main" id="{E9017346-00CC-44CD-9303-EF4B0E8FA2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chemeClr val="bg1"/>
                </a:solidFill>
                <a:ea typeface="华文新魏" panose="02010800040101010101" pitchFamily="2" charset="-122"/>
              </a:rPr>
              <a:t>下 页</a:t>
            </a:r>
          </a:p>
        </p:txBody>
      </p:sp>
      <p:sp>
        <p:nvSpPr>
          <p:cNvPr id="1031" name="Oval 114">
            <a:extLst>
              <a:ext uri="{FF2B5EF4-FFF2-40B4-BE49-F238E27FC236}">
                <a16:creationId xmlns:a16="http://schemas.microsoft.com/office/drawing/2014/main" id="{D5DCC733-49E7-46EA-972A-A51EB32DF7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chemeClr val="bg1"/>
                </a:solidFill>
                <a:ea typeface="华文新魏" panose="02010800040101010101" pitchFamily="2" charset="-122"/>
              </a:rPr>
              <a:t>结 束</a:t>
            </a:r>
          </a:p>
        </p:txBody>
      </p:sp>
      <p:sp>
        <p:nvSpPr>
          <p:cNvPr id="1032" name="Oval 115">
            <a:extLst>
              <a:ext uri="{FF2B5EF4-FFF2-40B4-BE49-F238E27FC236}">
                <a16:creationId xmlns:a16="http://schemas.microsoft.com/office/drawing/2014/main" id="{F35962DE-A7CF-4AA3-B70F-405C5F6CC3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chemeClr val="bg1"/>
                </a:solidFill>
                <a:ea typeface="华文新魏" panose="02010800040101010101" pitchFamily="2" charset="-122"/>
              </a:rPr>
              <a:t>返 回</a:t>
            </a:r>
          </a:p>
        </p:txBody>
      </p:sp>
      <p:sp>
        <p:nvSpPr>
          <p:cNvPr id="1033" name="AutoShape 1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F121661-07DE-42FB-9046-7AEF0F3EF7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AutoShape 1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22F6E6-79D3-49B2-8FCC-444CD99D83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AutoShape 1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2916E04-CBA6-44E9-91A2-9AE295AE06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AutoShape 11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D719EA9-447B-43AE-9185-F42C6D934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WordArt 120">
            <a:extLst>
              <a:ext uri="{FF2B5EF4-FFF2-40B4-BE49-F238E27FC236}">
                <a16:creationId xmlns:a16="http://schemas.microsoft.com/office/drawing/2014/main" id="{269EC1D2-617D-4019-86A3-D5A6484E70FE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038" name="Text Box 121">
            <a:extLst>
              <a:ext uri="{FF2B5EF4-FFF2-40B4-BE49-F238E27FC236}">
                <a16:creationId xmlns:a16="http://schemas.microsoft.com/office/drawing/2014/main" id="{849BEBCA-0B06-47D2-A776-B10947A0A5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60325"/>
            <a:ext cx="38862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CC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 动量 牛顿运动定律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19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19" Type="http://schemas.openxmlformats.org/officeDocument/2006/relationships/image" Target="../media/image20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8A4511B-1338-4D54-B490-FE1C1D7E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9788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kumimoji="0" lang="zh-CN" altLang="en-US" sz="2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0" lang="zh-CN" altLang="en-US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质点的运动规律和刚体定轴转动规律的对比 </a:t>
            </a:r>
            <a:r>
              <a:rPr kumimoji="0" lang="en-US" altLang="zh-CN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kumimoji="0" lang="zh-CN" altLang="en-US">
                <a:solidFill>
                  <a:srgbClr val="000066"/>
                </a:solidFill>
                <a:ea typeface="华文中宋" panose="02010600040101010101" pitchFamily="2" charset="-122"/>
              </a:rPr>
              <a:t>一</a:t>
            </a:r>
            <a:r>
              <a:rPr kumimoji="0" lang="en-US" altLang="zh-CN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490499" name="Group 3">
            <a:extLst>
              <a:ext uri="{FF2B5EF4-FFF2-40B4-BE49-F238E27FC236}">
                <a16:creationId xmlns:a16="http://schemas.microsoft.com/office/drawing/2014/main" id="{9E6B15D8-7C78-47E5-92A9-A6B2A565837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366838"/>
          <a:ext cx="8532812" cy="5006975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质点运动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刚体定轴转动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速度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角速度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加速度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角加速度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质量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   </a:t>
                      </a: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力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F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转动惯量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     </a:t>
                      </a: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力矩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力的功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力矩的功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动能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转动动能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3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势能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转动势能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99" name="Object 29">
            <a:extLst>
              <a:ext uri="{FF2B5EF4-FFF2-40B4-BE49-F238E27FC236}">
                <a16:creationId xmlns:a16="http://schemas.microsoft.com/office/drawing/2014/main" id="{171A5006-AB80-41DE-8DBA-A14D6AF2B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1733550"/>
          <a:ext cx="10715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457280" imgH="400042" progId="Equation.3">
                  <p:embed/>
                </p:oleObj>
              </mc:Choice>
              <mc:Fallback>
                <p:oleObj name="Equation" r:id="rId3" imgW="457280" imgH="40004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733550"/>
                        <a:ext cx="10715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30">
            <a:extLst>
              <a:ext uri="{FF2B5EF4-FFF2-40B4-BE49-F238E27FC236}">
                <a16:creationId xmlns:a16="http://schemas.microsoft.com/office/drawing/2014/main" id="{8E3A8D95-7775-4225-875B-6D9F357E2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8100" y="1739900"/>
          <a:ext cx="12080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523955" imgH="400042" progId="Equation.3">
                  <p:embed/>
                </p:oleObj>
              </mc:Choice>
              <mc:Fallback>
                <p:oleObj name="Equation" r:id="rId5" imgW="523955" imgH="40004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1739900"/>
                        <a:ext cx="12080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31">
            <a:extLst>
              <a:ext uri="{FF2B5EF4-FFF2-40B4-BE49-F238E27FC236}">
                <a16:creationId xmlns:a16="http://schemas.microsoft.com/office/drawing/2014/main" id="{48AD58F4-07C9-4DE9-8D03-A6DF0FA22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43175"/>
          <a:ext cx="11334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476176" imgH="400042" progId="Equation.3">
                  <p:embed/>
                </p:oleObj>
              </mc:Choice>
              <mc:Fallback>
                <p:oleObj name="Equation" r:id="rId7" imgW="476176" imgH="40004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43175"/>
                        <a:ext cx="11334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Object 32">
            <a:extLst>
              <a:ext uri="{FF2B5EF4-FFF2-40B4-BE49-F238E27FC236}">
                <a16:creationId xmlns:a16="http://schemas.microsoft.com/office/drawing/2014/main" id="{B6D303CD-2C40-4619-9132-BCECAAC6B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557463"/>
          <a:ext cx="13350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9" imgW="533403" imgH="400042" progId="Equation.3">
                  <p:embed/>
                </p:oleObj>
              </mc:Choice>
              <mc:Fallback>
                <p:oleObj name="Equation" r:id="rId9" imgW="533403" imgH="40004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57463"/>
                        <a:ext cx="13350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Object 33">
            <a:extLst>
              <a:ext uri="{FF2B5EF4-FFF2-40B4-BE49-F238E27FC236}">
                <a16:creationId xmlns:a16="http://schemas.microsoft.com/office/drawing/2014/main" id="{FCC7DEE8-6F67-4299-88D9-D9B74A317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4722813"/>
          <a:ext cx="17065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公式" r:id="rId11" imgW="1790788" imgH="838144" progId="Equation.3">
                  <p:embed/>
                </p:oleObj>
              </mc:Choice>
              <mc:Fallback>
                <p:oleObj name="公式" r:id="rId11" imgW="1790788" imgH="83814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22813"/>
                        <a:ext cx="17065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4">
            <a:extLst>
              <a:ext uri="{FF2B5EF4-FFF2-40B4-BE49-F238E27FC236}">
                <a16:creationId xmlns:a16="http://schemas.microsoft.com/office/drawing/2014/main" id="{9E952F9E-0EE3-4B44-905E-258A7FB78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722813"/>
          <a:ext cx="18002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13" imgW="1781070" imgH="838144" progId="Equation.3">
                  <p:embed/>
                </p:oleObj>
              </mc:Choice>
              <mc:Fallback>
                <p:oleObj name="公式" r:id="rId13" imgW="1781070" imgH="8381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22813"/>
                        <a:ext cx="18002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Object 35">
            <a:extLst>
              <a:ext uri="{FF2B5EF4-FFF2-40B4-BE49-F238E27FC236}">
                <a16:creationId xmlns:a16="http://schemas.microsoft.com/office/drawing/2014/main" id="{B4D78FDF-BD4D-4BC1-B61F-FE90CDFE3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4005263"/>
          <a:ext cx="18224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公式" r:id="rId15" imgW="1895525" imgH="714244" progId="Equation.3">
                  <p:embed/>
                </p:oleObj>
              </mc:Choice>
              <mc:Fallback>
                <p:oleObj name="公式" r:id="rId15" imgW="1895525" imgH="71424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005263"/>
                        <a:ext cx="18224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" name="Object 36">
            <a:extLst>
              <a:ext uri="{FF2B5EF4-FFF2-40B4-BE49-F238E27FC236}">
                <a16:creationId xmlns:a16="http://schemas.microsoft.com/office/drawing/2014/main" id="{8FCE4C46-4D0A-4A40-819D-75FC55D5E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2063" y="4014788"/>
          <a:ext cx="22621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17" imgW="1209605" imgH="476163" progId="Equation.3">
                  <p:embed/>
                </p:oleObj>
              </mc:Choice>
              <mc:Fallback>
                <p:oleObj name="Equation" r:id="rId17" imgW="1209605" imgH="47616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4014788"/>
                        <a:ext cx="22621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7" name="Object 37">
            <a:extLst>
              <a:ext uri="{FF2B5EF4-FFF2-40B4-BE49-F238E27FC236}">
                <a16:creationId xmlns:a16="http://schemas.microsoft.com/office/drawing/2014/main" id="{FD4D6BBC-05AE-485B-870A-90611F21F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726113"/>
          <a:ext cx="1635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19" imgW="1600209" imgH="495328" progId="Equation.3">
                  <p:embed/>
                </p:oleObj>
              </mc:Choice>
              <mc:Fallback>
                <p:oleObj name="公式" r:id="rId19" imgW="1600209" imgH="49532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26113"/>
                        <a:ext cx="16351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38">
            <a:extLst>
              <a:ext uri="{FF2B5EF4-FFF2-40B4-BE49-F238E27FC236}">
                <a16:creationId xmlns:a16="http://schemas.microsoft.com/office/drawing/2014/main" id="{9BBC1106-5FBE-4225-8957-1D2BBEB58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5400" y="5770563"/>
          <a:ext cx="19415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21" imgW="1847745" imgH="495328" progId="Equation.3">
                  <p:embed/>
                </p:oleObj>
              </mc:Choice>
              <mc:Fallback>
                <p:oleObj name="公式" r:id="rId21" imgW="1847745" imgH="49532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770563"/>
                        <a:ext cx="19415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CC0BD19-316F-4F14-97C7-95D1E847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4762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质点的运动规律和刚体定轴转动规律的对比</a:t>
            </a:r>
            <a:r>
              <a:rPr kumimoji="0" lang="en-US" altLang="zh-CN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kumimoji="0" lang="zh-CN" altLang="en-US">
                <a:solidFill>
                  <a:srgbClr val="000066"/>
                </a:solidFill>
                <a:ea typeface="华文中宋" panose="02010600040101010101" pitchFamily="2" charset="-122"/>
              </a:rPr>
              <a:t>二</a:t>
            </a:r>
            <a:r>
              <a:rPr kumimoji="0" lang="en-US" altLang="zh-CN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488451" name="Group 3">
            <a:extLst>
              <a:ext uri="{FF2B5EF4-FFF2-40B4-BE49-F238E27FC236}">
                <a16:creationId xmlns:a16="http://schemas.microsoft.com/office/drawing/2014/main" id="{028F8B4B-EE80-4FC0-8EFD-BC58146BEBBC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063625"/>
          <a:ext cx="8640762" cy="4953000"/>
        </p:xfrm>
        <a:graphic>
          <a:graphicData uri="http://schemas.openxmlformats.org/drawingml/2006/table">
            <a:tbl>
              <a:tblPr/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质点运动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刚体定轴转动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牛顿定律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转动定律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动量定理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角动量定理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动量守恒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角动量守恒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动能定理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转动动能定理</a:t>
                      </a:r>
                      <a:endParaRPr kumimoji="0" lang="zh-CN" altLang="en-US" sz="23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机械能守恒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机械能守恒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3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20" name="Object 26">
            <a:extLst>
              <a:ext uri="{FF2B5EF4-FFF2-40B4-BE49-F238E27FC236}">
                <a16:creationId xmlns:a16="http://schemas.microsoft.com/office/drawing/2014/main" id="{5527235D-BE3F-4BBC-B38C-F41383FFE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595438"/>
          <a:ext cx="13668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523955" imgH="209468" progId="Equation.3">
                  <p:embed/>
                </p:oleObj>
              </mc:Choice>
              <mc:Fallback>
                <p:oleObj name="Equation" r:id="rId3" imgW="523955" imgH="20946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95438"/>
                        <a:ext cx="13668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7">
            <a:extLst>
              <a:ext uri="{FF2B5EF4-FFF2-40B4-BE49-F238E27FC236}">
                <a16:creationId xmlns:a16="http://schemas.microsoft.com/office/drawing/2014/main" id="{20B6CDD7-4493-46BC-924A-1DC7533EA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636713"/>
          <a:ext cx="1368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790657" imgH="304755" progId="Equation.3">
                  <p:embed/>
                </p:oleObj>
              </mc:Choice>
              <mc:Fallback>
                <p:oleObj name="Equation" r:id="rId5" imgW="790657" imgH="30475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636713"/>
                        <a:ext cx="13684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8">
            <a:extLst>
              <a:ext uri="{FF2B5EF4-FFF2-40B4-BE49-F238E27FC236}">
                <a16:creationId xmlns:a16="http://schemas.microsoft.com/office/drawing/2014/main" id="{8C78B459-B540-4761-B20B-73DFA265A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384425"/>
          <a:ext cx="29511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7" imgW="2962331" imgH="609510" progId="Equation.3">
                  <p:embed/>
                </p:oleObj>
              </mc:Choice>
              <mc:Fallback>
                <p:oleObj name="公式" r:id="rId7" imgW="2962331" imgH="60951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84425"/>
                        <a:ext cx="29511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9">
            <a:extLst>
              <a:ext uri="{FF2B5EF4-FFF2-40B4-BE49-F238E27FC236}">
                <a16:creationId xmlns:a16="http://schemas.microsoft.com/office/drawing/2014/main" id="{DDC221DA-A466-417C-9A4D-9593589D9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5167313"/>
          <a:ext cx="22574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9" imgW="2819532" imgH="514223" progId="Equation.3">
                  <p:embed/>
                </p:oleObj>
              </mc:Choice>
              <mc:Fallback>
                <p:oleObj name="公式" r:id="rId9" imgW="2819532" imgH="51422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167313"/>
                        <a:ext cx="22574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30">
            <a:extLst>
              <a:ext uri="{FF2B5EF4-FFF2-40B4-BE49-F238E27FC236}">
                <a16:creationId xmlns:a16="http://schemas.microsoft.com/office/drawing/2014/main" id="{061C2160-3EDA-4504-A0C3-9FAE5798D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7675" y="4165600"/>
          <a:ext cx="28543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11" imgW="2933717" imgH="876204" progId="Equation.3">
                  <p:embed/>
                </p:oleObj>
              </mc:Choice>
              <mc:Fallback>
                <p:oleObj name="公式" r:id="rId11" imgW="2933717" imgH="87620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165600"/>
                        <a:ext cx="28543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31">
            <a:extLst>
              <a:ext uri="{FF2B5EF4-FFF2-40B4-BE49-F238E27FC236}">
                <a16:creationId xmlns:a16="http://schemas.microsoft.com/office/drawing/2014/main" id="{72B60581-492E-49D3-84F8-4F40A10D6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448050"/>
          <a:ext cx="27066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13" imgW="2552831" imgH="666736" progId="Equation.3">
                  <p:embed/>
                </p:oleObj>
              </mc:Choice>
              <mc:Fallback>
                <p:oleObj name="公式" r:id="rId13" imgW="2552831" imgH="66673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48050"/>
                        <a:ext cx="27066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" name="Object 32">
            <a:extLst>
              <a:ext uri="{FF2B5EF4-FFF2-40B4-BE49-F238E27FC236}">
                <a16:creationId xmlns:a16="http://schemas.microsoft.com/office/drawing/2014/main" id="{BF69DDCA-CE5A-443E-8D0B-A541BEC4E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4130675"/>
          <a:ext cx="26654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15" imgW="2924269" imgH="876204" progId="Equation.3">
                  <p:embed/>
                </p:oleObj>
              </mc:Choice>
              <mc:Fallback>
                <p:oleObj name="公式" r:id="rId15" imgW="2924269" imgH="87620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4130675"/>
                        <a:ext cx="26654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" name="Object 33">
            <a:extLst>
              <a:ext uri="{FF2B5EF4-FFF2-40B4-BE49-F238E27FC236}">
                <a16:creationId xmlns:a16="http://schemas.microsoft.com/office/drawing/2014/main" id="{94734CC4-8449-45FC-A7FF-5B392B80E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5167313"/>
          <a:ext cx="2474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17" imgW="2819532" imgH="514223" progId="Equation.3">
                  <p:embed/>
                </p:oleObj>
              </mc:Choice>
              <mc:Fallback>
                <p:oleObj name="公式" r:id="rId17" imgW="2819532" imgH="51422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167313"/>
                        <a:ext cx="2474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8" name="Picture 34">
            <a:extLst>
              <a:ext uri="{FF2B5EF4-FFF2-40B4-BE49-F238E27FC236}">
                <a16:creationId xmlns:a16="http://schemas.microsoft.com/office/drawing/2014/main" id="{F59836D1-4A78-45BE-8595-B7A6464E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322513"/>
            <a:ext cx="29162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29" name="Object 35">
            <a:extLst>
              <a:ext uri="{FF2B5EF4-FFF2-40B4-BE49-F238E27FC236}">
                <a16:creationId xmlns:a16="http://schemas.microsoft.com/office/drawing/2014/main" id="{97834462-0E07-4A4E-A0A6-DC0F167E8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3476625"/>
          <a:ext cx="1933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20" imgW="1562148" imgH="419207" progId="Equation.3">
                  <p:embed/>
                </p:oleObj>
              </mc:Choice>
              <mc:Fallback>
                <p:oleObj name="公式" r:id="rId20" imgW="1562148" imgH="41920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476625"/>
                        <a:ext cx="19335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78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Times New Roman</vt:lpstr>
      <vt:lpstr>楷体_GB2312</vt:lpstr>
      <vt:lpstr>Arial</vt:lpstr>
      <vt:lpstr>宋体</vt:lpstr>
      <vt:lpstr>华文新魏</vt:lpstr>
      <vt:lpstr>华文行楷</vt:lpstr>
      <vt:lpstr>华文中宋</vt:lpstr>
      <vt:lpstr>默认设计模板</vt:lpstr>
      <vt:lpstr>Microsoft 公式 3.0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164</cp:revision>
  <dcterms:created xsi:type="dcterms:W3CDTF">2005-07-16T00:23:11Z</dcterms:created>
  <dcterms:modified xsi:type="dcterms:W3CDTF">2017-09-07T11:54:40Z</dcterms:modified>
</cp:coreProperties>
</file>