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43"/>
  </p:notesMasterIdLst>
  <p:handoutMasterIdLst>
    <p:handoutMasterId r:id="rId44"/>
  </p:handoutMasterIdLst>
  <p:sldIdLst>
    <p:sldId id="515" r:id="rId2"/>
    <p:sldId id="536" r:id="rId3"/>
    <p:sldId id="535" r:id="rId4"/>
    <p:sldId id="459" r:id="rId5"/>
    <p:sldId id="517" r:id="rId6"/>
    <p:sldId id="460" r:id="rId7"/>
    <p:sldId id="527" r:id="rId8"/>
    <p:sldId id="490" r:id="rId9"/>
    <p:sldId id="461" r:id="rId10"/>
    <p:sldId id="463" r:id="rId11"/>
    <p:sldId id="464" r:id="rId12"/>
    <p:sldId id="465" r:id="rId13"/>
    <p:sldId id="466" r:id="rId14"/>
    <p:sldId id="510" r:id="rId15"/>
    <p:sldId id="528" r:id="rId16"/>
    <p:sldId id="520" r:id="rId17"/>
    <p:sldId id="468" r:id="rId18"/>
    <p:sldId id="530" r:id="rId19"/>
    <p:sldId id="469" r:id="rId20"/>
    <p:sldId id="512" r:id="rId21"/>
    <p:sldId id="529" r:id="rId22"/>
    <p:sldId id="471" r:id="rId23"/>
    <p:sldId id="473" r:id="rId24"/>
    <p:sldId id="548" r:id="rId25"/>
    <p:sldId id="474" r:id="rId26"/>
    <p:sldId id="475" r:id="rId27"/>
    <p:sldId id="531" r:id="rId28"/>
    <p:sldId id="492" r:id="rId29"/>
    <p:sldId id="532" r:id="rId30"/>
    <p:sldId id="542" r:id="rId31"/>
    <p:sldId id="543" r:id="rId32"/>
    <p:sldId id="544" r:id="rId33"/>
    <p:sldId id="545" r:id="rId34"/>
    <p:sldId id="546" r:id="rId35"/>
    <p:sldId id="547" r:id="rId36"/>
    <p:sldId id="503" r:id="rId37"/>
    <p:sldId id="516" r:id="rId38"/>
    <p:sldId id="505" r:id="rId39"/>
    <p:sldId id="506" r:id="rId40"/>
    <p:sldId id="534" r:id="rId41"/>
    <p:sldId id="500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560">
          <p15:clr>
            <a:srgbClr val="A4A3A4"/>
          </p15:clr>
        </p15:guide>
        <p15:guide id="3" pos="2200">
          <p15:clr>
            <a:srgbClr val="A4A3A4"/>
          </p15:clr>
        </p15:guide>
        <p15:guide id="4" pos="4694">
          <p15:clr>
            <a:srgbClr val="A4A3A4"/>
          </p15:clr>
        </p15:guide>
        <p15:guide id="5" pos="385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0099"/>
    <a:srgbClr val="000000"/>
    <a:srgbClr val="FFFFFF"/>
    <a:srgbClr val="FF0000"/>
    <a:srgbClr val="FFFF99"/>
    <a:srgbClr val="FFCC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3" autoAdjust="0"/>
    <p:restoredTop sz="96741" autoAdjust="0"/>
  </p:normalViewPr>
  <p:slideViewPr>
    <p:cSldViewPr snapToObjects="1">
      <p:cViewPr varScale="1">
        <p:scale>
          <a:sx n="83" d="100"/>
          <a:sy n="83" d="100"/>
        </p:scale>
        <p:origin x="1147" y="77"/>
      </p:cViewPr>
      <p:guideLst>
        <p:guide orient="horz" pos="2160"/>
        <p:guide pos="3560"/>
        <p:guide pos="2200"/>
        <p:guide pos="4694"/>
        <p:guide pos="3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15EF33A8-0BCB-4038-80DF-79AEB524AF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1027">
            <a:extLst>
              <a:ext uri="{FF2B5EF4-FFF2-40B4-BE49-F238E27FC236}">
                <a16:creationId xmlns:a16="http://schemas.microsoft.com/office/drawing/2014/main" id="{67E7A450-3183-42C0-945C-B6B53DD17E2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1028">
            <a:extLst>
              <a:ext uri="{FF2B5EF4-FFF2-40B4-BE49-F238E27FC236}">
                <a16:creationId xmlns:a16="http://schemas.microsoft.com/office/drawing/2014/main" id="{0C02D633-DC1C-4BB6-9C50-380B13EC85F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3" name="Rectangle 1029">
            <a:extLst>
              <a:ext uri="{FF2B5EF4-FFF2-40B4-BE49-F238E27FC236}">
                <a16:creationId xmlns:a16="http://schemas.microsoft.com/office/drawing/2014/main" id="{07A9D305-D2A0-4E12-B56B-5B788B4EC12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3BB6214C-43D8-4968-A351-0C91774034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>
            <a:extLst>
              <a:ext uri="{FF2B5EF4-FFF2-40B4-BE49-F238E27FC236}">
                <a16:creationId xmlns:a16="http://schemas.microsoft.com/office/drawing/2014/main" id="{32580EC6-889A-428B-A66B-3614978B8A4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1715" name="Rectangle 3">
            <a:extLst>
              <a:ext uri="{FF2B5EF4-FFF2-40B4-BE49-F238E27FC236}">
                <a16:creationId xmlns:a16="http://schemas.microsoft.com/office/drawing/2014/main" id="{8250FDE3-93ED-472C-984B-CBA06C884F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F0979ECB-F896-4A96-B0DF-A1169D2E7CB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1717" name="Rectangle 5">
            <a:extLst>
              <a:ext uri="{FF2B5EF4-FFF2-40B4-BE49-F238E27FC236}">
                <a16:creationId xmlns:a16="http://schemas.microsoft.com/office/drawing/2014/main" id="{3617CCB8-545D-4242-A214-9BCACE8C165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71718" name="Rectangle 6">
            <a:extLst>
              <a:ext uri="{FF2B5EF4-FFF2-40B4-BE49-F238E27FC236}">
                <a16:creationId xmlns:a16="http://schemas.microsoft.com/office/drawing/2014/main" id="{3159448C-44AB-4678-AFEF-9CBE9A6440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1719" name="Rectangle 7">
            <a:extLst>
              <a:ext uri="{FF2B5EF4-FFF2-40B4-BE49-F238E27FC236}">
                <a16:creationId xmlns:a16="http://schemas.microsoft.com/office/drawing/2014/main" id="{7D1D4B9E-C95A-41D9-9180-7AA63EE225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817A9709-3EA2-4EE7-8783-D19978B9B5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876E39B6-B5F7-4406-8A06-AC1349F503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6FFD808D-0EF4-442E-8A2C-EE8F34A45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6AE0D63D-68D1-473C-B4B7-401B35D43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B90CE7-4422-4A7E-BB1C-F19A7317FDEB}" type="slidenum">
              <a:rPr lang="en-US" altLang="zh-CN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08272DF5-4C6F-40F9-9D30-A29777795B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A630AF7A-797B-4345-A94B-0EDDE608E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21A00753-08DF-4D4F-9618-442E0A886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018811-2526-4CC0-AA33-89E19653C43A}" type="slidenum">
              <a:rPr lang="en-US" altLang="zh-CN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53571143-64D3-47E7-A3F1-653E038821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7055C71B-83B5-49F9-94FB-0172709AC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33596DA3-EF3A-460C-8C04-228CDCC2A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8B9B59-2E67-4BD8-8464-32FB6377C387}" type="slidenum">
              <a:rPr lang="en-US" altLang="zh-CN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DA7099D7-76E3-49A7-A2AD-4F5D401441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98A860FF-182E-4B53-AF01-6A67D0EFF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789E783E-4EEF-4EC8-9A63-853057D833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05FBD4-921C-40B5-AAF2-145FD1EB3B9A}" type="slidenum">
              <a:rPr lang="en-US" altLang="zh-CN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7536DE04-0FBA-4091-872E-B4E92BF054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E5CEBC41-38FB-45E6-858E-672F18A5D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E0A9EF2A-DF24-4A19-A113-2A1F567D6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F068A6-380A-4FE0-839A-32B54702EEF7}" type="slidenum">
              <a:rPr lang="en-US" altLang="zh-CN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4E677295-662D-4AE1-A17B-0111D8ED26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4B0C92E5-3EDD-4E08-8B68-F1053AAF3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2EAC8D6C-9A54-4ABB-BAE2-31CDA3F2C4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0B36F0-7EDD-4CE1-801C-C612160BE744}" type="slidenum">
              <a:rPr lang="en-US" altLang="zh-CN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06F4B899-B28C-4E98-B90F-3B2EF8D850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F12B605F-27E4-42E0-B22E-C22F5F27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3189DEF5-6EFD-4114-AE7B-30BFAD1961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89B0D8-7C20-42B2-ABFC-1A82608AB3B6}" type="slidenum">
              <a:rPr lang="en-US" altLang="zh-CN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0B9397E1-8503-4B51-AC6E-B526E85703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820973BE-E161-4CE9-A2F9-C6954E514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06C08733-1BF2-49D7-B001-D633C245DA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7795CD-5251-4557-9098-8F1135BACD7D}" type="slidenum">
              <a:rPr lang="en-US" altLang="zh-CN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627C5B86-421F-409A-A099-39F3FBFE9E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EDED0A61-5C68-4326-82D2-18607F053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6FE0C0A1-D283-4E88-8A14-8424068AF9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205860-69E1-4B9C-A2EE-F92B71DD3C28}" type="slidenum">
              <a:rPr lang="en-US" altLang="zh-CN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1D6B982E-9545-4846-A2CC-63290D032D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687AA3BC-A64D-4DE5-844E-DB078772F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813531AD-5287-447F-A0B7-5D331411DD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74740B-ED75-4425-B8C8-A3E51E03B5C7}" type="slidenum">
              <a:rPr lang="en-US" altLang="zh-CN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EEB1A70E-1985-4A29-8862-F73518E504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D7ADBC32-E0A1-4F29-9F72-778442700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7A68F233-0058-41F3-8E42-5F8DF20E0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9E00A5-F14A-4D9B-B3FC-DA6575345AA1}" type="slidenum">
              <a:rPr lang="en-US" altLang="zh-CN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E94C91-DBFB-4950-A333-F864961A24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A3BDA0-42DA-427D-9A55-E0E724D4A9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622154-D843-4057-8CF1-4B62680BA7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A2B02-B509-4AED-A916-B4EF4B366E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66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E083A0-B5F4-4398-98B0-F29B7F804A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EAA7BE-A166-42BE-8674-E0FADE2484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1B50BB-94E6-40B3-B88E-1544B0DC24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26C872-3217-4C44-B57C-6F2F4ECE45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58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32F0E7-B039-415E-BD0C-87765F67E6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992241-1FDF-476E-B515-7EA394364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3E2CD2-C81F-4AAE-9646-15C1F40753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A07D76-397E-40E1-ACAD-14B975C10F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5142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0AE71A2-EB96-41EE-AFBA-44341CAB09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4ACD3E7-B206-44C1-8453-170BE4774E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8ABEAAB-B0B7-47A9-AA5D-AC0E9BC1B2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62878-53BB-4029-AAB8-17A6213D19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247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107594E-C00D-44C7-AB94-C3079B40AA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AE6EC84-B28D-4BD4-9D08-FCA0A32F5D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3187DE2-75F1-41B1-B43D-F4EDF2A775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F9789C-2237-4889-95AB-D004989190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852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85920B-B251-411F-A8B4-DCE5D473A4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B66A5D-9BED-472C-A142-7974853D9B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65A0F0-7CAF-4D8F-938F-5B3D263D33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AD7C5D-6D5E-41F0-B937-F001F5BD54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07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A18DAA-25F8-4B3B-BC1F-2184B07B2C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1B1965-AA78-4E98-ADDC-52814F4D0D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F36B51-DB06-44E1-B0A5-30D8D3C3B4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608C33-0013-4360-B434-6048D3A2BA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20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A48558-25BD-496C-BFD3-9FC54EB7B5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E92343-03F0-43FD-873B-E4D8A638B5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C54065-0CD2-44BE-88E7-546B27C13E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9F10C7-E592-4CFC-8121-40359AC2B5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864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80FABF-7BD9-4406-B3D3-DB4A73305E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8B3A138-D3F8-4610-B9EA-6B387926D3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7A710FA-2C80-463B-B565-9897E87051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7034F1-77CD-4E4A-922D-AC45252476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692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96D289D-2510-4485-B45D-FC1C49FF0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AB52989-FD4C-4D14-869B-B295076969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CDDFDA-8E87-41F8-B498-BDF69ADCC0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13F718-9EAD-460C-A320-B608A660A5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01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234D8927-D294-4364-B135-8079F3DA55C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38" y="14288"/>
            <a:ext cx="5643562" cy="3683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《</a:t>
            </a:r>
            <a:r>
              <a:rPr lang="zh-CN" altLang="en-US" b="1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力学</a:t>
            </a:r>
            <a:r>
              <a:rPr lang="en-US" altLang="zh-CN" b="1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》</a:t>
            </a:r>
            <a:r>
              <a:rPr lang="zh-CN" altLang="en-US" b="1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电子教案</a:t>
            </a:r>
            <a:r>
              <a:rPr lang="en-US" altLang="zh-CN" b="1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——</a:t>
            </a:r>
            <a:r>
              <a:rPr lang="zh-CN" altLang="en-US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第三章 非惯性系下质点动力学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4ECBED7-4305-4565-8FE3-A99C72C064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B68BE1-F2ED-4542-8EA6-C160EE27DD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5908306-8070-4671-892A-267046573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78825" y="6473825"/>
            <a:ext cx="730250" cy="339725"/>
          </a:xfrm>
        </p:spPr>
        <p:txBody>
          <a:bodyPr/>
          <a:lstStyle>
            <a:lvl1pPr>
              <a:defRPr/>
            </a:lvl1pPr>
          </a:lstStyle>
          <a:p>
            <a:fld id="{AB4D0FC4-0613-4D65-863C-0A54277CB3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09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4C70D6-5161-4983-8790-1BEDF42A5E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CA2B2B-3F7D-42B8-9040-A9B12BF1F8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4F59B7-7192-4CD0-B12B-EFAE00EF51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7D6699-A96D-4820-A71C-8127CEB8C7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342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0A661C-3872-4654-8A6C-A0764F6CF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CC013C-78C1-4779-8E52-707869D027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36DEAF-42C1-4912-B0BF-0398C6EE96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CDB10E-97DD-4994-8B6B-15B81FD11A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460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46B303D-2F89-4FAF-8D47-314F318C4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600FEC2-C7DA-4CD5-8BB4-3029E121FA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8100" name="Rectangle 4">
            <a:extLst>
              <a:ext uri="{FF2B5EF4-FFF2-40B4-BE49-F238E27FC236}">
                <a16:creationId xmlns:a16="http://schemas.microsoft.com/office/drawing/2014/main" id="{A4B53639-4BFD-46EB-953F-C9B55286FE1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8101" name="Rectangle 5">
            <a:extLst>
              <a:ext uri="{FF2B5EF4-FFF2-40B4-BE49-F238E27FC236}">
                <a16:creationId xmlns:a16="http://schemas.microsoft.com/office/drawing/2014/main" id="{E388C1BE-B11E-4C37-A3DB-5A30B05E98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8102" name="Rectangle 6">
            <a:extLst>
              <a:ext uri="{FF2B5EF4-FFF2-40B4-BE49-F238E27FC236}">
                <a16:creationId xmlns:a16="http://schemas.microsoft.com/office/drawing/2014/main" id="{DF4D2A39-873C-4B88-A4DC-B01D08AD206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7CACF28-6F85-43BC-B539-740966893C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8" r:id="rId7"/>
    <p:sldLayoutId id="2147484222" r:id="rId8"/>
    <p:sldLayoutId id="2147484223" r:id="rId9"/>
    <p:sldLayoutId id="2147484224" r:id="rId10"/>
    <p:sldLayoutId id="2147484225" r:id="rId11"/>
    <p:sldLayoutId id="2147484226" r:id="rId12"/>
    <p:sldLayoutId id="2147484227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wmf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95.wmf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5" Type="http://schemas.openxmlformats.org/officeDocument/2006/relationships/image" Target="../media/image12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144.wmf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" Type="http://schemas.openxmlformats.org/officeDocument/2006/relationships/image" Target="../media/image128.png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5" Type="http://schemas.openxmlformats.org/officeDocument/2006/relationships/image" Target="../media/image14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56.png"/><Relationship Id="rId18" Type="http://schemas.openxmlformats.org/officeDocument/2006/relationships/image" Target="../media/image161.png"/><Relationship Id="rId3" Type="http://schemas.openxmlformats.org/officeDocument/2006/relationships/image" Target="../media/image146.png"/><Relationship Id="rId21" Type="http://schemas.openxmlformats.org/officeDocument/2006/relationships/image" Target="../media/image163.png"/><Relationship Id="rId7" Type="http://schemas.openxmlformats.org/officeDocument/2006/relationships/image" Target="../media/image150.png"/><Relationship Id="rId12" Type="http://schemas.openxmlformats.org/officeDocument/2006/relationships/image" Target="../media/image155.png"/><Relationship Id="rId17" Type="http://schemas.openxmlformats.org/officeDocument/2006/relationships/image" Target="../media/image160.png"/><Relationship Id="rId2" Type="http://schemas.openxmlformats.org/officeDocument/2006/relationships/image" Target="../media/image145.png"/><Relationship Id="rId16" Type="http://schemas.openxmlformats.org/officeDocument/2006/relationships/image" Target="../media/image159.png"/><Relationship Id="rId20" Type="http://schemas.openxmlformats.org/officeDocument/2006/relationships/image" Target="../media/image1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9.png"/><Relationship Id="rId11" Type="http://schemas.openxmlformats.org/officeDocument/2006/relationships/image" Target="../media/image154.png"/><Relationship Id="rId5" Type="http://schemas.openxmlformats.org/officeDocument/2006/relationships/image" Target="../media/image148.png"/><Relationship Id="rId15" Type="http://schemas.openxmlformats.org/officeDocument/2006/relationships/image" Target="../media/image158.png"/><Relationship Id="rId10" Type="http://schemas.openxmlformats.org/officeDocument/2006/relationships/image" Target="../media/image153.png"/><Relationship Id="rId19" Type="http://schemas.openxmlformats.org/officeDocument/2006/relationships/image" Target="../media/image144.wmf"/><Relationship Id="rId4" Type="http://schemas.openxmlformats.org/officeDocument/2006/relationships/image" Target="../media/image147.png"/><Relationship Id="rId9" Type="http://schemas.openxmlformats.org/officeDocument/2006/relationships/image" Target="../media/image152.png"/><Relationship Id="rId14" Type="http://schemas.openxmlformats.org/officeDocument/2006/relationships/image" Target="../media/image1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5.png"/><Relationship Id="rId18" Type="http://schemas.openxmlformats.org/officeDocument/2006/relationships/image" Target="../media/image180.png"/><Relationship Id="rId3" Type="http://schemas.openxmlformats.org/officeDocument/2006/relationships/image" Target="../media/image165.png"/><Relationship Id="rId21" Type="http://schemas.openxmlformats.org/officeDocument/2006/relationships/image" Target="../media/image183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17" Type="http://schemas.openxmlformats.org/officeDocument/2006/relationships/image" Target="../media/image179.png"/><Relationship Id="rId2" Type="http://schemas.openxmlformats.org/officeDocument/2006/relationships/image" Target="../media/image164.png"/><Relationship Id="rId16" Type="http://schemas.openxmlformats.org/officeDocument/2006/relationships/image" Target="../media/image178.png"/><Relationship Id="rId20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5" Type="http://schemas.openxmlformats.org/officeDocument/2006/relationships/image" Target="../media/image177.wmf"/><Relationship Id="rId10" Type="http://schemas.openxmlformats.org/officeDocument/2006/relationships/image" Target="../media/image172.png"/><Relationship Id="rId19" Type="http://schemas.openxmlformats.org/officeDocument/2006/relationships/image" Target="../media/image181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Relationship Id="rId14" Type="http://schemas.openxmlformats.org/officeDocument/2006/relationships/image" Target="../media/image17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79.png"/><Relationship Id="rId18" Type="http://schemas.openxmlformats.org/officeDocument/2006/relationships/image" Target="../media/image198.png"/><Relationship Id="rId3" Type="http://schemas.openxmlformats.org/officeDocument/2006/relationships/image" Target="../media/image185.wmf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17" Type="http://schemas.openxmlformats.org/officeDocument/2006/relationships/image" Target="../media/image197.png"/><Relationship Id="rId2" Type="http://schemas.openxmlformats.org/officeDocument/2006/relationships/image" Target="../media/image184.png"/><Relationship Id="rId16" Type="http://schemas.openxmlformats.org/officeDocument/2006/relationships/image" Target="../media/image1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8.png"/><Relationship Id="rId11" Type="http://schemas.openxmlformats.org/officeDocument/2006/relationships/image" Target="../media/image193.png"/><Relationship Id="rId5" Type="http://schemas.openxmlformats.org/officeDocument/2006/relationships/image" Target="../media/image187.png"/><Relationship Id="rId15" Type="http://schemas.openxmlformats.org/officeDocument/2006/relationships/image" Target="../media/image195.png"/><Relationship Id="rId10" Type="http://schemas.openxmlformats.org/officeDocument/2006/relationships/image" Target="../media/image192.png"/><Relationship Id="rId19" Type="http://schemas.openxmlformats.org/officeDocument/2006/relationships/image" Target="../media/image199.png"/><Relationship Id="rId4" Type="http://schemas.openxmlformats.org/officeDocument/2006/relationships/image" Target="../media/image186.png"/><Relationship Id="rId9" Type="http://schemas.openxmlformats.org/officeDocument/2006/relationships/image" Target="../media/image191.png"/><Relationship Id="rId14" Type="http://schemas.openxmlformats.org/officeDocument/2006/relationships/image" Target="../media/image1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13" Type="http://schemas.openxmlformats.org/officeDocument/2006/relationships/image" Target="../media/image165.png"/><Relationship Id="rId3" Type="http://schemas.openxmlformats.org/officeDocument/2006/relationships/image" Target="../media/image201.png"/><Relationship Id="rId7" Type="http://schemas.openxmlformats.org/officeDocument/2006/relationships/image" Target="../media/image205.png"/><Relationship Id="rId12" Type="http://schemas.openxmlformats.org/officeDocument/2006/relationships/image" Target="../media/image208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4.png"/><Relationship Id="rId11" Type="http://schemas.openxmlformats.org/officeDocument/2006/relationships/image" Target="../media/image180.png"/><Relationship Id="rId5" Type="http://schemas.openxmlformats.org/officeDocument/2006/relationships/image" Target="../media/image203.png"/><Relationship Id="rId10" Type="http://schemas.openxmlformats.org/officeDocument/2006/relationships/image" Target="../media/image179.png"/><Relationship Id="rId4" Type="http://schemas.openxmlformats.org/officeDocument/2006/relationships/image" Target="../media/image202.png"/><Relationship Id="rId9" Type="http://schemas.openxmlformats.org/officeDocument/2006/relationships/image" Target="../media/image207.wmf"/><Relationship Id="rId14" Type="http://schemas.openxmlformats.org/officeDocument/2006/relationships/image" Target="../media/image20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3" Type="http://schemas.openxmlformats.org/officeDocument/2006/relationships/image" Target="../media/image211.png"/><Relationship Id="rId7" Type="http://schemas.openxmlformats.org/officeDocument/2006/relationships/image" Target="../media/image21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4.png"/><Relationship Id="rId5" Type="http://schemas.openxmlformats.org/officeDocument/2006/relationships/image" Target="../media/image213.png"/><Relationship Id="rId4" Type="http://schemas.openxmlformats.org/officeDocument/2006/relationships/image" Target="../media/image2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13" Type="http://schemas.openxmlformats.org/officeDocument/2006/relationships/image" Target="../media/image228.png"/><Relationship Id="rId3" Type="http://schemas.openxmlformats.org/officeDocument/2006/relationships/image" Target="../media/image218.png"/><Relationship Id="rId7" Type="http://schemas.openxmlformats.org/officeDocument/2006/relationships/image" Target="../media/image222.png"/><Relationship Id="rId12" Type="http://schemas.openxmlformats.org/officeDocument/2006/relationships/image" Target="../media/image227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1.png"/><Relationship Id="rId11" Type="http://schemas.openxmlformats.org/officeDocument/2006/relationships/image" Target="../media/image226.png"/><Relationship Id="rId5" Type="http://schemas.openxmlformats.org/officeDocument/2006/relationships/image" Target="../media/image220.png"/><Relationship Id="rId10" Type="http://schemas.openxmlformats.org/officeDocument/2006/relationships/image" Target="../media/image225.png"/><Relationship Id="rId4" Type="http://schemas.openxmlformats.org/officeDocument/2006/relationships/image" Target="../media/image219.png"/><Relationship Id="rId9" Type="http://schemas.openxmlformats.org/officeDocument/2006/relationships/image" Target="../media/image224.png"/><Relationship Id="rId14" Type="http://schemas.openxmlformats.org/officeDocument/2006/relationships/image" Target="../media/image21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239.png"/><Relationship Id="rId18" Type="http://schemas.openxmlformats.org/officeDocument/2006/relationships/image" Target="../media/image244.png"/><Relationship Id="rId3" Type="http://schemas.openxmlformats.org/officeDocument/2006/relationships/image" Target="../media/image230.png"/><Relationship Id="rId21" Type="http://schemas.openxmlformats.org/officeDocument/2006/relationships/image" Target="../media/image247.png"/><Relationship Id="rId7" Type="http://schemas.openxmlformats.org/officeDocument/2006/relationships/image" Target="../media/image233.png"/><Relationship Id="rId12" Type="http://schemas.openxmlformats.org/officeDocument/2006/relationships/image" Target="../media/image238.png"/><Relationship Id="rId17" Type="http://schemas.openxmlformats.org/officeDocument/2006/relationships/image" Target="../media/image243.png"/><Relationship Id="rId2" Type="http://schemas.openxmlformats.org/officeDocument/2006/relationships/image" Target="../media/image229.png"/><Relationship Id="rId16" Type="http://schemas.openxmlformats.org/officeDocument/2006/relationships/image" Target="../media/image242.png"/><Relationship Id="rId20" Type="http://schemas.openxmlformats.org/officeDocument/2006/relationships/image" Target="../media/image2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2.png"/><Relationship Id="rId11" Type="http://schemas.openxmlformats.org/officeDocument/2006/relationships/image" Target="../media/image237.png"/><Relationship Id="rId5" Type="http://schemas.openxmlformats.org/officeDocument/2006/relationships/image" Target="../media/image231.png"/><Relationship Id="rId15" Type="http://schemas.openxmlformats.org/officeDocument/2006/relationships/image" Target="../media/image241.png"/><Relationship Id="rId10" Type="http://schemas.openxmlformats.org/officeDocument/2006/relationships/image" Target="../media/image236.png"/><Relationship Id="rId19" Type="http://schemas.openxmlformats.org/officeDocument/2006/relationships/image" Target="../media/image245.png"/><Relationship Id="rId4" Type="http://schemas.openxmlformats.org/officeDocument/2006/relationships/image" Target="../media/image167.png"/><Relationship Id="rId9" Type="http://schemas.openxmlformats.org/officeDocument/2006/relationships/image" Target="../media/image235.png"/><Relationship Id="rId14" Type="http://schemas.openxmlformats.org/officeDocument/2006/relationships/image" Target="../media/image24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png"/><Relationship Id="rId13" Type="http://schemas.openxmlformats.org/officeDocument/2006/relationships/hyperlink" Target="&#21160;&#30011;&#38598;&#38182;/03&#31532;&#19977;&#31456;/&#20613;&#31185;&#25670;.swf" TargetMode="External"/><Relationship Id="rId18" Type="http://schemas.openxmlformats.org/officeDocument/2006/relationships/image" Target="../media/image258.png"/><Relationship Id="rId3" Type="http://schemas.openxmlformats.org/officeDocument/2006/relationships/image" Target="../media/image249.png"/><Relationship Id="rId21" Type="http://schemas.openxmlformats.org/officeDocument/2006/relationships/image" Target="../media/image261.png"/><Relationship Id="rId7" Type="http://schemas.openxmlformats.org/officeDocument/2006/relationships/image" Target="../media/image252.png"/><Relationship Id="rId12" Type="http://schemas.openxmlformats.org/officeDocument/2006/relationships/image" Target="../media/image255.png"/><Relationship Id="rId17" Type="http://schemas.openxmlformats.org/officeDocument/2006/relationships/hyperlink" Target="&#21160;&#30011;&#38598;&#38182;/03&#31532;&#19977;&#31456;/&#24815;&#24615;&#28436;&#31034;.swf" TargetMode="External"/><Relationship Id="rId2" Type="http://schemas.openxmlformats.org/officeDocument/2006/relationships/image" Target="../media/image248.png"/><Relationship Id="rId16" Type="http://schemas.openxmlformats.org/officeDocument/2006/relationships/image" Target="../media/image257.png"/><Relationship Id="rId20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1.png"/><Relationship Id="rId11" Type="http://schemas.openxmlformats.org/officeDocument/2006/relationships/hyperlink" Target="&#21160;&#30011;&#38598;&#38182;/03&#31532;&#19977;&#31456;/&#19996;&#21271;&#20449;&#39118;.swf" TargetMode="External"/><Relationship Id="rId5" Type="http://schemas.openxmlformats.org/officeDocument/2006/relationships/hyperlink" Target="&#21160;&#30011;&#38598;&#38182;/03&#31532;&#19977;&#31456;/&#34920;&#35266;&#37325;&#21147;.swf" TargetMode="External"/><Relationship Id="rId15" Type="http://schemas.openxmlformats.org/officeDocument/2006/relationships/hyperlink" Target="&#21160;&#30011;&#38598;&#38182;/03&#31532;&#19977;&#31456;/&#30005;&#26799;&#30340;&#21319;&#38477;.swf" TargetMode="External"/><Relationship Id="rId23" Type="http://schemas.openxmlformats.org/officeDocument/2006/relationships/image" Target="../media/image263.png"/><Relationship Id="rId10" Type="http://schemas.openxmlformats.org/officeDocument/2006/relationships/image" Target="../media/image254.png"/><Relationship Id="rId19" Type="http://schemas.openxmlformats.org/officeDocument/2006/relationships/image" Target="../media/image259.png"/><Relationship Id="rId4" Type="http://schemas.openxmlformats.org/officeDocument/2006/relationships/image" Target="../media/image250.png"/><Relationship Id="rId9" Type="http://schemas.openxmlformats.org/officeDocument/2006/relationships/hyperlink" Target="&#21160;&#30011;&#38598;&#38182;/03&#31532;&#19977;&#31456;/&#21488;&#39118;.swf" TargetMode="External"/><Relationship Id="rId14" Type="http://schemas.openxmlformats.org/officeDocument/2006/relationships/image" Target="../media/image256.png"/><Relationship Id="rId22" Type="http://schemas.openxmlformats.org/officeDocument/2006/relationships/image" Target="../media/image26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275.png"/><Relationship Id="rId3" Type="http://schemas.openxmlformats.org/officeDocument/2006/relationships/image" Target="../media/image265.png"/><Relationship Id="rId7" Type="http://schemas.openxmlformats.org/officeDocument/2006/relationships/image" Target="../media/image269.png"/><Relationship Id="rId12" Type="http://schemas.openxmlformats.org/officeDocument/2006/relationships/image" Target="../media/image274.png"/><Relationship Id="rId2" Type="http://schemas.openxmlformats.org/officeDocument/2006/relationships/image" Target="../media/image2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8.png"/><Relationship Id="rId11" Type="http://schemas.openxmlformats.org/officeDocument/2006/relationships/image" Target="../media/image273.png"/><Relationship Id="rId5" Type="http://schemas.openxmlformats.org/officeDocument/2006/relationships/image" Target="../media/image267.png"/><Relationship Id="rId10" Type="http://schemas.openxmlformats.org/officeDocument/2006/relationships/image" Target="../media/image272.png"/><Relationship Id="rId4" Type="http://schemas.openxmlformats.org/officeDocument/2006/relationships/image" Target="../media/image266.png"/><Relationship Id="rId9" Type="http://schemas.openxmlformats.org/officeDocument/2006/relationships/image" Target="../media/image271.png"/><Relationship Id="rId14" Type="http://schemas.openxmlformats.org/officeDocument/2006/relationships/image" Target="../media/image27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13" Type="http://schemas.openxmlformats.org/officeDocument/2006/relationships/image" Target="../media/image287.wmf"/><Relationship Id="rId3" Type="http://schemas.openxmlformats.org/officeDocument/2006/relationships/image" Target="../media/image277.png"/><Relationship Id="rId7" Type="http://schemas.openxmlformats.org/officeDocument/2006/relationships/image" Target="../media/image281.png"/><Relationship Id="rId12" Type="http://schemas.openxmlformats.org/officeDocument/2006/relationships/image" Target="../media/image286.png"/><Relationship Id="rId2" Type="http://schemas.openxmlformats.org/officeDocument/2006/relationships/hyperlink" Target="&#21160;&#30011;&#38598;&#38182;/03&#31532;&#19977;&#31456;/&#26376;&#20142;&#28526;.swf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0.png"/><Relationship Id="rId11" Type="http://schemas.openxmlformats.org/officeDocument/2006/relationships/image" Target="../media/image285.png"/><Relationship Id="rId5" Type="http://schemas.openxmlformats.org/officeDocument/2006/relationships/image" Target="../media/image279.png"/><Relationship Id="rId10" Type="http://schemas.openxmlformats.org/officeDocument/2006/relationships/image" Target="../media/image284.png"/><Relationship Id="rId4" Type="http://schemas.openxmlformats.org/officeDocument/2006/relationships/image" Target="../media/image278.png"/><Relationship Id="rId9" Type="http://schemas.openxmlformats.org/officeDocument/2006/relationships/image" Target="../media/image283.png"/><Relationship Id="rId14" Type="http://schemas.openxmlformats.org/officeDocument/2006/relationships/image" Target="../media/image27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png"/><Relationship Id="rId3" Type="http://schemas.openxmlformats.org/officeDocument/2006/relationships/hyperlink" Target="&#21160;&#30011;&#38598;&#38182;/03&#31532;&#19977;&#31456;/&#22826;&#38451;&#28526;.swf" TargetMode="External"/><Relationship Id="rId7" Type="http://schemas.openxmlformats.org/officeDocument/2006/relationships/image" Target="../media/image292.png"/><Relationship Id="rId2" Type="http://schemas.openxmlformats.org/officeDocument/2006/relationships/image" Target="../media/image2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1.png"/><Relationship Id="rId11" Type="http://schemas.openxmlformats.org/officeDocument/2006/relationships/image" Target="../media/image296.png"/><Relationship Id="rId5" Type="http://schemas.openxmlformats.org/officeDocument/2006/relationships/image" Target="../media/image290.png"/><Relationship Id="rId10" Type="http://schemas.openxmlformats.org/officeDocument/2006/relationships/image" Target="../media/image295.png"/><Relationship Id="rId4" Type="http://schemas.openxmlformats.org/officeDocument/2006/relationships/image" Target="../media/image289.png"/><Relationship Id="rId9" Type="http://schemas.openxmlformats.org/officeDocument/2006/relationships/image" Target="../media/image29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png"/><Relationship Id="rId2" Type="http://schemas.openxmlformats.org/officeDocument/2006/relationships/hyperlink" Target="&#21160;&#30011;&#38598;&#38182;/03&#31532;&#19977;&#31456;/&#22823;&#28526;&#19982;&#23567;&#28526;.swf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9.wmf"/><Relationship Id="rId4" Type="http://schemas.openxmlformats.org/officeDocument/2006/relationships/image" Target="../media/image29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png"/><Relationship Id="rId13" Type="http://schemas.openxmlformats.org/officeDocument/2006/relationships/image" Target="../media/image310.png"/><Relationship Id="rId18" Type="http://schemas.openxmlformats.org/officeDocument/2006/relationships/image" Target="../media/image315.png"/><Relationship Id="rId26" Type="http://schemas.openxmlformats.org/officeDocument/2006/relationships/image" Target="../media/image323.png"/><Relationship Id="rId3" Type="http://schemas.openxmlformats.org/officeDocument/2006/relationships/image" Target="../media/image301.png"/><Relationship Id="rId21" Type="http://schemas.openxmlformats.org/officeDocument/2006/relationships/image" Target="../media/image318.png"/><Relationship Id="rId7" Type="http://schemas.openxmlformats.org/officeDocument/2006/relationships/image" Target="../media/image305.png"/><Relationship Id="rId12" Type="http://schemas.openxmlformats.org/officeDocument/2006/relationships/image" Target="../media/image309.png"/><Relationship Id="rId17" Type="http://schemas.openxmlformats.org/officeDocument/2006/relationships/image" Target="../media/image314.png"/><Relationship Id="rId25" Type="http://schemas.openxmlformats.org/officeDocument/2006/relationships/image" Target="../media/image322.png"/><Relationship Id="rId2" Type="http://schemas.openxmlformats.org/officeDocument/2006/relationships/image" Target="../media/image300.wmf"/><Relationship Id="rId16" Type="http://schemas.openxmlformats.org/officeDocument/2006/relationships/image" Target="../media/image313.png"/><Relationship Id="rId20" Type="http://schemas.openxmlformats.org/officeDocument/2006/relationships/image" Target="../media/image3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4.png"/><Relationship Id="rId11" Type="http://schemas.openxmlformats.org/officeDocument/2006/relationships/image" Target="../media/image308.png"/><Relationship Id="rId24" Type="http://schemas.openxmlformats.org/officeDocument/2006/relationships/image" Target="../media/image321.png"/><Relationship Id="rId5" Type="http://schemas.openxmlformats.org/officeDocument/2006/relationships/image" Target="../media/image303.png"/><Relationship Id="rId15" Type="http://schemas.openxmlformats.org/officeDocument/2006/relationships/image" Target="../media/image312.png"/><Relationship Id="rId23" Type="http://schemas.openxmlformats.org/officeDocument/2006/relationships/image" Target="../media/image320.png"/><Relationship Id="rId10" Type="http://schemas.openxmlformats.org/officeDocument/2006/relationships/image" Target="../media/image307.png"/><Relationship Id="rId19" Type="http://schemas.openxmlformats.org/officeDocument/2006/relationships/image" Target="../media/image316.png"/><Relationship Id="rId4" Type="http://schemas.openxmlformats.org/officeDocument/2006/relationships/image" Target="../media/image302.png"/><Relationship Id="rId9" Type="http://schemas.openxmlformats.org/officeDocument/2006/relationships/hyperlink" Target="&#21160;&#30011;&#38598;&#38182;/03&#31532;&#19977;&#31456;/&#21380;&#21542;&#23454;&#39564;.swf" TargetMode="External"/><Relationship Id="rId14" Type="http://schemas.openxmlformats.org/officeDocument/2006/relationships/image" Target="../media/image311.png"/><Relationship Id="rId22" Type="http://schemas.openxmlformats.org/officeDocument/2006/relationships/image" Target="../media/image31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325.png"/><Relationship Id="rId7" Type="http://schemas.openxmlformats.org/officeDocument/2006/relationships/image" Target="../media/image329.png"/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8.png"/><Relationship Id="rId5" Type="http://schemas.openxmlformats.org/officeDocument/2006/relationships/image" Target="../media/image327.png"/><Relationship Id="rId4" Type="http://schemas.openxmlformats.org/officeDocument/2006/relationships/image" Target="../media/image326.png"/><Relationship Id="rId9" Type="http://schemas.openxmlformats.org/officeDocument/2006/relationships/image" Target="../media/image33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7.png"/><Relationship Id="rId13" Type="http://schemas.openxmlformats.org/officeDocument/2006/relationships/image" Target="../media/image342.png"/><Relationship Id="rId3" Type="http://schemas.openxmlformats.org/officeDocument/2006/relationships/image" Target="../media/image332.png"/><Relationship Id="rId7" Type="http://schemas.openxmlformats.org/officeDocument/2006/relationships/image" Target="../media/image336.png"/><Relationship Id="rId12" Type="http://schemas.openxmlformats.org/officeDocument/2006/relationships/image" Target="../media/image341.png"/><Relationship Id="rId2" Type="http://schemas.openxmlformats.org/officeDocument/2006/relationships/hyperlink" Target="&#21160;&#30011;&#38598;&#38182;/03&#31532;&#19977;&#31456;/&#31561;&#25928;&#21407;&#29702;.swf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5.png"/><Relationship Id="rId11" Type="http://schemas.openxmlformats.org/officeDocument/2006/relationships/image" Target="../media/image340.png"/><Relationship Id="rId5" Type="http://schemas.openxmlformats.org/officeDocument/2006/relationships/image" Target="../media/image334.png"/><Relationship Id="rId10" Type="http://schemas.openxmlformats.org/officeDocument/2006/relationships/image" Target="../media/image339.png"/><Relationship Id="rId4" Type="http://schemas.openxmlformats.org/officeDocument/2006/relationships/image" Target="../media/image333.png"/><Relationship Id="rId9" Type="http://schemas.openxmlformats.org/officeDocument/2006/relationships/image" Target="../media/image338.png"/><Relationship Id="rId14" Type="http://schemas.openxmlformats.org/officeDocument/2006/relationships/image" Target="../media/image34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355.png"/><Relationship Id="rId3" Type="http://schemas.openxmlformats.org/officeDocument/2006/relationships/image" Target="../media/image345.png"/><Relationship Id="rId7" Type="http://schemas.openxmlformats.org/officeDocument/2006/relationships/image" Target="../media/image349.png"/><Relationship Id="rId12" Type="http://schemas.openxmlformats.org/officeDocument/2006/relationships/image" Target="../media/image354.png"/><Relationship Id="rId2" Type="http://schemas.openxmlformats.org/officeDocument/2006/relationships/image" Target="../media/image3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8.png"/><Relationship Id="rId11" Type="http://schemas.openxmlformats.org/officeDocument/2006/relationships/image" Target="../media/image353.png"/><Relationship Id="rId5" Type="http://schemas.openxmlformats.org/officeDocument/2006/relationships/image" Target="../media/image347.png"/><Relationship Id="rId15" Type="http://schemas.openxmlformats.org/officeDocument/2006/relationships/image" Target="../media/image357.png"/><Relationship Id="rId10" Type="http://schemas.openxmlformats.org/officeDocument/2006/relationships/image" Target="../media/image352.png"/><Relationship Id="rId4" Type="http://schemas.openxmlformats.org/officeDocument/2006/relationships/image" Target="../media/image346.png"/><Relationship Id="rId9" Type="http://schemas.openxmlformats.org/officeDocument/2006/relationships/image" Target="../media/image351.png"/><Relationship Id="rId14" Type="http://schemas.openxmlformats.org/officeDocument/2006/relationships/image" Target="../media/image3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9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41.pn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wmf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81FB22A-8A37-4F3D-A3CA-93C1F2133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34988"/>
            <a:ext cx="80645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080971F-E22C-4092-9C9E-BB32AFE70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69863"/>
            <a:ext cx="806608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97A0B9B-C374-444B-A7A8-C287D0706D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1671638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3469AC0-0BA4-4341-A3DA-0B9DC1A06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882650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DED590E-AE59-4273-AB84-208D7698CA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1273175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D6D5274-3449-411D-BEAC-4D1924C0DD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3221038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92CD231-FA22-4332-9E12-F362969AE4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051050"/>
            <a:ext cx="806608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88664E3-7835-4C4F-AB3A-4E2A64B28C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2427288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7756F46-6315-4904-820E-992359D4BC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2833688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C7D8345-DD80-449F-9C8D-F987C1E48B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5141913"/>
            <a:ext cx="81264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83AB5DA-1173-438E-A70F-C17106BD55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613150"/>
            <a:ext cx="80645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1B1C680-79AE-4A2C-97AB-733C28B0C6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4003675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589987E-358C-4D04-8D4F-EC8ED83E117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4394200"/>
            <a:ext cx="81264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4E8B306-9511-4448-A396-F43B8B5885A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4775200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AC14582-40F6-40B5-8299-2FDCE8A69B7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5434013"/>
            <a:ext cx="806608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8124482-A8FB-40F0-9106-F435A2A017A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5776913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36D5468-AD08-4DD9-A373-A4972308BBF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6170613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5F8615E-E274-4684-83BB-B23A7CC72B6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6199188"/>
            <a:ext cx="3614737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7A84E6C5-430A-459C-915C-0EBDC7E18726}"/>
              </a:ext>
            </a:extLst>
          </p:cNvPr>
          <p:cNvSpPr/>
          <p:nvPr/>
        </p:nvSpPr>
        <p:spPr>
          <a:xfrm>
            <a:off x="2700338" y="563563"/>
            <a:ext cx="3816350" cy="4667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AF8133A-1A1C-4998-81C7-D62E689235F6}"/>
              </a:ext>
            </a:extLst>
          </p:cNvPr>
          <p:cNvSpPr/>
          <p:nvPr/>
        </p:nvSpPr>
        <p:spPr>
          <a:xfrm>
            <a:off x="552450" y="1662113"/>
            <a:ext cx="3732213" cy="466725"/>
          </a:xfrm>
          <a:prstGeom prst="ellipse">
            <a:avLst/>
          </a:prstGeom>
          <a:noFill/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39A754ED-7D05-4F9A-A0A5-32B5891AD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5414963"/>
            <a:ext cx="471805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6085C78-39DC-4AE2-BF0A-AFC3C94F9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5573713"/>
            <a:ext cx="43973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7152B87-3EFE-4EE5-A30E-178E17B5BA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4665663"/>
            <a:ext cx="5443537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1EC013F-EE25-478E-B55D-61229EAFF9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791075"/>
            <a:ext cx="3587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47F19B2-4E83-4074-BAC6-51B50193BE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970338"/>
            <a:ext cx="17303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094898B-7544-4520-B032-137CD32E75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030663"/>
            <a:ext cx="1584325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567C824-6CE1-4F83-A187-D8ECFE3419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3275013"/>
            <a:ext cx="33893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32A367A-F65D-4F0E-BB4C-C5FF316FE5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3346450"/>
            <a:ext cx="373063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7826064-002A-4A2D-812F-B406027204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2570163"/>
            <a:ext cx="139541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1CDB358-6667-4068-9933-319525D569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630488"/>
            <a:ext cx="1901825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F05F40-1E07-4D51-B1EC-27548C267E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76250"/>
            <a:ext cx="5529262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1" name="灯片编号占位符 4">
            <a:extLst>
              <a:ext uri="{FF2B5EF4-FFF2-40B4-BE49-F238E27FC236}">
                <a16:creationId xmlns:a16="http://schemas.microsoft.com/office/drawing/2014/main" id="{4C5B4919-AC45-4353-8D70-F0B10887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210722-95C1-4852-9B33-51FCCDD94FA4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C3A71B3-5A87-47F9-B317-C1E42A29B6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45"/>
          <a:stretch>
            <a:fillRect/>
          </a:stretch>
        </p:blipFill>
        <p:spPr bwMode="auto">
          <a:xfrm>
            <a:off x="5899150" y="1677988"/>
            <a:ext cx="2849563" cy="218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EA5CC8F6-777E-4936-B61D-A03DF5A47461}"/>
              </a:ext>
            </a:extLst>
          </p:cNvPr>
          <p:cNvSpPr/>
          <p:nvPr/>
        </p:nvSpPr>
        <p:spPr>
          <a:xfrm>
            <a:off x="6835775" y="2486025"/>
            <a:ext cx="157163" cy="1174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D1C6D3F-1CF7-47A6-839F-E1BF505667C5}"/>
              </a:ext>
            </a:extLst>
          </p:cNvPr>
          <p:cNvCxnSpPr/>
          <p:nvPr/>
        </p:nvCxnSpPr>
        <p:spPr>
          <a:xfrm flipV="1">
            <a:off x="6330950" y="2768600"/>
            <a:ext cx="1441450" cy="687388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CBADF7F-E71C-4322-9587-92D41A6A1A2F}"/>
              </a:ext>
            </a:extLst>
          </p:cNvPr>
          <p:cNvCxnSpPr/>
          <p:nvPr/>
        </p:nvCxnSpPr>
        <p:spPr>
          <a:xfrm flipH="1">
            <a:off x="6450013" y="2559050"/>
            <a:ext cx="400050" cy="16192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上弧形箭头 7">
            <a:extLst>
              <a:ext uri="{FF2B5EF4-FFF2-40B4-BE49-F238E27FC236}">
                <a16:creationId xmlns:a16="http://schemas.microsoft.com/office/drawing/2014/main" id="{8BD10F41-B210-4F69-A286-49F87CF155DE}"/>
              </a:ext>
            </a:extLst>
          </p:cNvPr>
          <p:cNvSpPr/>
          <p:nvPr/>
        </p:nvSpPr>
        <p:spPr>
          <a:xfrm>
            <a:off x="6932952" y="2144472"/>
            <a:ext cx="846357" cy="298450"/>
          </a:xfrm>
          <a:prstGeom prst="curvedDownArrow">
            <a:avLst/>
          </a:prstGeom>
          <a:scene3d>
            <a:camera prst="orthographicFront">
              <a:rot lat="21310243" lon="21296702" rev="7782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1081D1B-1496-486E-BB59-1388B718E9D6}"/>
              </a:ext>
            </a:extLst>
          </p:cNvPr>
          <p:cNvCxnSpPr/>
          <p:nvPr/>
        </p:nvCxnSpPr>
        <p:spPr>
          <a:xfrm flipH="1" flipV="1">
            <a:off x="6276975" y="2230438"/>
            <a:ext cx="582613" cy="27940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80" name="Picture 16">
            <a:extLst>
              <a:ext uri="{FF2B5EF4-FFF2-40B4-BE49-F238E27FC236}">
                <a16:creationId xmlns:a16="http://schemas.microsoft.com/office/drawing/2014/main" id="{3DBF7ABE-6026-4191-8E1A-5E56E9F78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163638"/>
            <a:ext cx="6623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1" name="Picture 17">
            <a:extLst>
              <a:ext uri="{FF2B5EF4-FFF2-40B4-BE49-F238E27FC236}">
                <a16:creationId xmlns:a16="http://schemas.microsoft.com/office/drawing/2014/main" id="{1F045E53-0D27-4891-9E85-213FAD519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897063"/>
            <a:ext cx="4873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2423638-D157-4776-A2F1-4166D16AB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4725988"/>
            <a:ext cx="8199437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4A8A06-7622-4258-BABF-C127116C3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305175"/>
            <a:ext cx="81978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4E8974-7879-42FA-92A9-7BA9BE85AE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89063"/>
            <a:ext cx="83883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1440E54-C798-4DA4-A7DC-A2A9FF8FDC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690563"/>
            <a:ext cx="5376862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灯片编号占位符 7">
            <a:extLst>
              <a:ext uri="{FF2B5EF4-FFF2-40B4-BE49-F238E27FC236}">
                <a16:creationId xmlns:a16="http://schemas.microsoft.com/office/drawing/2014/main" id="{0F6D8282-154D-4BA5-AC79-0C099538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0E450B-78CF-4033-8E32-65FBBC05C50A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3CF83F4-83C5-469B-AF4E-EF5D0BA99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5681663"/>
            <a:ext cx="117633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BB22D71-03D1-4AD1-9097-6A74250D2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25" y="4849813"/>
            <a:ext cx="41941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BBF66F3-A028-4C6F-9B64-01307ACC2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3" y="4776788"/>
            <a:ext cx="1468437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0AF99A4-5924-4034-A7F3-A985807974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3989388"/>
            <a:ext cx="2232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2A7D71F-EE2B-48F4-8A99-AC234E0FF8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3851275"/>
            <a:ext cx="21399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796E54A-964D-4E79-81A5-F41E00885C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88" y="3224213"/>
            <a:ext cx="21828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96327C6-2023-42F9-A58A-C14F8490EB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3109913"/>
            <a:ext cx="21399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C717AA-B80E-4E81-84A4-B57541989D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2327275"/>
            <a:ext cx="869791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6" name="灯片编号占位符 6">
            <a:extLst>
              <a:ext uri="{FF2B5EF4-FFF2-40B4-BE49-F238E27FC236}">
                <a16:creationId xmlns:a16="http://schemas.microsoft.com/office/drawing/2014/main" id="{91606056-258F-404D-BCC6-A421E86A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3A018C-D629-4611-BA7D-AF668E2B8611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  <p:pic>
        <p:nvPicPr>
          <p:cNvPr id="13" name="Picture 8" descr="例3">
            <a:extLst>
              <a:ext uri="{FF2B5EF4-FFF2-40B4-BE49-F238E27FC236}">
                <a16:creationId xmlns:a16="http://schemas.microsoft.com/office/drawing/2014/main" id="{53433B6A-565B-4805-A905-DD63AEBEA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169" b="14169"/>
          <a:stretch>
            <a:fillRect/>
          </a:stretch>
        </p:blipFill>
        <p:spPr bwMode="auto">
          <a:xfrm>
            <a:off x="6227763" y="2519363"/>
            <a:ext cx="2447925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0278C17-86AF-4B10-8711-5A5B71CFB123}"/>
              </a:ext>
            </a:extLst>
          </p:cNvPr>
          <p:cNvCxnSpPr/>
          <p:nvPr/>
        </p:nvCxnSpPr>
        <p:spPr>
          <a:xfrm flipV="1">
            <a:off x="7032625" y="3357563"/>
            <a:ext cx="263525" cy="33655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D2822DD-17C7-40D9-8F13-5396A40AA122}"/>
              </a:ext>
            </a:extLst>
          </p:cNvPr>
          <p:cNvCxnSpPr/>
          <p:nvPr/>
        </p:nvCxnSpPr>
        <p:spPr>
          <a:xfrm flipH="1">
            <a:off x="6686550" y="3760788"/>
            <a:ext cx="306388" cy="127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28" name="Picture 16">
            <a:extLst>
              <a:ext uri="{FF2B5EF4-FFF2-40B4-BE49-F238E27FC236}">
                <a16:creationId xmlns:a16="http://schemas.microsoft.com/office/drawing/2014/main" id="{77537670-82CC-4006-8731-F519264D3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476250"/>
            <a:ext cx="8105775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右箭头 25">
            <a:extLst>
              <a:ext uri="{FF2B5EF4-FFF2-40B4-BE49-F238E27FC236}">
                <a16:creationId xmlns:a16="http://schemas.microsoft.com/office/drawing/2014/main" id="{66F01553-1237-4AB6-B41C-8AD250B65145}"/>
              </a:ext>
            </a:extLst>
          </p:cNvPr>
          <p:cNvSpPr/>
          <p:nvPr/>
        </p:nvSpPr>
        <p:spPr>
          <a:xfrm>
            <a:off x="8156575" y="3489325"/>
            <a:ext cx="503238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乘号 8">
            <a:extLst>
              <a:ext uri="{FF2B5EF4-FFF2-40B4-BE49-F238E27FC236}">
                <a16:creationId xmlns:a16="http://schemas.microsoft.com/office/drawing/2014/main" id="{F0C7B248-1573-45F4-AE60-C9E1205D3827}"/>
              </a:ext>
            </a:extLst>
          </p:cNvPr>
          <p:cNvSpPr/>
          <p:nvPr/>
        </p:nvSpPr>
        <p:spPr>
          <a:xfrm>
            <a:off x="8174038" y="3287713"/>
            <a:ext cx="503237" cy="723900"/>
          </a:xfrm>
          <a:prstGeom prst="mathMultiply">
            <a:avLst/>
          </a:prstGeom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C75B3B1-4791-45C1-ADF6-EAEB9FD281DA}"/>
              </a:ext>
            </a:extLst>
          </p:cNvPr>
          <p:cNvCxnSpPr/>
          <p:nvPr/>
        </p:nvCxnSpPr>
        <p:spPr>
          <a:xfrm>
            <a:off x="7021513" y="3767138"/>
            <a:ext cx="0" cy="37941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6">
            <a:extLst>
              <a:ext uri="{FF2B5EF4-FFF2-40B4-BE49-F238E27FC236}">
                <a16:creationId xmlns:a16="http://schemas.microsoft.com/office/drawing/2014/main" id="{48F18259-5800-4EDB-9425-6B2783A1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0575" y="6473825"/>
            <a:ext cx="730250" cy="33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53D30E-2EF0-4F56-88FE-E7A26E28DAA4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pic>
        <p:nvPicPr>
          <p:cNvPr id="19" name="Picture 19" descr="例3">
            <a:extLst>
              <a:ext uri="{FF2B5EF4-FFF2-40B4-BE49-F238E27FC236}">
                <a16:creationId xmlns:a16="http://schemas.microsoft.com/office/drawing/2014/main" id="{4EFA2019-0A37-46E1-B930-464FB0DEB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34" b="8434"/>
          <a:stretch>
            <a:fillRect/>
          </a:stretch>
        </p:blipFill>
        <p:spPr bwMode="auto">
          <a:xfrm>
            <a:off x="6332538" y="3933825"/>
            <a:ext cx="2486025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右箭头 20">
            <a:extLst>
              <a:ext uri="{FF2B5EF4-FFF2-40B4-BE49-F238E27FC236}">
                <a16:creationId xmlns:a16="http://schemas.microsoft.com/office/drawing/2014/main" id="{F5F75DF6-1365-4D3C-BAAB-28365B0C6239}"/>
              </a:ext>
            </a:extLst>
          </p:cNvPr>
          <p:cNvSpPr/>
          <p:nvPr/>
        </p:nvSpPr>
        <p:spPr>
          <a:xfrm>
            <a:off x="8343900" y="4949825"/>
            <a:ext cx="474663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C0020A4-1162-4E22-B134-3841D576C15F}"/>
              </a:ext>
            </a:extLst>
          </p:cNvPr>
          <p:cNvCxnSpPr/>
          <p:nvPr/>
        </p:nvCxnSpPr>
        <p:spPr>
          <a:xfrm flipH="1" flipV="1">
            <a:off x="7124700" y="4997450"/>
            <a:ext cx="338138" cy="142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56" name="Picture 20">
            <a:extLst>
              <a:ext uri="{FF2B5EF4-FFF2-40B4-BE49-F238E27FC236}">
                <a16:creationId xmlns:a16="http://schemas.microsoft.com/office/drawing/2014/main" id="{04BC73A2-DF34-4BE8-8B8C-3875758C6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491038"/>
            <a:ext cx="4397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57" name="Picture 21">
            <a:extLst>
              <a:ext uri="{FF2B5EF4-FFF2-40B4-BE49-F238E27FC236}">
                <a16:creationId xmlns:a16="http://schemas.microsoft.com/office/drawing/2014/main" id="{E61FB267-7C65-4D94-826A-C61D784D2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5286375"/>
            <a:ext cx="55514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58" name="Picture 22">
            <a:extLst>
              <a:ext uri="{FF2B5EF4-FFF2-40B4-BE49-F238E27FC236}">
                <a16:creationId xmlns:a16="http://schemas.microsoft.com/office/drawing/2014/main" id="{54C6097C-540D-4676-8BDC-ECB65522D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3284538"/>
            <a:ext cx="7500938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乘号 25">
            <a:extLst>
              <a:ext uri="{FF2B5EF4-FFF2-40B4-BE49-F238E27FC236}">
                <a16:creationId xmlns:a16="http://schemas.microsoft.com/office/drawing/2014/main" id="{DB6DBEAB-A563-45BC-AC87-3EFD20A0C99B}"/>
              </a:ext>
            </a:extLst>
          </p:cNvPr>
          <p:cNvSpPr/>
          <p:nvPr/>
        </p:nvSpPr>
        <p:spPr>
          <a:xfrm>
            <a:off x="8343900" y="4730750"/>
            <a:ext cx="503238" cy="723900"/>
          </a:xfrm>
          <a:prstGeom prst="mathMultiply">
            <a:avLst/>
          </a:prstGeom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5371" name="Picture 11">
            <a:extLst>
              <a:ext uri="{FF2B5EF4-FFF2-40B4-BE49-F238E27FC236}">
                <a16:creationId xmlns:a16="http://schemas.microsoft.com/office/drawing/2014/main" id="{56B29086-C2AD-4FB6-B71B-B5A4BE77F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6250"/>
            <a:ext cx="8039100" cy="267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7CB1C11A-ED8A-4329-BD30-071DDC273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03450"/>
            <a:ext cx="85344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5E2CF7F-7AAA-44D1-8AFF-89F59A3BC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5664200"/>
            <a:ext cx="3614737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5710404-818F-4E0A-AF39-4375E3389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4649788"/>
            <a:ext cx="2620963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2058E1-C3F3-4272-BF94-DE923BF344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573463"/>
            <a:ext cx="2797175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EA75391-CFEF-45FD-82A9-5C8FF66549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3649663"/>
            <a:ext cx="23955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C16BBA6-E216-48F3-BC9B-AD04714A5F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2332038"/>
            <a:ext cx="4143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3405BAC-36D1-434B-8424-EC8ECE6EB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2976563"/>
            <a:ext cx="18700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336061E-8CDC-477B-A0B9-69578973B7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479550"/>
            <a:ext cx="38338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6E5E26-733F-4CD4-AD1A-031B822CF0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363663"/>
            <a:ext cx="16573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E3C80E-97AC-4B23-B23E-F13295A3F9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820738"/>
            <a:ext cx="3900487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4F7330F-B9E7-4D35-AAAE-446C47E811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73100"/>
            <a:ext cx="16700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7" name="灯片编号占位符 4">
            <a:extLst>
              <a:ext uri="{FF2B5EF4-FFF2-40B4-BE49-F238E27FC236}">
                <a16:creationId xmlns:a16="http://schemas.microsoft.com/office/drawing/2014/main" id="{6A73A764-544B-49C9-8DC4-CEED7002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60E739-8610-451A-844E-B2CE3B53D24F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  <p:pic>
        <p:nvPicPr>
          <p:cNvPr id="9" name="Picture 19" descr="例3">
            <a:extLst>
              <a:ext uri="{FF2B5EF4-FFF2-40B4-BE49-F238E27FC236}">
                <a16:creationId xmlns:a16="http://schemas.microsoft.com/office/drawing/2014/main" id="{48486B08-CB33-447E-B6D8-FA1FC1CA9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74" b="9274"/>
          <a:stretch>
            <a:fillRect/>
          </a:stretch>
        </p:blipFill>
        <p:spPr bwMode="auto">
          <a:xfrm>
            <a:off x="6216650" y="-107950"/>
            <a:ext cx="2846388" cy="220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9">
            <a:extLst>
              <a:ext uri="{FF2B5EF4-FFF2-40B4-BE49-F238E27FC236}">
                <a16:creationId xmlns:a16="http://schemas.microsoft.com/office/drawing/2014/main" id="{EAABD4FB-277A-450A-A23E-1F1ACD35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25" y="4933950"/>
            <a:ext cx="33893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图片 8">
            <a:extLst>
              <a:ext uri="{FF2B5EF4-FFF2-40B4-BE49-F238E27FC236}">
                <a16:creationId xmlns:a16="http://schemas.microsoft.com/office/drawing/2014/main" id="{CAA6E3A8-DAF0-4CA7-ADA7-4990B7B77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3273425"/>
            <a:ext cx="30591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图片 7">
            <a:extLst>
              <a:ext uri="{FF2B5EF4-FFF2-40B4-BE49-F238E27FC236}">
                <a16:creationId xmlns:a16="http://schemas.microsoft.com/office/drawing/2014/main" id="{9326875E-FE51-42E0-B769-35E95BCBF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4132263"/>
            <a:ext cx="43830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图片 4">
            <a:extLst>
              <a:ext uri="{FF2B5EF4-FFF2-40B4-BE49-F238E27FC236}">
                <a16:creationId xmlns:a16="http://schemas.microsoft.com/office/drawing/2014/main" id="{B94A6D88-0438-4BDC-840F-F2DE0133B7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268413"/>
            <a:ext cx="8697913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图片 6">
            <a:extLst>
              <a:ext uri="{FF2B5EF4-FFF2-40B4-BE49-F238E27FC236}">
                <a16:creationId xmlns:a16="http://schemas.microsoft.com/office/drawing/2014/main" id="{E5265B23-C309-415A-A40C-D8995FD849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346200"/>
            <a:ext cx="60420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图片 5">
            <a:extLst>
              <a:ext uri="{FF2B5EF4-FFF2-40B4-BE49-F238E27FC236}">
                <a16:creationId xmlns:a16="http://schemas.microsoft.com/office/drawing/2014/main" id="{6C975CE6-C3F5-494D-822D-89FBC91FE8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63" y="1341438"/>
            <a:ext cx="30527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图片 3">
            <a:extLst>
              <a:ext uri="{FF2B5EF4-FFF2-40B4-BE49-F238E27FC236}">
                <a16:creationId xmlns:a16="http://schemas.microsoft.com/office/drawing/2014/main" id="{B7E65F16-E552-4729-B3D0-8CD911CFE4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75" y="519113"/>
            <a:ext cx="48641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灯片编号占位符 3">
            <a:extLst>
              <a:ext uri="{FF2B5EF4-FFF2-40B4-BE49-F238E27FC236}">
                <a16:creationId xmlns:a16="http://schemas.microsoft.com/office/drawing/2014/main" id="{963BDE9E-CDCA-4B93-B48E-F1652019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115DAB-01CB-4FC7-93C6-FDA3253742B4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cxnSp>
        <p:nvCxnSpPr>
          <p:cNvPr id="361492" name="AutoShape 20">
            <a:extLst>
              <a:ext uri="{FF2B5EF4-FFF2-40B4-BE49-F238E27FC236}">
                <a16:creationId xmlns:a16="http://schemas.microsoft.com/office/drawing/2014/main" id="{CFD6EDB1-5483-4DB4-B912-7F1A4C00C19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37063" y="3573463"/>
            <a:ext cx="782637" cy="8636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1493" name="AutoShape 21">
            <a:extLst>
              <a:ext uri="{FF2B5EF4-FFF2-40B4-BE49-F238E27FC236}">
                <a16:creationId xmlns:a16="http://schemas.microsoft.com/office/drawing/2014/main" id="{57260160-492A-42A0-B3F1-FFB12E3371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37063" y="4437063"/>
            <a:ext cx="782637" cy="792162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A2FCA3D4-9B6F-44AB-ACA7-DD34C306ED66}"/>
              </a:ext>
            </a:extLst>
          </p:cNvPr>
          <p:cNvSpPr/>
          <p:nvPr/>
        </p:nvSpPr>
        <p:spPr>
          <a:xfrm>
            <a:off x="5095875" y="4870450"/>
            <a:ext cx="3240088" cy="7191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1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1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1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CE29E0F-27F5-4BD2-AB79-C6EDB9C8A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13" y="4133850"/>
            <a:ext cx="305276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17A2D9A-586F-4AFB-A96D-364B3F68E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488" y="2033588"/>
            <a:ext cx="30543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1CA822C-6BC4-4BFC-9BAB-B9D54D96D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11500"/>
            <a:ext cx="504825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灯片编号占位符 3">
            <a:extLst>
              <a:ext uri="{FF2B5EF4-FFF2-40B4-BE49-F238E27FC236}">
                <a16:creationId xmlns:a16="http://schemas.microsoft.com/office/drawing/2014/main" id="{340EE839-84B8-431A-A1BB-9BF9B818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04BB47-59EC-4C39-8303-9690B909EB31}" type="slidenum">
              <a:rPr lang="en-US" altLang="zh-CN"/>
              <a:pPr eaLnBrk="1" hangingPunct="1"/>
              <a:t>16</a:t>
            </a:fld>
            <a:endParaRPr lang="en-US" altLang="zh-CN"/>
          </a:p>
        </p:txBody>
      </p:sp>
      <p:cxnSp>
        <p:nvCxnSpPr>
          <p:cNvPr id="11" name="AutoShape 18">
            <a:extLst>
              <a:ext uri="{FF2B5EF4-FFF2-40B4-BE49-F238E27FC236}">
                <a16:creationId xmlns:a16="http://schemas.microsoft.com/office/drawing/2014/main" id="{229D6E8D-9B3C-4B63-9B99-7356EB08E1D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148263" y="2349500"/>
            <a:ext cx="431800" cy="10795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9">
            <a:extLst>
              <a:ext uri="{FF2B5EF4-FFF2-40B4-BE49-F238E27FC236}">
                <a16:creationId xmlns:a16="http://schemas.microsoft.com/office/drawing/2014/main" id="{2EA125DA-978D-4C36-B55D-D9314B2EE47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48263" y="3429000"/>
            <a:ext cx="431800" cy="1008063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60B2BB8-7262-49CE-B891-092A26E2E24E}"/>
              </a:ext>
            </a:extLst>
          </p:cNvPr>
          <p:cNvSpPr/>
          <p:nvPr/>
        </p:nvSpPr>
        <p:spPr>
          <a:xfrm>
            <a:off x="5465763" y="1989138"/>
            <a:ext cx="3241675" cy="71913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6" name="图片 12">
            <a:extLst>
              <a:ext uri="{FF2B5EF4-FFF2-40B4-BE49-F238E27FC236}">
                <a16:creationId xmlns:a16="http://schemas.microsoft.com/office/drawing/2014/main" id="{20DABAFD-49A7-4762-ADF6-906D1B636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3498850"/>
            <a:ext cx="4900613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图片 7">
            <a:extLst>
              <a:ext uri="{FF2B5EF4-FFF2-40B4-BE49-F238E27FC236}">
                <a16:creationId xmlns:a16="http://schemas.microsoft.com/office/drawing/2014/main" id="{F56FFEC8-9862-4899-A4A5-8689386B4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708275"/>
            <a:ext cx="41624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图片 18">
            <a:extLst>
              <a:ext uri="{FF2B5EF4-FFF2-40B4-BE49-F238E27FC236}">
                <a16:creationId xmlns:a16="http://schemas.microsoft.com/office/drawing/2014/main" id="{C532A68B-3E49-499D-A7B6-B76A79AEB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5716588"/>
            <a:ext cx="637698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图片 6">
            <a:extLst>
              <a:ext uri="{FF2B5EF4-FFF2-40B4-BE49-F238E27FC236}">
                <a16:creationId xmlns:a16="http://schemas.microsoft.com/office/drawing/2014/main" id="{D5378C7D-1816-445F-B34D-62159A9A9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458913"/>
            <a:ext cx="83693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0" name="图片 5">
            <a:extLst>
              <a:ext uri="{FF2B5EF4-FFF2-40B4-BE49-F238E27FC236}">
                <a16:creationId xmlns:a16="http://schemas.microsoft.com/office/drawing/2014/main" id="{4EE0490D-5680-4577-86FC-19247A804F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414338"/>
            <a:ext cx="83566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灯片编号占位符 7">
            <a:extLst>
              <a:ext uri="{FF2B5EF4-FFF2-40B4-BE49-F238E27FC236}">
                <a16:creationId xmlns:a16="http://schemas.microsoft.com/office/drawing/2014/main" id="{06CADF55-BBF6-4FD8-8221-656A5AF5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818E87-B59C-4500-93B0-84E39DB9DCE1}" type="slidenum">
              <a:rPr lang="en-US" altLang="zh-CN"/>
              <a:pPr eaLnBrk="1" hangingPunct="1"/>
              <a:t>17</a:t>
            </a:fld>
            <a:endParaRPr lang="en-US" altLang="zh-CN"/>
          </a:p>
        </p:txBody>
      </p:sp>
      <p:sp>
        <p:nvSpPr>
          <p:cNvPr id="19464" name="矩形 7">
            <a:extLst>
              <a:ext uri="{FF2B5EF4-FFF2-40B4-BE49-F238E27FC236}">
                <a16:creationId xmlns:a16="http://schemas.microsoft.com/office/drawing/2014/main" id="{A8F2DF16-9826-4E9E-B55B-7A2B3AFAC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2759075"/>
            <a:ext cx="1841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600"/>
          </a:p>
        </p:txBody>
      </p:sp>
      <p:pic>
        <p:nvPicPr>
          <p:cNvPr id="18447" name="Picture 15">
            <a:extLst>
              <a:ext uri="{FF2B5EF4-FFF2-40B4-BE49-F238E27FC236}">
                <a16:creationId xmlns:a16="http://schemas.microsoft.com/office/drawing/2014/main" id="{93FE97DB-8500-42E4-9036-C5FC7D5D0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00" y="2725738"/>
            <a:ext cx="112712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8" name="Picture 16">
            <a:extLst>
              <a:ext uri="{FF2B5EF4-FFF2-40B4-BE49-F238E27FC236}">
                <a16:creationId xmlns:a16="http://schemas.microsoft.com/office/drawing/2014/main" id="{1AB73A39-09A7-485F-BC2D-4816DB5EC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2728913"/>
            <a:ext cx="1917700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9" name="Picture 17">
            <a:extLst>
              <a:ext uri="{FF2B5EF4-FFF2-40B4-BE49-F238E27FC236}">
                <a16:creationId xmlns:a16="http://schemas.microsoft.com/office/drawing/2014/main" id="{6FB94D8D-B099-4B74-8004-BE881C1DB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3556000"/>
            <a:ext cx="16891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50" name="Picture 18">
            <a:extLst>
              <a:ext uri="{FF2B5EF4-FFF2-40B4-BE49-F238E27FC236}">
                <a16:creationId xmlns:a16="http://schemas.microsoft.com/office/drawing/2014/main" id="{B89ECDA4-E5B9-477F-8496-E38868C17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3498850"/>
            <a:ext cx="126206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51" name="Picture 19">
            <a:extLst>
              <a:ext uri="{FF2B5EF4-FFF2-40B4-BE49-F238E27FC236}">
                <a16:creationId xmlns:a16="http://schemas.microsoft.com/office/drawing/2014/main" id="{E7A60703-DE02-40F2-8F2E-98BF811C6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5119688"/>
            <a:ext cx="165893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52" name="Picture 20">
            <a:extLst>
              <a:ext uri="{FF2B5EF4-FFF2-40B4-BE49-F238E27FC236}">
                <a16:creationId xmlns:a16="http://schemas.microsoft.com/office/drawing/2014/main" id="{C8A30F3D-CF8E-4263-91D7-66660904C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5119688"/>
            <a:ext cx="12001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53" name="Picture 21">
            <a:extLst>
              <a:ext uri="{FF2B5EF4-FFF2-40B4-BE49-F238E27FC236}">
                <a16:creationId xmlns:a16="http://schemas.microsoft.com/office/drawing/2014/main" id="{5A0CFB2C-6BC7-4639-BCD5-5F2F5D3C0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5103813"/>
            <a:ext cx="1554162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54" name="Picture 22">
            <a:extLst>
              <a:ext uri="{FF2B5EF4-FFF2-40B4-BE49-F238E27FC236}">
                <a16:creationId xmlns:a16="http://schemas.microsoft.com/office/drawing/2014/main" id="{F95840BE-2AA8-467F-8E8C-71786AD6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4292600"/>
            <a:ext cx="20542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55" name="Picture 23">
            <a:extLst>
              <a:ext uri="{FF2B5EF4-FFF2-40B4-BE49-F238E27FC236}">
                <a16:creationId xmlns:a16="http://schemas.microsoft.com/office/drawing/2014/main" id="{76AB74E9-0DE7-4B55-9B1D-630CA5035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63" y="4292600"/>
            <a:ext cx="35972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B160C1A-9169-43D8-9376-F60DA43FF847}"/>
              </a:ext>
            </a:extLst>
          </p:cNvPr>
          <p:cNvCxnSpPr/>
          <p:nvPr/>
        </p:nvCxnSpPr>
        <p:spPr>
          <a:xfrm flipH="1">
            <a:off x="2943225" y="4724400"/>
            <a:ext cx="908050" cy="504825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EF2A4F-6EC9-4404-A0CA-EB3394AF1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13" y="4133850"/>
            <a:ext cx="305276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821CCBE-5C70-4C72-82DB-05283F0D5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488" y="2033588"/>
            <a:ext cx="30543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C67C6DC-314C-4F58-AC79-73AD8E50F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11500"/>
            <a:ext cx="504825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灯片编号占位符 3">
            <a:extLst>
              <a:ext uri="{FF2B5EF4-FFF2-40B4-BE49-F238E27FC236}">
                <a16:creationId xmlns:a16="http://schemas.microsoft.com/office/drawing/2014/main" id="{D8BF6F7A-081C-4C3E-B795-181CDE17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02991B-A1F3-4808-B6B3-6F7655F1B24A}" type="slidenum">
              <a:rPr lang="en-US" altLang="zh-CN"/>
              <a:pPr eaLnBrk="1" hangingPunct="1"/>
              <a:t>18</a:t>
            </a:fld>
            <a:endParaRPr lang="en-US" altLang="zh-CN"/>
          </a:p>
        </p:txBody>
      </p:sp>
      <p:cxnSp>
        <p:nvCxnSpPr>
          <p:cNvPr id="11" name="AutoShape 18">
            <a:extLst>
              <a:ext uri="{FF2B5EF4-FFF2-40B4-BE49-F238E27FC236}">
                <a16:creationId xmlns:a16="http://schemas.microsoft.com/office/drawing/2014/main" id="{5A2A5901-C8E3-459F-84A2-EA6DCE11087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148263" y="2349500"/>
            <a:ext cx="431800" cy="10795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9">
            <a:extLst>
              <a:ext uri="{FF2B5EF4-FFF2-40B4-BE49-F238E27FC236}">
                <a16:creationId xmlns:a16="http://schemas.microsoft.com/office/drawing/2014/main" id="{7DCD82D3-B587-4A92-95D2-31B5ED81F9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48263" y="3429000"/>
            <a:ext cx="431800" cy="1008063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A335E78B-9185-4C00-9F04-DD7006825C9F}"/>
              </a:ext>
            </a:extLst>
          </p:cNvPr>
          <p:cNvSpPr/>
          <p:nvPr/>
        </p:nvSpPr>
        <p:spPr>
          <a:xfrm>
            <a:off x="5465763" y="4076700"/>
            <a:ext cx="3241675" cy="7191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图片 36">
            <a:extLst>
              <a:ext uri="{FF2B5EF4-FFF2-40B4-BE49-F238E27FC236}">
                <a16:creationId xmlns:a16="http://schemas.microsoft.com/office/drawing/2014/main" id="{98F2E1F5-FFA2-4479-A31E-4EBD15612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63" y="5791200"/>
            <a:ext cx="31210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图片 38">
            <a:extLst>
              <a:ext uri="{FF2B5EF4-FFF2-40B4-BE49-F238E27FC236}">
                <a16:creationId xmlns:a16="http://schemas.microsoft.com/office/drawing/2014/main" id="{B98C953F-31C7-4ACA-8325-99D922722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488" y="5810250"/>
            <a:ext cx="57943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图片 37">
            <a:extLst>
              <a:ext uri="{FF2B5EF4-FFF2-40B4-BE49-F238E27FC236}">
                <a16:creationId xmlns:a16="http://schemas.microsoft.com/office/drawing/2014/main" id="{2AE5A294-CA49-4D9F-A902-2A34CE928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825" y="5792788"/>
            <a:ext cx="10001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图片 35">
            <a:extLst>
              <a:ext uri="{FF2B5EF4-FFF2-40B4-BE49-F238E27FC236}">
                <a16:creationId xmlns:a16="http://schemas.microsoft.com/office/drawing/2014/main" id="{8FA6C2DC-2C66-4268-A55C-FC30D36F86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5665788"/>
            <a:ext cx="34496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图片 34">
            <a:extLst>
              <a:ext uri="{FF2B5EF4-FFF2-40B4-BE49-F238E27FC236}">
                <a16:creationId xmlns:a16="http://schemas.microsoft.com/office/drawing/2014/main" id="{E7A4C5CE-9A14-40F2-9AA1-6393E7993E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5665788"/>
            <a:ext cx="1000125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图片 31">
            <a:extLst>
              <a:ext uri="{FF2B5EF4-FFF2-40B4-BE49-F238E27FC236}">
                <a16:creationId xmlns:a16="http://schemas.microsoft.com/office/drawing/2014/main" id="{6598F530-8AEA-4038-A2A6-6E407C5BB0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4879975"/>
            <a:ext cx="9207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图片 30">
            <a:extLst>
              <a:ext uri="{FF2B5EF4-FFF2-40B4-BE49-F238E27FC236}">
                <a16:creationId xmlns:a16="http://schemas.microsoft.com/office/drawing/2014/main" id="{A7E98FE2-7E94-485A-9DEE-DC2797E443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881563"/>
            <a:ext cx="97631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图片 29">
            <a:extLst>
              <a:ext uri="{FF2B5EF4-FFF2-40B4-BE49-F238E27FC236}">
                <a16:creationId xmlns:a16="http://schemas.microsoft.com/office/drawing/2014/main" id="{A50AC2EC-8FAA-4552-AE2D-756EF33CF4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4894263"/>
            <a:ext cx="5238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图片 28">
            <a:extLst>
              <a:ext uri="{FF2B5EF4-FFF2-40B4-BE49-F238E27FC236}">
                <a16:creationId xmlns:a16="http://schemas.microsoft.com/office/drawing/2014/main" id="{2827B2FC-3BAD-4787-8B13-4CAE5A3C13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932363"/>
            <a:ext cx="122555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图片 27">
            <a:extLst>
              <a:ext uri="{FF2B5EF4-FFF2-40B4-BE49-F238E27FC236}">
                <a16:creationId xmlns:a16="http://schemas.microsoft.com/office/drawing/2014/main" id="{27020140-FEC3-4523-B6B6-3FA19C2A20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4724400"/>
            <a:ext cx="1725613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图片 25">
            <a:extLst>
              <a:ext uri="{FF2B5EF4-FFF2-40B4-BE49-F238E27FC236}">
                <a16:creationId xmlns:a16="http://schemas.microsoft.com/office/drawing/2014/main" id="{FEB7EC7A-7F51-45E4-80DB-B3694AB123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724400"/>
            <a:ext cx="14446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图片 22">
            <a:extLst>
              <a:ext uri="{FF2B5EF4-FFF2-40B4-BE49-F238E27FC236}">
                <a16:creationId xmlns:a16="http://schemas.microsoft.com/office/drawing/2014/main" id="{1D572889-895B-4362-A283-548E117B9C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338" y="3975100"/>
            <a:ext cx="20605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6" name="图片 21">
            <a:extLst>
              <a:ext uri="{FF2B5EF4-FFF2-40B4-BE49-F238E27FC236}">
                <a16:creationId xmlns:a16="http://schemas.microsoft.com/office/drawing/2014/main" id="{31421915-DF4F-482C-AC07-CE53BC4250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4137025"/>
            <a:ext cx="10366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图片 16">
            <a:extLst>
              <a:ext uri="{FF2B5EF4-FFF2-40B4-BE49-F238E27FC236}">
                <a16:creationId xmlns:a16="http://schemas.microsoft.com/office/drawing/2014/main" id="{BC4735B0-B40E-411A-9DBC-6807D1E7347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975100"/>
            <a:ext cx="14986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图片 12">
            <a:extLst>
              <a:ext uri="{FF2B5EF4-FFF2-40B4-BE49-F238E27FC236}">
                <a16:creationId xmlns:a16="http://schemas.microsoft.com/office/drawing/2014/main" id="{02ED7D78-2A59-4BBC-81B4-B3BAB59AEA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1544638"/>
            <a:ext cx="854075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9" name="图片 1">
            <a:extLst>
              <a:ext uri="{FF2B5EF4-FFF2-40B4-BE49-F238E27FC236}">
                <a16:creationId xmlns:a16="http://schemas.microsoft.com/office/drawing/2014/main" id="{71E8AA7E-E99C-4DD7-B5FE-379EB8D767F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30213"/>
            <a:ext cx="82772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2" name="灯片编号占位符 7">
            <a:extLst>
              <a:ext uri="{FF2B5EF4-FFF2-40B4-BE49-F238E27FC236}">
                <a16:creationId xmlns:a16="http://schemas.microsoft.com/office/drawing/2014/main" id="{F6CFB312-46D4-4DBB-80BD-AA9CA1E5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754FE4-AC65-4251-B488-6AA97252CF37}" type="slidenum">
              <a:rPr lang="en-US" altLang="zh-CN"/>
              <a:pPr eaLnBrk="1" hangingPunct="1"/>
              <a:t>19</a:t>
            </a:fld>
            <a:endParaRPr lang="en-US" altLang="zh-CN"/>
          </a:p>
        </p:txBody>
      </p:sp>
      <p:pic>
        <p:nvPicPr>
          <p:cNvPr id="15454" name="Picture 94" descr="图3">
            <a:extLst>
              <a:ext uri="{FF2B5EF4-FFF2-40B4-BE49-F238E27FC236}">
                <a16:creationId xmlns:a16="http://schemas.microsoft.com/office/drawing/2014/main" id="{51C66228-7528-4A6F-9565-D4BA387A4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35" b="9435"/>
          <a:stretch>
            <a:fillRect/>
          </a:stretch>
        </p:blipFill>
        <p:spPr bwMode="auto">
          <a:xfrm>
            <a:off x="7291388" y="3348038"/>
            <a:ext cx="1655762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id="{864CBDC3-FA19-4E1A-963C-1F3F5569BAAF}"/>
              </a:ext>
            </a:extLst>
          </p:cNvPr>
          <p:cNvSpPr/>
          <p:nvPr/>
        </p:nvSpPr>
        <p:spPr>
          <a:xfrm>
            <a:off x="3022600" y="4706938"/>
            <a:ext cx="452438" cy="8826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0A2CE54-E057-42AF-AF13-5FB337CE4A5B}"/>
              </a:ext>
            </a:extLst>
          </p:cNvPr>
          <p:cNvSpPr/>
          <p:nvPr/>
        </p:nvSpPr>
        <p:spPr>
          <a:xfrm>
            <a:off x="3806825" y="4835525"/>
            <a:ext cx="477838" cy="6635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D2AD9AC-2A8F-4180-BA9B-3518C7A6E57F}"/>
              </a:ext>
            </a:extLst>
          </p:cNvPr>
          <p:cNvSpPr/>
          <p:nvPr/>
        </p:nvSpPr>
        <p:spPr>
          <a:xfrm>
            <a:off x="4729163" y="4868863"/>
            <a:ext cx="227012" cy="6032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C1275AA-E0BE-4FE6-ACA2-8F098474FA94}"/>
              </a:ext>
            </a:extLst>
          </p:cNvPr>
          <p:cNvCxnSpPr/>
          <p:nvPr/>
        </p:nvCxnSpPr>
        <p:spPr>
          <a:xfrm flipH="1">
            <a:off x="1273175" y="5300663"/>
            <a:ext cx="4378325" cy="431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920B982E-EC3B-406F-85C3-0C0D01660FC2}"/>
              </a:ext>
            </a:extLst>
          </p:cNvPr>
          <p:cNvSpPr/>
          <p:nvPr/>
        </p:nvSpPr>
        <p:spPr>
          <a:xfrm>
            <a:off x="2051050" y="5619750"/>
            <a:ext cx="433388" cy="863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083F07E-A9C7-4CC8-B8F1-2EB56A969B6D}"/>
              </a:ext>
            </a:extLst>
          </p:cNvPr>
          <p:cNvSpPr/>
          <p:nvPr/>
        </p:nvSpPr>
        <p:spPr>
          <a:xfrm>
            <a:off x="4189413" y="5619750"/>
            <a:ext cx="501650" cy="863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任意多边形 1">
            <a:extLst>
              <a:ext uri="{FF2B5EF4-FFF2-40B4-BE49-F238E27FC236}">
                <a16:creationId xmlns:a16="http://schemas.microsoft.com/office/drawing/2014/main" id="{D4C4569F-7156-4A9E-AD28-1F54BCE2E5EB}"/>
              </a:ext>
            </a:extLst>
          </p:cNvPr>
          <p:cNvSpPr/>
          <p:nvPr/>
        </p:nvSpPr>
        <p:spPr>
          <a:xfrm>
            <a:off x="8262938" y="4087813"/>
            <a:ext cx="55562" cy="285750"/>
          </a:xfrm>
          <a:custGeom>
            <a:avLst/>
            <a:gdLst>
              <a:gd name="connsiteX0" fmla="*/ 44067 w 55084"/>
              <a:gd name="connsiteY0" fmla="*/ 0 h 286438"/>
              <a:gd name="connsiteX1" fmla="*/ 33050 w 55084"/>
              <a:gd name="connsiteY1" fmla="*/ 55084 h 286438"/>
              <a:gd name="connsiteX2" fmla="*/ 55084 w 55084"/>
              <a:gd name="connsiteY2" fmla="*/ 132202 h 286438"/>
              <a:gd name="connsiteX3" fmla="*/ 44067 w 55084"/>
              <a:gd name="connsiteY3" fmla="*/ 165253 h 286438"/>
              <a:gd name="connsiteX4" fmla="*/ 22033 w 55084"/>
              <a:gd name="connsiteY4" fmla="*/ 253388 h 286438"/>
              <a:gd name="connsiteX5" fmla="*/ 0 w 55084"/>
              <a:gd name="connsiteY5" fmla="*/ 286438 h 286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084" h="286438">
                <a:moveTo>
                  <a:pt x="44067" y="0"/>
                </a:moveTo>
                <a:cubicBezTo>
                  <a:pt x="40395" y="18361"/>
                  <a:pt x="33050" y="36359"/>
                  <a:pt x="33050" y="55084"/>
                </a:cubicBezTo>
                <a:cubicBezTo>
                  <a:pt x="33050" y="68919"/>
                  <a:pt x="49888" y="116615"/>
                  <a:pt x="55084" y="132202"/>
                </a:cubicBezTo>
                <a:cubicBezTo>
                  <a:pt x="51412" y="143219"/>
                  <a:pt x="46884" y="153987"/>
                  <a:pt x="44067" y="165253"/>
                </a:cubicBezTo>
                <a:cubicBezTo>
                  <a:pt x="37781" y="190396"/>
                  <a:pt x="34625" y="228204"/>
                  <a:pt x="22033" y="253388"/>
                </a:cubicBezTo>
                <a:cubicBezTo>
                  <a:pt x="16112" y="265231"/>
                  <a:pt x="0" y="286438"/>
                  <a:pt x="0" y="286438"/>
                </a:cubicBezTo>
              </a:path>
            </a:pathLst>
          </a:cu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4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查看更多精彩图片">
            <a:extLst>
              <a:ext uri="{FF2B5EF4-FFF2-40B4-BE49-F238E27FC236}">
                <a16:creationId xmlns:a16="http://schemas.microsoft.com/office/drawing/2014/main" id="{A88EA0E9-BB6F-49A4-96A0-B3E1EB7E773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81075"/>
            <a:ext cx="22383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4B0BC6B7-EC80-418A-91C4-345195C2870F}"/>
              </a:ext>
            </a:extLst>
          </p:cNvPr>
          <p:cNvSpPr txBox="1">
            <a:spLocks/>
          </p:cNvSpPr>
          <p:nvPr/>
        </p:nvSpPr>
        <p:spPr bwMode="auto">
          <a:xfrm>
            <a:off x="6961188" y="6524625"/>
            <a:ext cx="2133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805086D-0BCF-47B3-A4A9-D20EFBE5DE12}" type="slidenum">
              <a:rPr lang="en-US" altLang="zh-CN" sz="1400"/>
              <a:pPr algn="r" eaLnBrk="1" hangingPunct="1"/>
              <a:t>2</a:t>
            </a:fld>
            <a:endParaRPr lang="en-US" altLang="zh-CN" sz="1400"/>
          </a:p>
        </p:txBody>
      </p:sp>
      <p:pic>
        <p:nvPicPr>
          <p:cNvPr id="6" name="图片 5" descr="图片1.png">
            <a:extLst>
              <a:ext uri="{FF2B5EF4-FFF2-40B4-BE49-F238E27FC236}">
                <a16:creationId xmlns:a16="http://schemas.microsoft.com/office/drawing/2014/main" id="{B8280562-FC66-4EAE-AD67-6064E1623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60375"/>
            <a:ext cx="8843963" cy="606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2958686E-7B40-4934-B771-5C1CEDB3641F}"/>
              </a:ext>
            </a:extLst>
          </p:cNvPr>
          <p:cNvSpPr/>
          <p:nvPr/>
        </p:nvSpPr>
        <p:spPr>
          <a:xfrm>
            <a:off x="5508625" y="61913"/>
            <a:ext cx="1944688" cy="9509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第一章</a:t>
            </a:r>
            <a:endParaRPr lang="en-US" altLang="zh-CN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defRPr/>
            </a:pPr>
            <a:endParaRPr lang="en-US" altLang="zh-CN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defRPr/>
            </a:pPr>
            <a:endParaRPr lang="zh-CN" altLang="en-US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CB294E4-F5CE-4461-B178-75B491909E75}"/>
              </a:ext>
            </a:extLst>
          </p:cNvPr>
          <p:cNvSpPr/>
          <p:nvPr/>
        </p:nvSpPr>
        <p:spPr>
          <a:xfrm>
            <a:off x="3527425" y="398463"/>
            <a:ext cx="2052638" cy="102393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第一篇</a:t>
            </a:r>
            <a:endParaRPr lang="en-US" altLang="zh-CN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defRPr/>
            </a:pPr>
            <a:endParaRPr lang="en-US" altLang="zh-CN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defRPr/>
            </a:pPr>
            <a:endParaRPr lang="zh-CN" altLang="en-US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03F2703-C1F2-4518-BB70-D5CC3287CDD1}"/>
              </a:ext>
            </a:extLst>
          </p:cNvPr>
          <p:cNvSpPr/>
          <p:nvPr/>
        </p:nvSpPr>
        <p:spPr>
          <a:xfrm>
            <a:off x="7285038" y="458788"/>
            <a:ext cx="1836737" cy="9636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第二章</a:t>
            </a:r>
            <a:endParaRPr lang="en-US" altLang="zh-CN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defRPr/>
            </a:pPr>
            <a:endParaRPr lang="zh-CN" altLang="en-US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EECAB6D-9839-4BC5-B4CE-929F2F247B19}"/>
              </a:ext>
            </a:extLst>
          </p:cNvPr>
          <p:cNvSpPr/>
          <p:nvPr/>
        </p:nvSpPr>
        <p:spPr>
          <a:xfrm>
            <a:off x="7285038" y="1301750"/>
            <a:ext cx="1836737" cy="9636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第三章</a:t>
            </a:r>
            <a:endParaRPr lang="en-US" altLang="zh-CN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defRPr/>
            </a:pPr>
            <a:endParaRPr lang="zh-CN" altLang="en-US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7" name="图片 30">
            <a:extLst>
              <a:ext uri="{FF2B5EF4-FFF2-40B4-BE49-F238E27FC236}">
                <a16:creationId xmlns:a16="http://schemas.microsoft.com/office/drawing/2014/main" id="{E605008C-C29F-47A4-98BF-EE4BC5A0E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3335338"/>
            <a:ext cx="63881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图片 20487">
            <a:extLst>
              <a:ext uri="{FF2B5EF4-FFF2-40B4-BE49-F238E27FC236}">
                <a16:creationId xmlns:a16="http://schemas.microsoft.com/office/drawing/2014/main" id="{FBD180BA-B2D6-440D-84B1-5BF4F4C22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5665788"/>
            <a:ext cx="77120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图片 20486">
            <a:extLst>
              <a:ext uri="{FF2B5EF4-FFF2-40B4-BE49-F238E27FC236}">
                <a16:creationId xmlns:a16="http://schemas.microsoft.com/office/drawing/2014/main" id="{44499E71-D835-4B58-9E1B-7E95BF99A5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4954588"/>
            <a:ext cx="281622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图片 20485">
            <a:extLst>
              <a:ext uri="{FF2B5EF4-FFF2-40B4-BE49-F238E27FC236}">
                <a16:creationId xmlns:a16="http://schemas.microsoft.com/office/drawing/2014/main" id="{640D64E6-B669-495A-9DCA-EB7380A21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4235450"/>
            <a:ext cx="1639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图片 20484">
            <a:extLst>
              <a:ext uri="{FF2B5EF4-FFF2-40B4-BE49-F238E27FC236}">
                <a16:creationId xmlns:a16="http://schemas.microsoft.com/office/drawing/2014/main" id="{511DBFE9-E08C-48DA-8DA2-921B60C240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825" y="4221163"/>
            <a:ext cx="1382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图片 20483">
            <a:extLst>
              <a:ext uri="{FF2B5EF4-FFF2-40B4-BE49-F238E27FC236}">
                <a16:creationId xmlns:a16="http://schemas.microsoft.com/office/drawing/2014/main" id="{EEE11462-6435-414E-BBDA-634FD3715A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63" y="4217988"/>
            <a:ext cx="3022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图片 20482">
            <a:extLst>
              <a:ext uri="{FF2B5EF4-FFF2-40B4-BE49-F238E27FC236}">
                <a16:creationId xmlns:a16="http://schemas.microsoft.com/office/drawing/2014/main" id="{734B8060-8E8A-4387-A050-75C5A28910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217988"/>
            <a:ext cx="1352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图片 20481">
            <a:extLst>
              <a:ext uri="{FF2B5EF4-FFF2-40B4-BE49-F238E27FC236}">
                <a16:creationId xmlns:a16="http://schemas.microsoft.com/office/drawing/2014/main" id="{E432498E-DD35-4314-A658-77C558FD4F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4144963"/>
            <a:ext cx="139541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图片 20480">
            <a:extLst>
              <a:ext uri="{FF2B5EF4-FFF2-40B4-BE49-F238E27FC236}">
                <a16:creationId xmlns:a16="http://schemas.microsoft.com/office/drawing/2014/main" id="{366499D7-2FAC-43FA-94F4-792193E726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3446463"/>
            <a:ext cx="21653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图片 20479">
            <a:extLst>
              <a:ext uri="{FF2B5EF4-FFF2-40B4-BE49-F238E27FC236}">
                <a16:creationId xmlns:a16="http://schemas.microsoft.com/office/drawing/2014/main" id="{114EF56E-65BD-452C-B922-38D1D0A9E3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3424238"/>
            <a:ext cx="433387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图片 27">
            <a:extLst>
              <a:ext uri="{FF2B5EF4-FFF2-40B4-BE49-F238E27FC236}">
                <a16:creationId xmlns:a16="http://schemas.microsoft.com/office/drawing/2014/main" id="{FB2FC071-49EB-4A2A-8701-C0A0290622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505075"/>
            <a:ext cx="450373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图片 17">
            <a:extLst>
              <a:ext uri="{FF2B5EF4-FFF2-40B4-BE49-F238E27FC236}">
                <a16:creationId xmlns:a16="http://schemas.microsoft.com/office/drawing/2014/main" id="{5784F071-736C-4F0F-B739-051078D6C5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1773238"/>
            <a:ext cx="3790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1" name="图片 15">
            <a:extLst>
              <a:ext uri="{FF2B5EF4-FFF2-40B4-BE49-F238E27FC236}">
                <a16:creationId xmlns:a16="http://schemas.microsoft.com/office/drawing/2014/main" id="{2343CD26-9FC0-4809-BEB0-A7F12A75F3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1069975"/>
            <a:ext cx="53213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2" name="图片 14">
            <a:extLst>
              <a:ext uri="{FF2B5EF4-FFF2-40B4-BE49-F238E27FC236}">
                <a16:creationId xmlns:a16="http://schemas.microsoft.com/office/drawing/2014/main" id="{59AAB505-F806-48D5-B46E-060A7720AB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838" y="523875"/>
            <a:ext cx="1225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图片 12">
            <a:extLst>
              <a:ext uri="{FF2B5EF4-FFF2-40B4-BE49-F238E27FC236}">
                <a16:creationId xmlns:a16="http://schemas.microsoft.com/office/drawing/2014/main" id="{FE88BAC1-77A2-46C8-B48A-D4D7796A73A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25" y="468313"/>
            <a:ext cx="1719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图片 9">
            <a:extLst>
              <a:ext uri="{FF2B5EF4-FFF2-40B4-BE49-F238E27FC236}">
                <a16:creationId xmlns:a16="http://schemas.microsoft.com/office/drawing/2014/main" id="{7E1978FD-1DA5-4210-A823-7BBCE0C07F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63" y="463550"/>
            <a:ext cx="315753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图片 1">
            <a:extLst>
              <a:ext uri="{FF2B5EF4-FFF2-40B4-BE49-F238E27FC236}">
                <a16:creationId xmlns:a16="http://schemas.microsoft.com/office/drawing/2014/main" id="{25A8CCB3-0885-44D0-9E93-2DD7C381433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404813"/>
            <a:ext cx="173196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7" name="灯片编号占位符 5">
            <a:extLst>
              <a:ext uri="{FF2B5EF4-FFF2-40B4-BE49-F238E27FC236}">
                <a16:creationId xmlns:a16="http://schemas.microsoft.com/office/drawing/2014/main" id="{A41A522F-9314-429C-8252-FCF94EAD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360024-7A64-4314-8ABA-810FB947E79E}" type="slidenum">
              <a:rPr lang="en-US" altLang="zh-CN"/>
              <a:pPr eaLnBrk="1" hangingPunct="1"/>
              <a:t>20</a:t>
            </a:fld>
            <a:endParaRPr lang="en-US" altLang="zh-CN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35D4E57-2431-4990-97F6-C416B85C8F2A}"/>
              </a:ext>
            </a:extLst>
          </p:cNvPr>
          <p:cNvSpPr/>
          <p:nvPr/>
        </p:nvSpPr>
        <p:spPr>
          <a:xfrm>
            <a:off x="6011863" y="4149725"/>
            <a:ext cx="1081087" cy="7318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EB79A11-79F4-45BD-A7C4-1DA809A59FF2}"/>
              </a:ext>
            </a:extLst>
          </p:cNvPr>
          <p:cNvSpPr/>
          <p:nvPr/>
        </p:nvSpPr>
        <p:spPr>
          <a:xfrm>
            <a:off x="7308850" y="4140200"/>
            <a:ext cx="1520825" cy="7318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666AD28-FF50-4D2B-871F-5DBD654C5BCF}"/>
              </a:ext>
            </a:extLst>
          </p:cNvPr>
          <p:cNvSpPr/>
          <p:nvPr/>
        </p:nvSpPr>
        <p:spPr>
          <a:xfrm>
            <a:off x="4151313" y="4189413"/>
            <a:ext cx="1635125" cy="6921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EC2CDDA-0A8C-4E46-BC8B-78B4A1B6B7C6}"/>
              </a:ext>
            </a:extLst>
          </p:cNvPr>
          <p:cNvSpPr/>
          <p:nvPr/>
        </p:nvSpPr>
        <p:spPr>
          <a:xfrm>
            <a:off x="3889375" y="404813"/>
            <a:ext cx="1330325" cy="73183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959B006-41A7-4C9A-9A5E-B32E3A145AA7}"/>
              </a:ext>
            </a:extLst>
          </p:cNvPr>
          <p:cNvCxnSpPr/>
          <p:nvPr/>
        </p:nvCxnSpPr>
        <p:spPr>
          <a:xfrm>
            <a:off x="2024063" y="2143125"/>
            <a:ext cx="603250" cy="22225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931652E-BB50-4239-A978-53D6CEA8BFE8}"/>
              </a:ext>
            </a:extLst>
          </p:cNvPr>
          <p:cNvCxnSpPr/>
          <p:nvPr/>
        </p:nvCxnSpPr>
        <p:spPr>
          <a:xfrm flipH="1">
            <a:off x="1882775" y="3860800"/>
            <a:ext cx="1798638" cy="504825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94" descr="图3">
            <a:extLst>
              <a:ext uri="{FF2B5EF4-FFF2-40B4-BE49-F238E27FC236}">
                <a16:creationId xmlns:a16="http://schemas.microsoft.com/office/drawing/2014/main" id="{E180F256-BB78-4110-BCBE-6C3E0222A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35" b="9435"/>
          <a:stretch>
            <a:fillRect/>
          </a:stretch>
        </p:blipFill>
        <p:spPr bwMode="auto">
          <a:xfrm>
            <a:off x="6872288" y="815975"/>
            <a:ext cx="18034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E801305-FD2C-487A-94EB-CA864C51C21E}"/>
              </a:ext>
            </a:extLst>
          </p:cNvPr>
          <p:cNvCxnSpPr/>
          <p:nvPr/>
        </p:nvCxnSpPr>
        <p:spPr>
          <a:xfrm flipV="1">
            <a:off x="7607300" y="1489075"/>
            <a:ext cx="401638" cy="374650"/>
          </a:xfrm>
          <a:prstGeom prst="line">
            <a:avLst/>
          </a:prstGeom>
          <a:ln w="38100">
            <a:solidFill>
              <a:srgbClr val="0000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57" name="Picture 29">
            <a:extLst>
              <a:ext uri="{FF2B5EF4-FFF2-40B4-BE49-F238E27FC236}">
                <a16:creationId xmlns:a16="http://schemas.microsoft.com/office/drawing/2014/main" id="{41289691-7156-4E7A-BD65-A230C5CDB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8" y="2555875"/>
            <a:ext cx="17684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58" name="Picture 30">
            <a:extLst>
              <a:ext uri="{FF2B5EF4-FFF2-40B4-BE49-F238E27FC236}">
                <a16:creationId xmlns:a16="http://schemas.microsoft.com/office/drawing/2014/main" id="{5CB1D008-D653-4709-9989-70EEFDCE5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850" y="2597150"/>
            <a:ext cx="124301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C103F64-3A0B-49C6-AAAC-10CCFD44B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13" y="4133850"/>
            <a:ext cx="305276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F68A613-0D19-4B8F-89BB-EC597D07E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488" y="2033588"/>
            <a:ext cx="30543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3FC350A-D9C7-4B18-BACB-3EC2B9866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11500"/>
            <a:ext cx="504825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灯片编号占位符 3">
            <a:extLst>
              <a:ext uri="{FF2B5EF4-FFF2-40B4-BE49-F238E27FC236}">
                <a16:creationId xmlns:a16="http://schemas.microsoft.com/office/drawing/2014/main" id="{E20BED21-53C8-4983-9A12-ADA18A2A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45EAB1-4B21-4023-8E65-A0AFE922D209}" type="slidenum">
              <a:rPr lang="en-US" altLang="zh-CN"/>
              <a:pPr eaLnBrk="1" hangingPunct="1"/>
              <a:t>21</a:t>
            </a:fld>
            <a:endParaRPr lang="en-US" altLang="zh-CN"/>
          </a:p>
        </p:txBody>
      </p:sp>
      <p:cxnSp>
        <p:nvCxnSpPr>
          <p:cNvPr id="11" name="AutoShape 18">
            <a:extLst>
              <a:ext uri="{FF2B5EF4-FFF2-40B4-BE49-F238E27FC236}">
                <a16:creationId xmlns:a16="http://schemas.microsoft.com/office/drawing/2014/main" id="{80D3145F-7457-4ADA-AE64-926054CA2AE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148263" y="2349500"/>
            <a:ext cx="431800" cy="10795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9">
            <a:extLst>
              <a:ext uri="{FF2B5EF4-FFF2-40B4-BE49-F238E27FC236}">
                <a16:creationId xmlns:a16="http://schemas.microsoft.com/office/drawing/2014/main" id="{F5C3DF95-FA1C-489F-8BC0-5C1DC3F095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48263" y="3429000"/>
            <a:ext cx="431800" cy="1008063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53AB382-0D5E-41C6-B412-D93D480CFD06}"/>
              </a:ext>
            </a:extLst>
          </p:cNvPr>
          <p:cNvSpPr/>
          <p:nvPr/>
        </p:nvSpPr>
        <p:spPr>
          <a:xfrm>
            <a:off x="-6350" y="2995613"/>
            <a:ext cx="5364163" cy="86518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20">
            <a:extLst>
              <a:ext uri="{FF2B5EF4-FFF2-40B4-BE49-F238E27FC236}">
                <a16:creationId xmlns:a16="http://schemas.microsoft.com/office/drawing/2014/main" id="{521B36C8-C492-4C72-9B6D-80DF653D9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037138"/>
            <a:ext cx="82105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图片 18">
            <a:extLst>
              <a:ext uri="{FF2B5EF4-FFF2-40B4-BE49-F238E27FC236}">
                <a16:creationId xmlns:a16="http://schemas.microsoft.com/office/drawing/2014/main" id="{F4652174-5665-4574-823F-CA61470EB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5118100"/>
            <a:ext cx="20669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图片 17">
            <a:extLst>
              <a:ext uri="{FF2B5EF4-FFF2-40B4-BE49-F238E27FC236}">
                <a16:creationId xmlns:a16="http://schemas.microsoft.com/office/drawing/2014/main" id="{E0801CF4-66F8-4270-9C6F-32DC8DBEB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4365625"/>
            <a:ext cx="82708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图片 16">
            <a:extLst>
              <a:ext uri="{FF2B5EF4-FFF2-40B4-BE49-F238E27FC236}">
                <a16:creationId xmlns:a16="http://schemas.microsoft.com/office/drawing/2014/main" id="{B14ABFB5-032E-4735-A697-FEC8208077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4441825"/>
            <a:ext cx="17192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图片 15">
            <a:extLst>
              <a:ext uri="{FF2B5EF4-FFF2-40B4-BE49-F238E27FC236}">
                <a16:creationId xmlns:a16="http://schemas.microsoft.com/office/drawing/2014/main" id="{D3B8BBB1-F658-482A-B507-D41897A4B2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2336800"/>
            <a:ext cx="4443413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图片 14">
            <a:extLst>
              <a:ext uri="{FF2B5EF4-FFF2-40B4-BE49-F238E27FC236}">
                <a16:creationId xmlns:a16="http://schemas.microsoft.com/office/drawing/2014/main" id="{CDDC644C-0F5D-4719-B9C4-91E81829EC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433638"/>
            <a:ext cx="45085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图片 13">
            <a:extLst>
              <a:ext uri="{FF2B5EF4-FFF2-40B4-BE49-F238E27FC236}">
                <a16:creationId xmlns:a16="http://schemas.microsoft.com/office/drawing/2014/main" id="{F87372B5-20F4-4173-93D9-D04A86102A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1628775"/>
            <a:ext cx="4445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图片 12">
            <a:extLst>
              <a:ext uri="{FF2B5EF4-FFF2-40B4-BE49-F238E27FC236}">
                <a16:creationId xmlns:a16="http://schemas.microsoft.com/office/drawing/2014/main" id="{3B7640D2-EC10-4583-A2F1-2AD888F979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712913"/>
            <a:ext cx="47466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6" name="图片 9">
            <a:extLst>
              <a:ext uri="{FF2B5EF4-FFF2-40B4-BE49-F238E27FC236}">
                <a16:creationId xmlns:a16="http://schemas.microsoft.com/office/drawing/2014/main" id="{8C2ABDF2-DD77-4D2E-B243-D8220AF00F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2997200"/>
            <a:ext cx="3621087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7" name="图片 7">
            <a:extLst>
              <a:ext uri="{FF2B5EF4-FFF2-40B4-BE49-F238E27FC236}">
                <a16:creationId xmlns:a16="http://schemas.microsoft.com/office/drawing/2014/main" id="{7CB1D4BF-FA63-43FF-B17D-CDE45E6EB5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3097213"/>
            <a:ext cx="3413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0" name="图片 3">
            <a:extLst>
              <a:ext uri="{FF2B5EF4-FFF2-40B4-BE49-F238E27FC236}">
                <a16:creationId xmlns:a16="http://schemas.microsoft.com/office/drawing/2014/main" id="{6D8E085A-4EF2-4AA9-90D8-64ACDFCC8C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31775"/>
            <a:ext cx="50482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9" name="灯片编号占位符 4">
            <a:extLst>
              <a:ext uri="{FF2B5EF4-FFF2-40B4-BE49-F238E27FC236}">
                <a16:creationId xmlns:a16="http://schemas.microsoft.com/office/drawing/2014/main" id="{B1C14FF2-FCCE-4CB7-9DBA-A6717F36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7F9E7A-A86E-4621-8C68-B09DAAB6BBF7}" type="slidenum">
              <a:rPr lang="en-US" altLang="zh-CN"/>
              <a:pPr eaLnBrk="1" hangingPunct="1"/>
              <a:t>22</a:t>
            </a:fld>
            <a:endParaRPr lang="en-US" altLang="zh-CN"/>
          </a:p>
        </p:txBody>
      </p:sp>
      <p:pic>
        <p:nvPicPr>
          <p:cNvPr id="23570" name="Picture 18">
            <a:extLst>
              <a:ext uri="{FF2B5EF4-FFF2-40B4-BE49-F238E27FC236}">
                <a16:creationId xmlns:a16="http://schemas.microsoft.com/office/drawing/2014/main" id="{158AE9FB-CF37-4C3B-8A4A-D0602C0C0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5827713"/>
            <a:ext cx="2384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71" name="Picture 19">
            <a:extLst>
              <a:ext uri="{FF2B5EF4-FFF2-40B4-BE49-F238E27FC236}">
                <a16:creationId xmlns:a16="http://schemas.microsoft.com/office/drawing/2014/main" id="{6EF5EF17-BF34-40FA-BC66-A8F711849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573463"/>
            <a:ext cx="2270125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4D8089F4-B5E9-48EA-9F16-3EA0A1FA7F9B}"/>
              </a:ext>
            </a:extLst>
          </p:cNvPr>
          <p:cNvSpPr/>
          <p:nvPr/>
        </p:nvSpPr>
        <p:spPr>
          <a:xfrm>
            <a:off x="6165850" y="2005013"/>
            <a:ext cx="2146300" cy="1936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环形箭头 26">
            <a:extLst>
              <a:ext uri="{FF2B5EF4-FFF2-40B4-BE49-F238E27FC236}">
                <a16:creationId xmlns:a16="http://schemas.microsoft.com/office/drawing/2014/main" id="{3FCCC2EF-D222-4AB0-A3BD-670B0498F8D9}"/>
              </a:ext>
            </a:extLst>
          </p:cNvPr>
          <p:cNvSpPr/>
          <p:nvPr/>
        </p:nvSpPr>
        <p:spPr>
          <a:xfrm>
            <a:off x="6382732" y="1556792"/>
            <a:ext cx="1440160" cy="922598"/>
          </a:xfrm>
          <a:prstGeom prst="circularArrow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8" name="对象 27">
            <a:extLst>
              <a:ext uri="{FF2B5EF4-FFF2-40B4-BE49-F238E27FC236}">
                <a16:creationId xmlns:a16="http://schemas.microsoft.com/office/drawing/2014/main" id="{A99DCF9F-E454-492F-BFDA-19ACCCBE0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450" y="1773238"/>
            <a:ext cx="3667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椭圆 28">
            <a:extLst>
              <a:ext uri="{FF2B5EF4-FFF2-40B4-BE49-F238E27FC236}">
                <a16:creationId xmlns:a16="http://schemas.microsoft.com/office/drawing/2014/main" id="{1EA1905C-6789-4304-B74D-CBE7D58092CA}"/>
              </a:ext>
            </a:extLst>
          </p:cNvPr>
          <p:cNvSpPr/>
          <p:nvPr/>
        </p:nvSpPr>
        <p:spPr>
          <a:xfrm>
            <a:off x="7715250" y="2449513"/>
            <a:ext cx="179388" cy="165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0671BD1-B000-454C-B806-E99DAB2603AB}"/>
              </a:ext>
            </a:extLst>
          </p:cNvPr>
          <p:cNvSpPr/>
          <p:nvPr/>
        </p:nvSpPr>
        <p:spPr>
          <a:xfrm>
            <a:off x="7200900" y="2832100"/>
            <a:ext cx="119063" cy="120650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EDC1AC9-4B19-4C57-B7E0-BA2414BA9872}"/>
              </a:ext>
            </a:extLst>
          </p:cNvPr>
          <p:cNvCxnSpPr/>
          <p:nvPr/>
        </p:nvCxnSpPr>
        <p:spPr>
          <a:xfrm flipV="1">
            <a:off x="7273925" y="2063750"/>
            <a:ext cx="1196975" cy="828675"/>
          </a:xfrm>
          <a:prstGeom prst="line">
            <a:avLst/>
          </a:prstGeom>
          <a:ln w="25400">
            <a:solidFill>
              <a:srgbClr val="CC0099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12">
            <a:extLst>
              <a:ext uri="{FF2B5EF4-FFF2-40B4-BE49-F238E27FC236}">
                <a16:creationId xmlns:a16="http://schemas.microsoft.com/office/drawing/2014/main" id="{C2D90FBF-D2B8-45CE-ABEB-A25603BB3F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3" y="2601913"/>
            <a:ext cx="47466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7F32452-5EC1-440C-930C-500D2B2890BC}"/>
              </a:ext>
            </a:extLst>
          </p:cNvPr>
          <p:cNvCxnSpPr/>
          <p:nvPr/>
        </p:nvCxnSpPr>
        <p:spPr>
          <a:xfrm flipH="1" flipV="1">
            <a:off x="7200900" y="2478088"/>
            <a:ext cx="582613" cy="26987"/>
          </a:xfrm>
          <a:prstGeom prst="straightConnector1">
            <a:avLst/>
          </a:prstGeom>
          <a:ln w="28575">
            <a:solidFill>
              <a:srgbClr val="CC009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D239A3C-4A7D-408C-BED7-06939124FC9A}"/>
              </a:ext>
            </a:extLst>
          </p:cNvPr>
          <p:cNvCxnSpPr/>
          <p:nvPr/>
        </p:nvCxnSpPr>
        <p:spPr>
          <a:xfrm flipV="1">
            <a:off x="7796213" y="1941513"/>
            <a:ext cx="65087" cy="563562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602" name="Picture 26">
            <a:extLst>
              <a:ext uri="{FF2B5EF4-FFF2-40B4-BE49-F238E27FC236}">
                <a16:creationId xmlns:a16="http://schemas.microsoft.com/office/drawing/2014/main" id="{E7E27621-5583-4CA2-BDB8-75F2F7184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3" y="2198688"/>
            <a:ext cx="33813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603" name="Picture 27">
            <a:extLst>
              <a:ext uri="{FF2B5EF4-FFF2-40B4-BE49-F238E27FC236}">
                <a16:creationId xmlns:a16="http://schemas.microsoft.com/office/drawing/2014/main" id="{FB16BA78-8CDB-432D-B74F-BF4C1A9E7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484313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088F0C9-B189-4939-AD67-7D9294C05B3F}"/>
              </a:ext>
            </a:extLst>
          </p:cNvPr>
          <p:cNvCxnSpPr/>
          <p:nvPr/>
        </p:nvCxnSpPr>
        <p:spPr>
          <a:xfrm flipV="1">
            <a:off x="7816850" y="2063750"/>
            <a:ext cx="609600" cy="449263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604" name="Picture 28">
            <a:extLst>
              <a:ext uri="{FF2B5EF4-FFF2-40B4-BE49-F238E27FC236}">
                <a16:creationId xmlns:a16="http://schemas.microsoft.com/office/drawing/2014/main" id="{94893A4F-4A6F-471D-ADB1-5C7222640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450" y="1693863"/>
            <a:ext cx="4762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F460250-23B7-4292-A56B-58BA493275D4}"/>
              </a:ext>
            </a:extLst>
          </p:cNvPr>
          <p:cNvCxnSpPr/>
          <p:nvPr/>
        </p:nvCxnSpPr>
        <p:spPr>
          <a:xfrm>
            <a:off x="7861300" y="2516188"/>
            <a:ext cx="803275" cy="336550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605" name="Picture 29">
            <a:extLst>
              <a:ext uri="{FF2B5EF4-FFF2-40B4-BE49-F238E27FC236}">
                <a16:creationId xmlns:a16="http://schemas.microsoft.com/office/drawing/2014/main" id="{F9ED79D3-5C58-48F4-91E1-7ED4A3B10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575" y="2614613"/>
            <a:ext cx="371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乘号 48">
            <a:extLst>
              <a:ext uri="{FF2B5EF4-FFF2-40B4-BE49-F238E27FC236}">
                <a16:creationId xmlns:a16="http://schemas.microsoft.com/office/drawing/2014/main" id="{DBD7FA79-F7A1-4058-AB0C-4EB748FB8C68}"/>
              </a:ext>
            </a:extLst>
          </p:cNvPr>
          <p:cNvSpPr/>
          <p:nvPr/>
        </p:nvSpPr>
        <p:spPr>
          <a:xfrm>
            <a:off x="6799263" y="1331913"/>
            <a:ext cx="503237" cy="723900"/>
          </a:xfrm>
          <a:prstGeom prst="mathMultiply">
            <a:avLst/>
          </a:prstGeom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2" name="矩形 3">
            <a:extLst>
              <a:ext uri="{FF2B5EF4-FFF2-40B4-BE49-F238E27FC236}">
                <a16:creationId xmlns:a16="http://schemas.microsoft.com/office/drawing/2014/main" id="{F4785D0C-3685-4BA4-87C8-7DA4156B7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831850"/>
            <a:ext cx="66103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zh-CN" altLang="zh-CN" sz="26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在相对惯性系作匀角速转动的非惯性系中，</a:t>
            </a:r>
            <a:endParaRPr kumimoji="1" lang="en-US" altLang="zh-CN" sz="2600" b="1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4607" name="Picture 31">
            <a:extLst>
              <a:ext uri="{FF2B5EF4-FFF2-40B4-BE49-F238E27FC236}">
                <a16:creationId xmlns:a16="http://schemas.microsoft.com/office/drawing/2014/main" id="{B25ADBEE-C18F-4DD3-960F-79A41C368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5859463"/>
            <a:ext cx="4794250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608" name="Picture 32">
            <a:extLst>
              <a:ext uri="{FF2B5EF4-FFF2-40B4-BE49-F238E27FC236}">
                <a16:creationId xmlns:a16="http://schemas.microsoft.com/office/drawing/2014/main" id="{0AAC1808-6E42-43F5-AE6B-F83F12039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659188"/>
            <a:ext cx="22828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669B436B-1C56-4250-95E0-ADE3FAF0F98E}"/>
              </a:ext>
            </a:extLst>
          </p:cNvPr>
          <p:cNvSpPr/>
          <p:nvPr/>
        </p:nvSpPr>
        <p:spPr>
          <a:xfrm>
            <a:off x="7657938" y="2360256"/>
            <a:ext cx="159217" cy="129406"/>
          </a:xfrm>
          <a:prstGeom prst="rect">
            <a:avLst/>
          </a:prstGeom>
          <a:noFill/>
          <a:ln>
            <a:solidFill>
              <a:srgbClr val="C000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4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4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4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 animBg="1"/>
      <p:bldP spid="50" grpId="0" animBg="1"/>
      <p:bldP spid="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40" name="图片 1">
            <a:extLst>
              <a:ext uri="{FF2B5EF4-FFF2-40B4-BE49-F238E27FC236}">
                <a16:creationId xmlns:a16="http://schemas.microsoft.com/office/drawing/2014/main" id="{DE25DE37-4552-426E-A68F-524FC951E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338138"/>
            <a:ext cx="8161337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 descr="例3">
            <a:extLst>
              <a:ext uri="{FF2B5EF4-FFF2-40B4-BE49-F238E27FC236}">
                <a16:creationId xmlns:a16="http://schemas.microsoft.com/office/drawing/2014/main" id="{FD871F38-FFC5-4B57-85D1-533C451B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75" b="8775"/>
          <a:stretch>
            <a:fillRect/>
          </a:stretch>
        </p:blipFill>
        <p:spPr bwMode="auto">
          <a:xfrm>
            <a:off x="6864350" y="1619250"/>
            <a:ext cx="20129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AE67F7A-693B-45E8-A8AE-624CC0D0BF35}"/>
              </a:ext>
            </a:extLst>
          </p:cNvPr>
          <p:cNvCxnSpPr/>
          <p:nvPr/>
        </p:nvCxnSpPr>
        <p:spPr>
          <a:xfrm flipV="1">
            <a:off x="8015288" y="2060575"/>
            <a:ext cx="374650" cy="460375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4" name="图片 9">
            <a:extLst>
              <a:ext uri="{FF2B5EF4-FFF2-40B4-BE49-F238E27FC236}">
                <a16:creationId xmlns:a16="http://schemas.microsoft.com/office/drawing/2014/main" id="{1EB86B08-EAEE-4698-BDC4-AF4112E786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2684463"/>
            <a:ext cx="65405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图片 12">
            <a:extLst>
              <a:ext uri="{FF2B5EF4-FFF2-40B4-BE49-F238E27FC236}">
                <a16:creationId xmlns:a16="http://schemas.microsoft.com/office/drawing/2014/main" id="{89EA1C89-FF50-4313-9AE1-AEF7B5864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388" y="3363913"/>
            <a:ext cx="18288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图片 11">
            <a:extLst>
              <a:ext uri="{FF2B5EF4-FFF2-40B4-BE49-F238E27FC236}">
                <a16:creationId xmlns:a16="http://schemas.microsoft.com/office/drawing/2014/main" id="{2BB7368D-9734-45CB-84DA-67BF03C86E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2876550"/>
            <a:ext cx="261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图片 10">
            <a:extLst>
              <a:ext uri="{FF2B5EF4-FFF2-40B4-BE49-F238E27FC236}">
                <a16:creationId xmlns:a16="http://schemas.microsoft.com/office/drawing/2014/main" id="{5068E20E-C5A0-4C00-965D-3150166678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3411538"/>
            <a:ext cx="301148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图片 8">
            <a:extLst>
              <a:ext uri="{FF2B5EF4-FFF2-40B4-BE49-F238E27FC236}">
                <a16:creationId xmlns:a16="http://schemas.microsoft.com/office/drawing/2014/main" id="{A2BF48DF-1EFF-4AF4-8D38-482A2A0F5C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2119313"/>
            <a:ext cx="550386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图片 7">
            <a:extLst>
              <a:ext uri="{FF2B5EF4-FFF2-40B4-BE49-F238E27FC236}">
                <a16:creationId xmlns:a16="http://schemas.microsoft.com/office/drawing/2014/main" id="{58DEDD2A-C11A-4EC5-BAA6-2D5F2B201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1187450"/>
            <a:ext cx="3095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图片 5">
            <a:extLst>
              <a:ext uri="{FF2B5EF4-FFF2-40B4-BE49-F238E27FC236}">
                <a16:creationId xmlns:a16="http://schemas.microsoft.com/office/drawing/2014/main" id="{A839E37C-C945-464C-B458-89B696DA9E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120775"/>
            <a:ext cx="384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9" name="图片 3">
            <a:extLst>
              <a:ext uri="{FF2B5EF4-FFF2-40B4-BE49-F238E27FC236}">
                <a16:creationId xmlns:a16="http://schemas.microsoft.com/office/drawing/2014/main" id="{9FD4D3EC-492B-4916-A470-5F52B998B9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3" y="576263"/>
            <a:ext cx="3111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3" name="灯片编号占位符 7">
            <a:extLst>
              <a:ext uri="{FF2B5EF4-FFF2-40B4-BE49-F238E27FC236}">
                <a16:creationId xmlns:a16="http://schemas.microsoft.com/office/drawing/2014/main" id="{352847D0-9722-490B-BA82-839022A6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A32B8F-E70E-4AE5-B9DC-0805DD4414B5}" type="slidenum">
              <a:rPr lang="en-US" altLang="zh-CN"/>
              <a:pPr eaLnBrk="1" hangingPunct="1"/>
              <a:t>23</a:t>
            </a:fld>
            <a:endParaRPr lang="en-US" altLang="zh-CN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D9018D4-79CC-4988-842B-97CDEBE23163}"/>
              </a:ext>
            </a:extLst>
          </p:cNvPr>
          <p:cNvCxnSpPr/>
          <p:nvPr/>
        </p:nvCxnSpPr>
        <p:spPr>
          <a:xfrm flipH="1">
            <a:off x="7596188" y="2493963"/>
            <a:ext cx="452437" cy="565150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1">
            <a:extLst>
              <a:ext uri="{FF2B5EF4-FFF2-40B4-BE49-F238E27FC236}">
                <a16:creationId xmlns:a16="http://schemas.microsoft.com/office/drawing/2014/main" id="{AC3BC605-B1DD-4653-8BC9-1E6C962CEC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3903663"/>
            <a:ext cx="7596187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4">
            <a:extLst>
              <a:ext uri="{FF2B5EF4-FFF2-40B4-BE49-F238E27FC236}">
                <a16:creationId xmlns:a16="http://schemas.microsoft.com/office/drawing/2014/main" id="{A0C4A94C-6A39-4F3C-A6E8-2F91FF5CF4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4098925"/>
            <a:ext cx="311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0930FAD-9DC9-4C09-8264-E9CA0420822B}"/>
              </a:ext>
            </a:extLst>
          </p:cNvPr>
          <p:cNvCxnSpPr/>
          <p:nvPr/>
        </p:nvCxnSpPr>
        <p:spPr>
          <a:xfrm flipV="1">
            <a:off x="8018463" y="2276475"/>
            <a:ext cx="185737" cy="244475"/>
          </a:xfrm>
          <a:prstGeom prst="straightConnector1">
            <a:avLst/>
          </a:prstGeom>
          <a:ln w="38100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7">
            <a:extLst>
              <a:ext uri="{FF2B5EF4-FFF2-40B4-BE49-F238E27FC236}">
                <a16:creationId xmlns:a16="http://schemas.microsoft.com/office/drawing/2014/main" id="{DBA6AF87-5E44-4F55-B3AA-30EAB9EBF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0" y="2347913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8">
            <a:extLst>
              <a:ext uri="{FF2B5EF4-FFF2-40B4-BE49-F238E27FC236}">
                <a16:creationId xmlns:a16="http://schemas.microsoft.com/office/drawing/2014/main" id="{45970F38-5D8D-4E71-A3C3-17CA11AD9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0" y="1874838"/>
            <a:ext cx="4762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图片 5">
            <a:extLst>
              <a:ext uri="{FF2B5EF4-FFF2-40B4-BE49-F238E27FC236}">
                <a16:creationId xmlns:a16="http://schemas.microsoft.com/office/drawing/2014/main" id="{65A150AF-3E18-40A5-8371-B21CC8733A1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4614863"/>
            <a:ext cx="4602162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8">
            <a:extLst>
              <a:ext uri="{FF2B5EF4-FFF2-40B4-BE49-F238E27FC236}">
                <a16:creationId xmlns:a16="http://schemas.microsoft.com/office/drawing/2014/main" id="{12E34681-21F0-4C96-8B0A-8FA9CF797A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5303838"/>
            <a:ext cx="490061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7">
            <a:extLst>
              <a:ext uri="{FF2B5EF4-FFF2-40B4-BE49-F238E27FC236}">
                <a16:creationId xmlns:a16="http://schemas.microsoft.com/office/drawing/2014/main" id="{61F85B84-8392-4926-A395-160368B45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5297488"/>
            <a:ext cx="349885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12">
            <a:extLst>
              <a:ext uri="{FF2B5EF4-FFF2-40B4-BE49-F238E27FC236}">
                <a16:creationId xmlns:a16="http://schemas.microsoft.com/office/drawing/2014/main" id="{CB973C21-7D21-4B2F-86C6-6EE62A87F8E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5935663"/>
            <a:ext cx="641191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9">
            <a:extLst>
              <a:ext uri="{FF2B5EF4-FFF2-40B4-BE49-F238E27FC236}">
                <a16:creationId xmlns:a16="http://schemas.microsoft.com/office/drawing/2014/main" id="{B40CECCB-8DBE-42B9-AFA7-9D8D31F945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876925"/>
            <a:ext cx="14636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乘号 38">
            <a:extLst>
              <a:ext uri="{FF2B5EF4-FFF2-40B4-BE49-F238E27FC236}">
                <a16:creationId xmlns:a16="http://schemas.microsoft.com/office/drawing/2014/main" id="{66E5A686-819C-4E69-B8F8-11A31AA3D1D9}"/>
              </a:ext>
            </a:extLst>
          </p:cNvPr>
          <p:cNvSpPr/>
          <p:nvPr/>
        </p:nvSpPr>
        <p:spPr>
          <a:xfrm>
            <a:off x="7515225" y="1566863"/>
            <a:ext cx="503238" cy="723900"/>
          </a:xfrm>
          <a:prstGeom prst="mathMultiply">
            <a:avLst/>
          </a:prstGeom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2">
            <a:extLst>
              <a:ext uri="{FF2B5EF4-FFF2-40B4-BE49-F238E27FC236}">
                <a16:creationId xmlns:a16="http://schemas.microsoft.com/office/drawing/2014/main" id="{C3851164-72D6-4823-B0E9-6F22C264F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5264150"/>
            <a:ext cx="274955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1">
            <a:extLst>
              <a:ext uri="{FF2B5EF4-FFF2-40B4-BE49-F238E27FC236}">
                <a16:creationId xmlns:a16="http://schemas.microsoft.com/office/drawing/2014/main" id="{160A76B9-87AE-4785-A5E3-141146508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175250"/>
            <a:ext cx="140335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3">
            <a:extLst>
              <a:ext uri="{FF2B5EF4-FFF2-40B4-BE49-F238E27FC236}">
                <a16:creationId xmlns:a16="http://schemas.microsoft.com/office/drawing/2014/main" id="{45D66C35-F1D0-4988-B28E-79C2478E06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5884863"/>
            <a:ext cx="4492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14">
            <a:extLst>
              <a:ext uri="{FF2B5EF4-FFF2-40B4-BE49-F238E27FC236}">
                <a16:creationId xmlns:a16="http://schemas.microsoft.com/office/drawing/2014/main" id="{854F7B46-C5F3-40D7-A037-EF134730E2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25" y="5416550"/>
            <a:ext cx="23780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>
            <a:extLst>
              <a:ext uri="{FF2B5EF4-FFF2-40B4-BE49-F238E27FC236}">
                <a16:creationId xmlns:a16="http://schemas.microsoft.com/office/drawing/2014/main" id="{3767EC12-0497-4280-AB9F-4EE9CFA800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3" y="3382963"/>
            <a:ext cx="1889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7">
            <a:extLst>
              <a:ext uri="{FF2B5EF4-FFF2-40B4-BE49-F238E27FC236}">
                <a16:creationId xmlns:a16="http://schemas.microsoft.com/office/drawing/2014/main" id="{4206DF66-252C-4BD8-A9E1-FB79253E18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13" y="4695825"/>
            <a:ext cx="307181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5">
            <a:extLst>
              <a:ext uri="{FF2B5EF4-FFF2-40B4-BE49-F238E27FC236}">
                <a16:creationId xmlns:a16="http://schemas.microsoft.com/office/drawing/2014/main" id="{364E938C-1790-42CD-8AAF-0763C663B8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55600"/>
            <a:ext cx="8547100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灯片编号占位符 7">
            <a:extLst>
              <a:ext uri="{FF2B5EF4-FFF2-40B4-BE49-F238E27FC236}">
                <a16:creationId xmlns:a16="http://schemas.microsoft.com/office/drawing/2014/main" id="{A075E50F-D925-4039-819A-E09CB540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E389B5-ED15-4475-8227-C901EE40D2DB}" type="slidenum">
              <a:rPr lang="en-US" altLang="zh-CN"/>
              <a:pPr eaLnBrk="1" hangingPunct="1"/>
              <a:t>24</a:t>
            </a:fld>
            <a:endParaRPr lang="en-US" altLang="zh-CN"/>
          </a:p>
        </p:txBody>
      </p:sp>
      <p:pic>
        <p:nvPicPr>
          <p:cNvPr id="14" name="Picture 12" descr="例3">
            <a:extLst>
              <a:ext uri="{FF2B5EF4-FFF2-40B4-BE49-F238E27FC236}">
                <a16:creationId xmlns:a16="http://schemas.microsoft.com/office/drawing/2014/main" id="{D07A2793-B99B-4B1B-85D0-1DFFE1B0D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39" b="12239"/>
          <a:stretch>
            <a:fillRect/>
          </a:stretch>
        </p:blipFill>
        <p:spPr bwMode="auto">
          <a:xfrm>
            <a:off x="6832600" y="2590800"/>
            <a:ext cx="202723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712E8B0-8CAB-4020-B550-37B39B2DA4A1}"/>
              </a:ext>
            </a:extLst>
          </p:cNvPr>
          <p:cNvCxnSpPr/>
          <p:nvPr/>
        </p:nvCxnSpPr>
        <p:spPr>
          <a:xfrm>
            <a:off x="8234363" y="3913188"/>
            <a:ext cx="5461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53B1FE4-ECE4-4F6F-8500-B1463FF876A4}"/>
              </a:ext>
            </a:extLst>
          </p:cNvPr>
          <p:cNvCxnSpPr/>
          <p:nvPr/>
        </p:nvCxnSpPr>
        <p:spPr>
          <a:xfrm>
            <a:off x="8253413" y="3916363"/>
            <a:ext cx="0" cy="454025"/>
          </a:xfrm>
          <a:prstGeom prst="straightConnector1">
            <a:avLst/>
          </a:prstGeom>
          <a:ln w="38100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7">
            <a:extLst>
              <a:ext uri="{FF2B5EF4-FFF2-40B4-BE49-F238E27FC236}">
                <a16:creationId xmlns:a16="http://schemas.microsoft.com/office/drawing/2014/main" id="{04541FF8-B20B-437C-AB01-FEDEC4078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4095750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8">
            <a:extLst>
              <a:ext uri="{FF2B5EF4-FFF2-40B4-BE49-F238E27FC236}">
                <a16:creationId xmlns:a16="http://schemas.microsoft.com/office/drawing/2014/main" id="{5623A822-4672-4C1D-AA4D-1B29DA2C3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75" y="3357563"/>
            <a:ext cx="4762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BCF21518-BF33-4402-86FE-927265EB9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890838"/>
            <a:ext cx="65516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600" b="1">
                <a:latin typeface="黑体" panose="02010609060101010101" pitchFamily="49" charset="-122"/>
                <a:ea typeface="黑体" panose="02010609060101010101" pitchFamily="49" charset="-122"/>
              </a:rPr>
              <a:t>解：以圆盘为参考系</a:t>
            </a: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sz="2600" b="1">
                <a:latin typeface="黑体" panose="02010609060101010101" pitchFamily="49" charset="-122"/>
                <a:ea typeface="黑体" panose="02010609060101010101" pitchFamily="49" charset="-122"/>
              </a:rPr>
              <a:t>小虫</a:t>
            </a: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</a:rPr>
              <a:t>受</a:t>
            </a:r>
            <a:r>
              <a:rPr lang="zh-CN" altLang="zh-CN" sz="2600" b="1">
                <a:latin typeface="黑体" panose="02010609060101010101" pitchFamily="49" charset="-122"/>
                <a:ea typeface="黑体" panose="02010609060101010101" pitchFamily="49" charset="-122"/>
              </a:rPr>
              <a:t>真实静摩擦力</a:t>
            </a:r>
            <a:endParaRPr lang="zh-CN" altLang="en-US" sz="260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16C4EEF-9C2C-4F70-A5E8-04032FED5589}"/>
              </a:ext>
            </a:extLst>
          </p:cNvPr>
          <p:cNvCxnSpPr/>
          <p:nvPr/>
        </p:nvCxnSpPr>
        <p:spPr>
          <a:xfrm flipH="1" flipV="1">
            <a:off x="7868031" y="3593712"/>
            <a:ext cx="400388" cy="305024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tailEnd type="arrow"/>
          </a:ln>
          <a:scene3d>
            <a:camera prst="orthographicFront">
              <a:rot lat="0" lon="0" rev="21419998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466" name="Picture 2">
            <a:extLst>
              <a:ext uri="{FF2B5EF4-FFF2-40B4-BE49-F238E27FC236}">
                <a16:creationId xmlns:a16="http://schemas.microsoft.com/office/drawing/2014/main" id="{0C0F1646-4ABC-4BA2-87EA-D3B2BD4BD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513" y="2914650"/>
            <a:ext cx="523875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507C8F40-484D-4911-BBAA-922AA277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5" y="3449638"/>
            <a:ext cx="21939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</a:rPr>
              <a:t>惯性</a:t>
            </a:r>
            <a:r>
              <a:rPr lang="zh-CN" altLang="zh-CN" sz="2600" b="1">
                <a:latin typeface="黑体" panose="02010609060101010101" pitchFamily="49" charset="-122"/>
                <a:ea typeface="黑体" panose="02010609060101010101" pitchFamily="49" charset="-122"/>
              </a:rPr>
              <a:t>离心</a:t>
            </a: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</a:rPr>
              <a:t>力：</a:t>
            </a:r>
            <a:endParaRPr lang="zh-CN" altLang="en-US" sz="26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491F797-EBC5-40D4-9DD2-6A801E8F7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059238"/>
            <a:ext cx="2195513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</a:rPr>
              <a:t>惯性科氏力：</a:t>
            </a:r>
            <a:endParaRPr lang="zh-CN" altLang="en-US" sz="26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243610E-3003-4104-8C0E-2B1EFE4DD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738688"/>
            <a:ext cx="42052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600" b="1">
                <a:latin typeface="黑体" panose="02010609060101010101" pitchFamily="49" charset="-122"/>
                <a:ea typeface="黑体" panose="02010609060101010101" pitchFamily="49" charset="-122"/>
              </a:rPr>
              <a:t>三力作用下作匀速直线运动</a:t>
            </a:r>
            <a:endParaRPr lang="zh-CN" altLang="en-US" sz="2600"/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D2309EC3-B4D2-4296-9F12-5561CA052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50" y="3141663"/>
            <a:ext cx="3698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乘号 37">
            <a:extLst>
              <a:ext uri="{FF2B5EF4-FFF2-40B4-BE49-F238E27FC236}">
                <a16:creationId xmlns:a16="http://schemas.microsoft.com/office/drawing/2014/main" id="{6BE9A47C-4F4F-4010-BDE4-62AC043BCA2C}"/>
              </a:ext>
            </a:extLst>
          </p:cNvPr>
          <p:cNvSpPr/>
          <p:nvPr/>
        </p:nvSpPr>
        <p:spPr>
          <a:xfrm>
            <a:off x="7616825" y="2528888"/>
            <a:ext cx="503238" cy="723900"/>
          </a:xfrm>
          <a:prstGeom prst="mathMultiply">
            <a:avLst/>
          </a:prstGeom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0" name="图片 18">
            <a:extLst>
              <a:ext uri="{FF2B5EF4-FFF2-40B4-BE49-F238E27FC236}">
                <a16:creationId xmlns:a16="http://schemas.microsoft.com/office/drawing/2014/main" id="{DC056746-42F0-4EA2-8E37-1A42C2B348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25" y="4068763"/>
            <a:ext cx="20669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3">
            <a:extLst>
              <a:ext uri="{FF2B5EF4-FFF2-40B4-BE49-F238E27FC236}">
                <a16:creationId xmlns:a16="http://schemas.microsoft.com/office/drawing/2014/main" id="{B27FD8E2-BD16-4BFB-9C3F-F982DBB89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38" y="4006850"/>
            <a:ext cx="2028825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图片 5">
            <a:extLst>
              <a:ext uri="{FF2B5EF4-FFF2-40B4-BE49-F238E27FC236}">
                <a16:creationId xmlns:a16="http://schemas.microsoft.com/office/drawing/2014/main" id="{2E23D135-D4A8-4977-B1EC-FA77D1BC8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52425"/>
            <a:ext cx="83756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2" name="图片 11">
            <a:extLst>
              <a:ext uri="{FF2B5EF4-FFF2-40B4-BE49-F238E27FC236}">
                <a16:creationId xmlns:a16="http://schemas.microsoft.com/office/drawing/2014/main" id="{766733C1-8002-4E43-BE26-10C8E0D65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438" y="5589588"/>
            <a:ext cx="3651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图片 8">
            <a:extLst>
              <a:ext uri="{FF2B5EF4-FFF2-40B4-BE49-F238E27FC236}">
                <a16:creationId xmlns:a16="http://schemas.microsoft.com/office/drawing/2014/main" id="{91FFC983-22F0-4382-8FBC-A42A8E91C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797425"/>
            <a:ext cx="51752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图片 7">
            <a:extLst>
              <a:ext uri="{FF2B5EF4-FFF2-40B4-BE49-F238E27FC236}">
                <a16:creationId xmlns:a16="http://schemas.microsoft.com/office/drawing/2014/main" id="{8880F046-E547-4E9C-A22D-5666322B2B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4806950"/>
            <a:ext cx="5969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图片 10">
            <a:extLst>
              <a:ext uri="{FF2B5EF4-FFF2-40B4-BE49-F238E27FC236}">
                <a16:creationId xmlns:a16="http://schemas.microsoft.com/office/drawing/2014/main" id="{27B3DA00-0EDE-4051-93D1-20B59E2F1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5470525"/>
            <a:ext cx="414496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图片 6">
            <a:extLst>
              <a:ext uri="{FF2B5EF4-FFF2-40B4-BE49-F238E27FC236}">
                <a16:creationId xmlns:a16="http://schemas.microsoft.com/office/drawing/2014/main" id="{63A67A59-33A5-48C7-B336-6DA939736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4035425"/>
            <a:ext cx="5284787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灯片编号占位符 6">
            <a:extLst>
              <a:ext uri="{FF2B5EF4-FFF2-40B4-BE49-F238E27FC236}">
                <a16:creationId xmlns:a16="http://schemas.microsoft.com/office/drawing/2014/main" id="{8E9DFEAE-C14F-41C2-BB19-FC0DB04F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5BC223-75FA-4182-AC46-8A24D1F4786C}" type="slidenum">
              <a:rPr lang="en-US" altLang="zh-CN"/>
              <a:pPr eaLnBrk="1" hangingPunct="1"/>
              <a:t>25</a:t>
            </a:fld>
            <a:endParaRPr lang="en-US" altLang="zh-CN"/>
          </a:p>
        </p:txBody>
      </p:sp>
      <p:pic>
        <p:nvPicPr>
          <p:cNvPr id="331784" name="Picture 8" descr="例3">
            <a:extLst>
              <a:ext uri="{FF2B5EF4-FFF2-40B4-BE49-F238E27FC236}">
                <a16:creationId xmlns:a16="http://schemas.microsoft.com/office/drawing/2014/main" id="{00D8C0A4-1F2B-4AEF-8048-308368237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30" b="8130"/>
          <a:stretch>
            <a:fillRect/>
          </a:stretch>
        </p:blipFill>
        <p:spPr bwMode="auto">
          <a:xfrm>
            <a:off x="5953125" y="2808288"/>
            <a:ext cx="2795588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6C94537-9CC5-4CB3-A79E-E66E98F1D28F}"/>
              </a:ext>
            </a:extLst>
          </p:cNvPr>
          <p:cNvCxnSpPr/>
          <p:nvPr/>
        </p:nvCxnSpPr>
        <p:spPr>
          <a:xfrm flipV="1">
            <a:off x="7781925" y="4160838"/>
            <a:ext cx="0" cy="3476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8E8D35B-9EBD-4CE6-83E2-73863FA4F19B}"/>
              </a:ext>
            </a:extLst>
          </p:cNvPr>
          <p:cNvCxnSpPr/>
          <p:nvPr/>
        </p:nvCxnSpPr>
        <p:spPr>
          <a:xfrm flipV="1">
            <a:off x="7904163" y="4019550"/>
            <a:ext cx="0" cy="509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B4D28FC-0290-4A8F-B490-31E655864729}"/>
              </a:ext>
            </a:extLst>
          </p:cNvPr>
          <p:cNvCxnSpPr/>
          <p:nvPr/>
        </p:nvCxnSpPr>
        <p:spPr>
          <a:xfrm flipH="1">
            <a:off x="7092950" y="4529138"/>
            <a:ext cx="811213" cy="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17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1035CD4-C0AF-459A-BDA4-B25F15082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5" y="2490788"/>
            <a:ext cx="14382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1BB6B5-8654-4575-85F0-BDA3CCD7B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2670175"/>
            <a:ext cx="20605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688E141-7222-471E-A6A2-C3EBCE742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1954213"/>
            <a:ext cx="207803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678F440-F010-448F-803E-B340296C6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857375"/>
            <a:ext cx="20605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1C8619C-08B1-44B3-9446-F5A8A804A1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4219575"/>
            <a:ext cx="274955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BF4B0F-C11C-44C9-8F0A-1AC5EA8436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391025"/>
            <a:ext cx="20605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37D175-7714-48CB-BB86-0C54A0BB6A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3" y="4295775"/>
            <a:ext cx="272415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579B371-306D-40C6-B33C-0B7C579895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538538"/>
            <a:ext cx="27241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5834D21-D6D4-46BB-92D9-50E7FF184C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3360738"/>
            <a:ext cx="3487738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1BF8D18-663A-45B5-BC95-367BB3A433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404813"/>
            <a:ext cx="8369300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6" name="图片 7">
            <a:extLst>
              <a:ext uri="{FF2B5EF4-FFF2-40B4-BE49-F238E27FC236}">
                <a16:creationId xmlns:a16="http://schemas.microsoft.com/office/drawing/2014/main" id="{6511053A-4AB8-4C1F-98A5-3390C7B42F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5135563"/>
            <a:ext cx="30543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图片 8">
            <a:extLst>
              <a:ext uri="{FF2B5EF4-FFF2-40B4-BE49-F238E27FC236}">
                <a16:creationId xmlns:a16="http://schemas.microsoft.com/office/drawing/2014/main" id="{BA820F79-ACAA-4518-8E28-D6427BFF67D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5700713"/>
            <a:ext cx="73818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6" name="灯片编号占位符 6">
            <a:extLst>
              <a:ext uri="{FF2B5EF4-FFF2-40B4-BE49-F238E27FC236}">
                <a16:creationId xmlns:a16="http://schemas.microsoft.com/office/drawing/2014/main" id="{0528A013-597E-4DD6-B9DC-4522332E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70E969-9F10-4264-96AB-5CF83BF04234}" type="slidenum">
              <a:rPr lang="en-US" altLang="zh-CN"/>
              <a:pPr eaLnBrk="1" hangingPunct="1"/>
              <a:t>26</a:t>
            </a:fld>
            <a:endParaRPr lang="en-US" altLang="zh-CN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40824CF-A319-40B5-ABCA-4278675BE0E8}"/>
              </a:ext>
            </a:extLst>
          </p:cNvPr>
          <p:cNvSpPr/>
          <p:nvPr/>
        </p:nvSpPr>
        <p:spPr>
          <a:xfrm>
            <a:off x="8027988" y="1778000"/>
            <a:ext cx="792162" cy="6318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7" name="Picture 8" descr="例3">
            <a:extLst>
              <a:ext uri="{FF2B5EF4-FFF2-40B4-BE49-F238E27FC236}">
                <a16:creationId xmlns:a16="http://schemas.microsoft.com/office/drawing/2014/main" id="{F922B63E-A799-429A-AD88-100D2DDB8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663" b="9663"/>
          <a:stretch>
            <a:fillRect/>
          </a:stretch>
        </p:blipFill>
        <p:spPr bwMode="auto">
          <a:xfrm>
            <a:off x="5953125" y="1187450"/>
            <a:ext cx="2795588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F795C7E-CF33-42E7-AB4C-7AB8BCC347BF}"/>
              </a:ext>
            </a:extLst>
          </p:cNvPr>
          <p:cNvCxnSpPr/>
          <p:nvPr/>
        </p:nvCxnSpPr>
        <p:spPr>
          <a:xfrm flipV="1">
            <a:off x="7781925" y="2576513"/>
            <a:ext cx="0" cy="3476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79F5FB1-EE9A-4FC2-BC79-589CEEF5798E}"/>
              </a:ext>
            </a:extLst>
          </p:cNvPr>
          <p:cNvCxnSpPr/>
          <p:nvPr/>
        </p:nvCxnSpPr>
        <p:spPr>
          <a:xfrm flipV="1">
            <a:off x="7904163" y="2435225"/>
            <a:ext cx="0" cy="509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EA6EC43-6059-43B3-8E88-E666E16DF5C9}"/>
              </a:ext>
            </a:extLst>
          </p:cNvPr>
          <p:cNvCxnSpPr/>
          <p:nvPr/>
        </p:nvCxnSpPr>
        <p:spPr>
          <a:xfrm flipH="1">
            <a:off x="7092950" y="2944813"/>
            <a:ext cx="811213" cy="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9">
            <a:extLst>
              <a:ext uri="{FF2B5EF4-FFF2-40B4-BE49-F238E27FC236}">
                <a16:creationId xmlns:a16="http://schemas.microsoft.com/office/drawing/2014/main" id="{11F0DE5E-5804-4146-9142-AF0954F82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25" y="4933950"/>
            <a:ext cx="33893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图片 8">
            <a:extLst>
              <a:ext uri="{FF2B5EF4-FFF2-40B4-BE49-F238E27FC236}">
                <a16:creationId xmlns:a16="http://schemas.microsoft.com/office/drawing/2014/main" id="{510D49D4-0B2C-4793-A8EE-F152682B1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3273425"/>
            <a:ext cx="30591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图片 7">
            <a:extLst>
              <a:ext uri="{FF2B5EF4-FFF2-40B4-BE49-F238E27FC236}">
                <a16:creationId xmlns:a16="http://schemas.microsoft.com/office/drawing/2014/main" id="{117901A2-E730-464C-9E88-A21E431ED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4132263"/>
            <a:ext cx="43830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图片 4">
            <a:extLst>
              <a:ext uri="{FF2B5EF4-FFF2-40B4-BE49-F238E27FC236}">
                <a16:creationId xmlns:a16="http://schemas.microsoft.com/office/drawing/2014/main" id="{3F0BD725-5941-4F52-BDD0-13465A3D43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268413"/>
            <a:ext cx="8697913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图片 6">
            <a:extLst>
              <a:ext uri="{FF2B5EF4-FFF2-40B4-BE49-F238E27FC236}">
                <a16:creationId xmlns:a16="http://schemas.microsoft.com/office/drawing/2014/main" id="{B73F1057-2211-480F-BC3E-68875D30E9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346200"/>
            <a:ext cx="60420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图片 5">
            <a:extLst>
              <a:ext uri="{FF2B5EF4-FFF2-40B4-BE49-F238E27FC236}">
                <a16:creationId xmlns:a16="http://schemas.microsoft.com/office/drawing/2014/main" id="{7CB5D5BE-6EA4-4187-BF4F-B90E1F2C97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63" y="1341438"/>
            <a:ext cx="30527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图片 3">
            <a:extLst>
              <a:ext uri="{FF2B5EF4-FFF2-40B4-BE49-F238E27FC236}">
                <a16:creationId xmlns:a16="http://schemas.microsoft.com/office/drawing/2014/main" id="{C32FAF12-1C22-472D-8D71-BEE6AE96D2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75" y="519113"/>
            <a:ext cx="48641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灯片编号占位符 3">
            <a:extLst>
              <a:ext uri="{FF2B5EF4-FFF2-40B4-BE49-F238E27FC236}">
                <a16:creationId xmlns:a16="http://schemas.microsoft.com/office/drawing/2014/main" id="{107DD262-F1EB-4649-BCCF-AAFB10F4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66C225-FC91-4DB7-84C3-B155F6BDF812}" type="slidenum">
              <a:rPr lang="en-US" altLang="zh-CN"/>
              <a:pPr eaLnBrk="1" hangingPunct="1"/>
              <a:t>27</a:t>
            </a:fld>
            <a:endParaRPr lang="en-US" altLang="zh-CN"/>
          </a:p>
        </p:txBody>
      </p:sp>
      <p:cxnSp>
        <p:nvCxnSpPr>
          <p:cNvPr id="361492" name="AutoShape 20">
            <a:extLst>
              <a:ext uri="{FF2B5EF4-FFF2-40B4-BE49-F238E27FC236}">
                <a16:creationId xmlns:a16="http://schemas.microsoft.com/office/drawing/2014/main" id="{05BBB2C1-4787-46FB-816C-B32358149F9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37063" y="3573463"/>
            <a:ext cx="782637" cy="8636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1493" name="AutoShape 21">
            <a:extLst>
              <a:ext uri="{FF2B5EF4-FFF2-40B4-BE49-F238E27FC236}">
                <a16:creationId xmlns:a16="http://schemas.microsoft.com/office/drawing/2014/main" id="{2AAAE5D9-7173-4774-BA75-EB27EB62766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37063" y="4437063"/>
            <a:ext cx="782637" cy="792162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31C42F19-56FD-4A2E-86CE-4ED76ACD07FF}"/>
              </a:ext>
            </a:extLst>
          </p:cNvPr>
          <p:cNvSpPr/>
          <p:nvPr/>
        </p:nvSpPr>
        <p:spPr>
          <a:xfrm>
            <a:off x="-15875" y="4005263"/>
            <a:ext cx="4930775" cy="8286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1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1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1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17" name="图片 8">
            <a:extLst>
              <a:ext uri="{FF2B5EF4-FFF2-40B4-BE49-F238E27FC236}">
                <a16:creationId xmlns:a16="http://schemas.microsoft.com/office/drawing/2014/main" id="{807059FB-A76D-43C1-9D9E-67228B457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549275"/>
            <a:ext cx="83693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图片 21511">
            <a:extLst>
              <a:ext uri="{FF2B5EF4-FFF2-40B4-BE49-F238E27FC236}">
                <a16:creationId xmlns:a16="http://schemas.microsoft.com/office/drawing/2014/main" id="{B3EC2592-A58B-42F1-88C3-21E25AA2A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25" y="5594350"/>
            <a:ext cx="20542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图片 21510">
            <a:extLst>
              <a:ext uri="{FF2B5EF4-FFF2-40B4-BE49-F238E27FC236}">
                <a16:creationId xmlns:a16="http://schemas.microsoft.com/office/drawing/2014/main" id="{E6E21A33-0DDA-438B-A07E-DD9283920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4962525"/>
            <a:ext cx="1719263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图片 21512">
            <a:extLst>
              <a:ext uri="{FF2B5EF4-FFF2-40B4-BE49-F238E27FC236}">
                <a16:creationId xmlns:a16="http://schemas.microsoft.com/office/drawing/2014/main" id="{8E00E4D9-16BA-4C03-8CF5-5B62C1417F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6067425"/>
            <a:ext cx="47180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图片 21507">
            <a:extLst>
              <a:ext uri="{FF2B5EF4-FFF2-40B4-BE49-F238E27FC236}">
                <a16:creationId xmlns:a16="http://schemas.microsoft.com/office/drawing/2014/main" id="{F367E87F-AB8F-4B9C-ADF8-F9F97C205E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5351463"/>
            <a:ext cx="18827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图片 21506">
            <a:extLst>
              <a:ext uri="{FF2B5EF4-FFF2-40B4-BE49-F238E27FC236}">
                <a16:creationId xmlns:a16="http://schemas.microsoft.com/office/drawing/2014/main" id="{8059D81E-73C3-4C2B-BFE6-E2488DCFA1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5292725"/>
            <a:ext cx="37179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图片 21505">
            <a:extLst>
              <a:ext uri="{FF2B5EF4-FFF2-40B4-BE49-F238E27FC236}">
                <a16:creationId xmlns:a16="http://schemas.microsoft.com/office/drawing/2014/main" id="{0CE62461-0978-496D-9AC3-D5D33D9557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4660900"/>
            <a:ext cx="14874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图片 21504">
            <a:extLst>
              <a:ext uri="{FF2B5EF4-FFF2-40B4-BE49-F238E27FC236}">
                <a16:creationId xmlns:a16="http://schemas.microsoft.com/office/drawing/2014/main" id="{DF82AE3F-CE1E-44C7-B143-90B5353491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4665663"/>
            <a:ext cx="27241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图片 21503">
            <a:extLst>
              <a:ext uri="{FF2B5EF4-FFF2-40B4-BE49-F238E27FC236}">
                <a16:creationId xmlns:a16="http://schemas.microsoft.com/office/drawing/2014/main" id="{67DE0B2E-2659-47DD-8227-EA8E189CDE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4606925"/>
            <a:ext cx="1395412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图片 30">
            <a:extLst>
              <a:ext uri="{FF2B5EF4-FFF2-40B4-BE49-F238E27FC236}">
                <a16:creationId xmlns:a16="http://schemas.microsoft.com/office/drawing/2014/main" id="{F1A40E0C-491B-42BD-8B28-70DA9773CF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0" y="3814763"/>
            <a:ext cx="5046663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图片 29">
            <a:extLst>
              <a:ext uri="{FF2B5EF4-FFF2-40B4-BE49-F238E27FC236}">
                <a16:creationId xmlns:a16="http://schemas.microsoft.com/office/drawing/2014/main" id="{8154AFD4-14FB-48F7-84CD-417093A055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3902075"/>
            <a:ext cx="9080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图片 28">
            <a:extLst>
              <a:ext uri="{FF2B5EF4-FFF2-40B4-BE49-F238E27FC236}">
                <a16:creationId xmlns:a16="http://schemas.microsoft.com/office/drawing/2014/main" id="{C12A112A-54F2-429B-BC2B-C1D74698A6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814763"/>
            <a:ext cx="2395538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9" name="图片 27">
            <a:extLst>
              <a:ext uri="{FF2B5EF4-FFF2-40B4-BE49-F238E27FC236}">
                <a16:creationId xmlns:a16="http://schemas.microsoft.com/office/drawing/2014/main" id="{4A002548-4737-492B-A388-9C4D115829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38" y="3284538"/>
            <a:ext cx="90805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0" name="图片 25">
            <a:extLst>
              <a:ext uri="{FF2B5EF4-FFF2-40B4-BE49-F238E27FC236}">
                <a16:creationId xmlns:a16="http://schemas.microsoft.com/office/drawing/2014/main" id="{01778563-59B2-4F92-A469-DFA9F2FFF7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3238500"/>
            <a:ext cx="20605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1" name="图片 22">
            <a:extLst>
              <a:ext uri="{FF2B5EF4-FFF2-40B4-BE49-F238E27FC236}">
                <a16:creationId xmlns:a16="http://schemas.microsoft.com/office/drawing/2014/main" id="{DC115116-DF05-4C7D-B695-43814F25EB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2543175"/>
            <a:ext cx="47180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2" name="图片 21">
            <a:extLst>
              <a:ext uri="{FF2B5EF4-FFF2-40B4-BE49-F238E27FC236}">
                <a16:creationId xmlns:a16="http://schemas.microsoft.com/office/drawing/2014/main" id="{FEC63DF8-4644-41D2-890E-75273C2F428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2568575"/>
            <a:ext cx="42545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3" name="图片 19">
            <a:extLst>
              <a:ext uri="{FF2B5EF4-FFF2-40B4-BE49-F238E27FC236}">
                <a16:creationId xmlns:a16="http://schemas.microsoft.com/office/drawing/2014/main" id="{36F3789F-E06D-42CC-9AF4-BA960F517B3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890713"/>
            <a:ext cx="305276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4" name="图片 12">
            <a:extLst>
              <a:ext uri="{FF2B5EF4-FFF2-40B4-BE49-F238E27FC236}">
                <a16:creationId xmlns:a16="http://schemas.microsoft.com/office/drawing/2014/main" id="{0EEE9DB4-75C7-4F1F-970C-D06EEC2F79D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1273175"/>
            <a:ext cx="17557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5" name="图片 10">
            <a:extLst>
              <a:ext uri="{FF2B5EF4-FFF2-40B4-BE49-F238E27FC236}">
                <a16:creationId xmlns:a16="http://schemas.microsoft.com/office/drawing/2014/main" id="{20D9C1E7-C3C0-4B6F-8F36-C29AC1D5495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3" y="1963738"/>
            <a:ext cx="34766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6" name="图片 9">
            <a:extLst>
              <a:ext uri="{FF2B5EF4-FFF2-40B4-BE49-F238E27FC236}">
                <a16:creationId xmlns:a16="http://schemas.microsoft.com/office/drawing/2014/main" id="{50D38E7C-4B41-4BB6-B041-168D89A9A54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860550"/>
            <a:ext cx="1395413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2" name="灯片编号占位符 3">
            <a:extLst>
              <a:ext uri="{FF2B5EF4-FFF2-40B4-BE49-F238E27FC236}">
                <a16:creationId xmlns:a16="http://schemas.microsoft.com/office/drawing/2014/main" id="{71BFFDED-0408-4EFA-A71B-AA4101BF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047D5D-90AD-4F09-B5F5-564C898304A5}" type="slidenum">
              <a:rPr lang="en-US" altLang="zh-CN"/>
              <a:pPr eaLnBrk="1" hangingPunct="1"/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4">
            <a:extLst>
              <a:ext uri="{FF2B5EF4-FFF2-40B4-BE49-F238E27FC236}">
                <a16:creationId xmlns:a16="http://schemas.microsoft.com/office/drawing/2014/main" id="{29E3D6C1-6262-4F96-86B5-9E3E4F797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5095875"/>
            <a:ext cx="60721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图片 23">
            <a:extLst>
              <a:ext uri="{FF2B5EF4-FFF2-40B4-BE49-F238E27FC236}">
                <a16:creationId xmlns:a16="http://schemas.microsoft.com/office/drawing/2014/main" id="{A2AD13FB-DE9B-47B6-A887-D7498D497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4229100"/>
            <a:ext cx="22431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图片 22">
            <a:extLst>
              <a:ext uri="{FF2B5EF4-FFF2-40B4-BE49-F238E27FC236}">
                <a16:creationId xmlns:a16="http://schemas.microsoft.com/office/drawing/2014/main" id="{A9B8A67D-0655-42F7-BEFD-E1F032E15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988" y="4221163"/>
            <a:ext cx="2254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21">
            <a:extLst>
              <a:ext uri="{FF2B5EF4-FFF2-40B4-BE49-F238E27FC236}">
                <a16:creationId xmlns:a16="http://schemas.microsoft.com/office/drawing/2014/main" id="{8507F1F6-CBD9-4F9E-B758-2EAE599996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3" y="3616325"/>
            <a:ext cx="2822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图片 8">
            <a:extLst>
              <a:ext uri="{FF2B5EF4-FFF2-40B4-BE49-F238E27FC236}">
                <a16:creationId xmlns:a16="http://schemas.microsoft.com/office/drawing/2014/main" id="{EC671424-E8E2-45D8-B97F-E5559BCBA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2811463"/>
            <a:ext cx="3176587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图片 6">
            <a:extLst>
              <a:ext uri="{FF2B5EF4-FFF2-40B4-BE49-F238E27FC236}">
                <a16:creationId xmlns:a16="http://schemas.microsoft.com/office/drawing/2014/main" id="{6DC50A6D-DBB5-4868-A679-0436AB8282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800350"/>
            <a:ext cx="3376612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图片 3">
            <a:extLst>
              <a:ext uri="{FF2B5EF4-FFF2-40B4-BE49-F238E27FC236}">
                <a16:creationId xmlns:a16="http://schemas.microsoft.com/office/drawing/2014/main" id="{033DBBC6-8AA8-43D5-929F-C3CDA907DA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88" y="2257425"/>
            <a:ext cx="401637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图片 2">
            <a:extLst>
              <a:ext uri="{FF2B5EF4-FFF2-40B4-BE49-F238E27FC236}">
                <a16:creationId xmlns:a16="http://schemas.microsoft.com/office/drawing/2014/main" id="{09103D77-65EC-4D47-AE55-72FA56F14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535113"/>
            <a:ext cx="53768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6F925729-3371-4C4C-BEC8-B80497A6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7ABFBEC-964C-4BB3-A5EE-B37672235B86}" type="slidenum">
              <a:rPr lang="en-US" altLang="zh-CN"/>
              <a:pPr eaLnBrk="1" hangingPunct="1"/>
              <a:t>29</a:t>
            </a:fld>
            <a:endParaRPr lang="en-US" altLang="zh-CN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C42B210-0B92-40F3-96C3-7308EC3BABE2}"/>
              </a:ext>
            </a:extLst>
          </p:cNvPr>
          <p:cNvSpPr/>
          <p:nvPr/>
        </p:nvSpPr>
        <p:spPr>
          <a:xfrm>
            <a:off x="3122613" y="4149725"/>
            <a:ext cx="2800350" cy="7254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1395D0-31C5-4577-A30C-3BB13FC51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582613"/>
            <a:ext cx="491013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8F1B24C-131B-4400-B912-D79B0986F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13" y="963613"/>
            <a:ext cx="232727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2812BFD-DC9E-4771-A7AE-065D5D977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3808413"/>
            <a:ext cx="2822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53B9DF-34E5-426B-9E13-18433BCEC3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4416425"/>
            <a:ext cx="2244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94128E-4FD8-4314-96AD-391BAB0BDA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5237163"/>
            <a:ext cx="60721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DCDEDA-CFB6-4D99-B096-618E5ABA90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005138"/>
            <a:ext cx="3176587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1103E6-1175-4CD2-8F16-E4763999CD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25" y="4424363"/>
            <a:ext cx="22558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1F7825-9850-4FAC-BB16-AB756099F3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2986088"/>
            <a:ext cx="33782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F4F858F-929D-4B02-AF9B-75869E7FCF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63" y="2428875"/>
            <a:ext cx="4016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40EE2E7-9B47-4DC0-9F98-6D8AC1F2A7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50" y="1709738"/>
            <a:ext cx="53768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" name="灯片编号占位符 1">
            <a:extLst>
              <a:ext uri="{FF2B5EF4-FFF2-40B4-BE49-F238E27FC236}">
                <a16:creationId xmlns:a16="http://schemas.microsoft.com/office/drawing/2014/main" id="{6942585C-4660-4F89-99A9-119840F0EF0B}"/>
              </a:ext>
            </a:extLst>
          </p:cNvPr>
          <p:cNvSpPr txBox="1">
            <a:spLocks/>
          </p:cNvSpPr>
          <p:nvPr/>
        </p:nvSpPr>
        <p:spPr bwMode="auto">
          <a:xfrm>
            <a:off x="8394700" y="6518275"/>
            <a:ext cx="730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19FD417-9949-40EB-ADBD-84B3C6D83C4E}" type="slidenum">
              <a:rPr lang="en-US" altLang="zh-CN" sz="1400"/>
              <a:pPr algn="r" eaLnBrk="1" hangingPunct="1"/>
              <a:t>3</a:t>
            </a:fld>
            <a:endParaRPr lang="en-US" altLang="zh-CN" sz="1400"/>
          </a:p>
        </p:txBody>
      </p:sp>
      <p:pic>
        <p:nvPicPr>
          <p:cNvPr id="5133" name="Picture 13">
            <a:extLst>
              <a:ext uri="{FF2B5EF4-FFF2-40B4-BE49-F238E27FC236}">
                <a16:creationId xmlns:a16="http://schemas.microsoft.com/office/drawing/2014/main" id="{E487A16F-4F86-4E86-A9A5-F427B71C5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582613"/>
            <a:ext cx="491013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A2BB95-06DF-4F71-9160-DF14A5930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75" y="836613"/>
            <a:ext cx="14620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FB6546A-F985-4739-816F-FB52A913B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2865438"/>
            <a:ext cx="20177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4599FE4-2930-40FE-AD3A-46DA71B8D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4416425"/>
            <a:ext cx="76866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hlinkClick r:id="rId5" action="ppaction://hlinkfile"/>
            <a:extLst>
              <a:ext uri="{FF2B5EF4-FFF2-40B4-BE49-F238E27FC236}">
                <a16:creationId xmlns:a16="http://schemas.microsoft.com/office/drawing/2014/main" id="{AB32E421-CEAF-4B41-86BF-D00DD0DFAD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413250"/>
            <a:ext cx="7777162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72D682C-EFD8-4E12-B6FE-2914E8FD9E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88" y="1831975"/>
            <a:ext cx="19748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2DE8CF9-0500-4768-8E14-767CFE541A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5464175"/>
            <a:ext cx="21875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hlinkClick r:id="rId9" action="ppaction://hlinkfile"/>
            <a:extLst>
              <a:ext uri="{FF2B5EF4-FFF2-40B4-BE49-F238E27FC236}">
                <a16:creationId xmlns:a16="http://schemas.microsoft.com/office/drawing/2014/main" id="{3EB80FBB-285B-46A9-9AC3-D7F4F9FBD2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38" y="5424488"/>
            <a:ext cx="226695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hlinkClick r:id="rId11" action="ppaction://hlinkfile"/>
            <a:extLst>
              <a:ext uri="{FF2B5EF4-FFF2-40B4-BE49-F238E27FC236}">
                <a16:creationId xmlns:a16="http://schemas.microsoft.com/office/drawing/2014/main" id="{C7F59BEE-09C0-40B5-A1A9-807BD019A1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00" y="5445125"/>
            <a:ext cx="20605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hlinkClick r:id="rId13" action="ppaction://hlinkfile"/>
            <a:extLst>
              <a:ext uri="{FF2B5EF4-FFF2-40B4-BE49-F238E27FC236}">
                <a16:creationId xmlns:a16="http://schemas.microsoft.com/office/drawing/2014/main" id="{3ACBF045-EDAD-41E3-AB93-7E6255523D0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5457825"/>
            <a:ext cx="24796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hlinkClick r:id="rId15" action="ppaction://hlinkfile"/>
            <a:extLst>
              <a:ext uri="{FF2B5EF4-FFF2-40B4-BE49-F238E27FC236}">
                <a16:creationId xmlns:a16="http://schemas.microsoft.com/office/drawing/2014/main" id="{71A1A061-059B-4331-A9EF-52964A54932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0" y="1760538"/>
            <a:ext cx="239553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hlinkClick r:id="rId17" action="ppaction://hlinkfile"/>
            <a:extLst>
              <a:ext uri="{FF2B5EF4-FFF2-40B4-BE49-F238E27FC236}">
                <a16:creationId xmlns:a16="http://schemas.microsoft.com/office/drawing/2014/main" id="{97BC86E6-DF60-4096-8DE4-DF5AE1B7BCC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1811338"/>
            <a:ext cx="3760787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B04F82-65FA-434D-A45E-1744A18665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760538"/>
            <a:ext cx="139700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5000EE6-DF72-4DDA-8CE1-35CB609B38D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738" y="3714750"/>
            <a:ext cx="232251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5D4A09B-D784-4B80-8DEB-D5FDBD27F23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3798888"/>
            <a:ext cx="1804987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407BFE5-7E59-4BFD-A8C8-BA53C648737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878138"/>
            <a:ext cx="41386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73EBF17-BDAC-45B1-BE80-1A338B17BBF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796925"/>
            <a:ext cx="377983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6" name="灯片编号占位符 1">
            <a:extLst>
              <a:ext uri="{FF2B5EF4-FFF2-40B4-BE49-F238E27FC236}">
                <a16:creationId xmlns:a16="http://schemas.microsoft.com/office/drawing/2014/main" id="{41A3E601-B11F-485B-BA5F-33DD23E6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90FD97-E7E3-4300-AD64-BC91C26EBDC4}" type="slidenum">
              <a:rPr lang="en-US" altLang="zh-CN"/>
              <a:pPr eaLnBrk="1" hangingPunct="1"/>
              <a:t>30</a:t>
            </a:fld>
            <a:endParaRPr lang="en-US" altLang="zh-CN"/>
          </a:p>
        </p:txBody>
      </p:sp>
      <p:sp>
        <p:nvSpPr>
          <p:cNvPr id="2" name="椭圆 22">
            <a:extLst>
              <a:ext uri="{FF2B5EF4-FFF2-40B4-BE49-F238E27FC236}">
                <a16:creationId xmlns:a16="http://schemas.microsoft.com/office/drawing/2014/main" id="{9BA4A575-980C-4F2E-BC84-14C1577DF50E}"/>
              </a:ext>
            </a:extLst>
          </p:cNvPr>
          <p:cNvSpPr/>
          <p:nvPr/>
        </p:nvSpPr>
        <p:spPr>
          <a:xfrm>
            <a:off x="6740525" y="1720850"/>
            <a:ext cx="1670050" cy="7207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017208B9-FB48-42C6-AAB5-9679B5E9C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50" y="5718175"/>
            <a:ext cx="5364163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38CCEB1-8BCD-453E-AF85-3B2FC4892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5788025"/>
            <a:ext cx="22256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BF2B16B-EEF1-46D2-B2DD-A0F224B3D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3114675"/>
            <a:ext cx="30003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3CAF9F5-F69C-4BC4-824A-A1A6C22522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3921125"/>
            <a:ext cx="4217987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77837B6-CA30-46AD-8BF8-C663106FC6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4754563"/>
            <a:ext cx="18954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4388923-F051-44F4-83DB-E4A345E9A6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38" y="4652963"/>
            <a:ext cx="36766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B599973-B70E-4FF3-A006-168C4A8CAB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2276475"/>
            <a:ext cx="421798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E718CDD-76EE-4447-A914-17B36A4EE0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3052763"/>
            <a:ext cx="18954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47441D6-959F-48B5-A7E2-1009C8E6C1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2919413"/>
            <a:ext cx="2998788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37F82C6-5F7A-433A-A332-9460ED7703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404813"/>
            <a:ext cx="67056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B82A959-35C0-4B7A-A811-8D11BFCCB4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08050"/>
            <a:ext cx="2058987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7AE582E-4A63-47E4-932D-D19F1A3FA1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557338"/>
            <a:ext cx="802798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6" name="灯片编号占位符 7">
            <a:extLst>
              <a:ext uri="{FF2B5EF4-FFF2-40B4-BE49-F238E27FC236}">
                <a16:creationId xmlns:a16="http://schemas.microsoft.com/office/drawing/2014/main" id="{EF161BF0-F77F-46CE-99E7-B8D9EFD9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739B66-5F8C-463E-941B-62E2F5EA11DC}" type="slidenum">
              <a:rPr lang="en-US" altLang="zh-CN"/>
              <a:pPr eaLnBrk="1" hangingPunct="1"/>
              <a:t>31</a:t>
            </a:fld>
            <a:endParaRPr lang="en-US" altLang="zh-CN"/>
          </a:p>
        </p:txBody>
      </p:sp>
      <p:pic>
        <p:nvPicPr>
          <p:cNvPr id="342033" name="Picture 17" descr="图3">
            <a:extLst>
              <a:ext uri="{FF2B5EF4-FFF2-40B4-BE49-F238E27FC236}">
                <a16:creationId xmlns:a16="http://schemas.microsoft.com/office/drawing/2014/main" id="{1D9DC99A-2DBF-4E74-B793-A591BDC49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054" b="19054"/>
          <a:stretch>
            <a:fillRect/>
          </a:stretch>
        </p:blipFill>
        <p:spPr bwMode="auto">
          <a:xfrm>
            <a:off x="5807075" y="3311525"/>
            <a:ext cx="2951163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椭圆 22">
            <a:extLst>
              <a:ext uri="{FF2B5EF4-FFF2-40B4-BE49-F238E27FC236}">
                <a16:creationId xmlns:a16="http://schemas.microsoft.com/office/drawing/2014/main" id="{3F1CE5AA-97DC-474D-9A7D-294F35509BE3}"/>
              </a:ext>
            </a:extLst>
          </p:cNvPr>
          <p:cNvSpPr/>
          <p:nvPr/>
        </p:nvSpPr>
        <p:spPr>
          <a:xfrm>
            <a:off x="7092950" y="4221163"/>
            <a:ext cx="285750" cy="2667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1CA2F1D-B952-4CCC-949C-42D065B3197C}"/>
              </a:ext>
            </a:extLst>
          </p:cNvPr>
          <p:cNvCxnSpPr/>
          <p:nvPr/>
        </p:nvCxnSpPr>
        <p:spPr>
          <a:xfrm>
            <a:off x="6426200" y="4324350"/>
            <a:ext cx="439738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D4299035-44EC-4A2D-BBD1-372EFB64BC18}"/>
              </a:ext>
            </a:extLst>
          </p:cNvPr>
          <p:cNvSpPr/>
          <p:nvPr/>
        </p:nvSpPr>
        <p:spPr>
          <a:xfrm>
            <a:off x="6369050" y="4284663"/>
            <a:ext cx="134938" cy="1016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A684C53-B3AC-49DD-BFB6-C6BEF90A028F}"/>
              </a:ext>
            </a:extLst>
          </p:cNvPr>
          <p:cNvCxnSpPr/>
          <p:nvPr/>
        </p:nvCxnSpPr>
        <p:spPr>
          <a:xfrm flipH="1">
            <a:off x="5764213" y="4324350"/>
            <a:ext cx="630237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5EB97390-B3A5-4616-A23D-0E464358327A}"/>
              </a:ext>
            </a:extLst>
          </p:cNvPr>
          <p:cNvSpPr/>
          <p:nvPr/>
        </p:nvSpPr>
        <p:spPr>
          <a:xfrm>
            <a:off x="7173913" y="4292600"/>
            <a:ext cx="134937" cy="101600"/>
          </a:xfrm>
          <a:prstGeom prst="ellipse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ECB3E54-991D-488C-8E55-56FDFB9F5CA7}"/>
              </a:ext>
            </a:extLst>
          </p:cNvPr>
          <p:cNvSpPr/>
          <p:nvPr/>
        </p:nvSpPr>
        <p:spPr>
          <a:xfrm>
            <a:off x="6815138" y="4281488"/>
            <a:ext cx="134937" cy="1016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6951982-4B8C-4287-9C58-62BCAE366DBA}"/>
              </a:ext>
            </a:extLst>
          </p:cNvPr>
          <p:cNvSpPr/>
          <p:nvPr/>
        </p:nvSpPr>
        <p:spPr>
          <a:xfrm>
            <a:off x="8459788" y="4281488"/>
            <a:ext cx="133350" cy="1016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2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2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2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23" grpId="0" animBg="1"/>
      <p:bldP spid="24" grpId="0" animBg="1"/>
      <p:bldP spid="24" grpId="1" animBg="1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 action="ppaction://hlinkfile"/>
            <a:extLst>
              <a:ext uri="{FF2B5EF4-FFF2-40B4-BE49-F238E27FC236}">
                <a16:creationId xmlns:a16="http://schemas.microsoft.com/office/drawing/2014/main" id="{42B1A0A3-9120-4C74-BE87-E63DB03F7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38" y="3716338"/>
            <a:ext cx="2005012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2C051CE-9448-44F4-943C-76A6BCC8B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5664200"/>
            <a:ext cx="41148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0DB61F6-133B-48F9-BA9E-B7E2E4FE5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4749800"/>
            <a:ext cx="20605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072A52C-ECD0-4D37-BB5B-F48A0858DB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3" y="4614863"/>
            <a:ext cx="3986212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3810570-6BA7-4CD1-91CC-F51659DF10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5757863"/>
            <a:ext cx="205898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9E14B11-C9F0-4E22-A39B-E83E21D96E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2746375"/>
            <a:ext cx="20605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9C8868F-D995-43A6-91AC-06121A556E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432175"/>
            <a:ext cx="63277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4AD763-DDE8-4DEE-A3CC-CF0CE11185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357188"/>
            <a:ext cx="20605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5A5B7D-105A-448F-83B9-71632EBA0A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958850"/>
            <a:ext cx="3011488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E80A358-C9FE-4871-B714-0493477AE3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1920875"/>
            <a:ext cx="575945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8" name="灯片编号占位符 3">
            <a:extLst>
              <a:ext uri="{FF2B5EF4-FFF2-40B4-BE49-F238E27FC236}">
                <a16:creationId xmlns:a16="http://schemas.microsoft.com/office/drawing/2014/main" id="{BC955203-FCD1-41F1-ADDC-BE7C2CDC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5C30C3-553F-4BC7-92DC-0F5A1585CAE9}" type="slidenum">
              <a:rPr lang="en-US" altLang="zh-CN"/>
              <a:pPr eaLnBrk="1" hangingPunct="1"/>
              <a:t>32</a:t>
            </a:fld>
            <a:endParaRPr lang="en-US" altLang="zh-CN"/>
          </a:p>
        </p:txBody>
      </p:sp>
      <p:pic>
        <p:nvPicPr>
          <p:cNvPr id="392201" name="Picture 9" descr="图3">
            <a:extLst>
              <a:ext uri="{FF2B5EF4-FFF2-40B4-BE49-F238E27FC236}">
                <a16:creationId xmlns:a16="http://schemas.microsoft.com/office/drawing/2014/main" id="{CA9289D1-C035-49DE-BF31-D0728047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964" b="15964"/>
          <a:stretch>
            <a:fillRect/>
          </a:stretch>
        </p:blipFill>
        <p:spPr bwMode="auto">
          <a:xfrm>
            <a:off x="6208713" y="1908175"/>
            <a:ext cx="29527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右箭头 5">
            <a:extLst>
              <a:ext uri="{FF2B5EF4-FFF2-40B4-BE49-F238E27FC236}">
                <a16:creationId xmlns:a16="http://schemas.microsoft.com/office/drawing/2014/main" id="{33156973-3FCD-4D11-837C-3EDFF73C6A2E}"/>
              </a:ext>
            </a:extLst>
          </p:cNvPr>
          <p:cNvSpPr/>
          <p:nvPr/>
        </p:nvSpPr>
        <p:spPr>
          <a:xfrm>
            <a:off x="6022907" y="2894068"/>
            <a:ext cx="359892" cy="168622"/>
          </a:xfrm>
          <a:prstGeom prst="rightArrow">
            <a:avLst/>
          </a:prstGeom>
          <a:ln>
            <a:solidFill>
              <a:srgbClr val="C0000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3AFF9B33-E05F-4ACE-A0A8-491061375E9D}"/>
              </a:ext>
            </a:extLst>
          </p:cNvPr>
          <p:cNvSpPr/>
          <p:nvPr/>
        </p:nvSpPr>
        <p:spPr>
          <a:xfrm>
            <a:off x="7591425" y="2882900"/>
            <a:ext cx="360363" cy="163513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9" name="Picture 17" descr="图3">
            <a:extLst>
              <a:ext uri="{FF2B5EF4-FFF2-40B4-BE49-F238E27FC236}">
                <a16:creationId xmlns:a16="http://schemas.microsoft.com/office/drawing/2014/main" id="{9E8D8399-8EF7-4F26-A6E9-C1E59FC15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054" b="19054"/>
          <a:stretch>
            <a:fillRect/>
          </a:stretch>
        </p:blipFill>
        <p:spPr bwMode="auto">
          <a:xfrm>
            <a:off x="5807075" y="115888"/>
            <a:ext cx="2951163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椭圆 22">
            <a:extLst>
              <a:ext uri="{FF2B5EF4-FFF2-40B4-BE49-F238E27FC236}">
                <a16:creationId xmlns:a16="http://schemas.microsoft.com/office/drawing/2014/main" id="{C9D77C5D-D3D2-4DC5-86CB-F9C4F087600F}"/>
              </a:ext>
            </a:extLst>
          </p:cNvPr>
          <p:cNvSpPr/>
          <p:nvPr/>
        </p:nvSpPr>
        <p:spPr>
          <a:xfrm>
            <a:off x="7092950" y="1025525"/>
            <a:ext cx="285750" cy="2667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381FA34-9776-4B92-940B-4C4285C4C515}"/>
              </a:ext>
            </a:extLst>
          </p:cNvPr>
          <p:cNvCxnSpPr/>
          <p:nvPr/>
        </p:nvCxnSpPr>
        <p:spPr>
          <a:xfrm>
            <a:off x="6426200" y="1128713"/>
            <a:ext cx="439738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D8241978-2A8A-4B3A-AD89-F318191A6FDD}"/>
              </a:ext>
            </a:extLst>
          </p:cNvPr>
          <p:cNvSpPr/>
          <p:nvPr/>
        </p:nvSpPr>
        <p:spPr>
          <a:xfrm>
            <a:off x="6369050" y="1089025"/>
            <a:ext cx="134938" cy="1016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AF5489A-E8E6-4D43-92DF-2BE2284893CD}"/>
              </a:ext>
            </a:extLst>
          </p:cNvPr>
          <p:cNvCxnSpPr/>
          <p:nvPr/>
        </p:nvCxnSpPr>
        <p:spPr>
          <a:xfrm flipH="1">
            <a:off x="5764213" y="1128713"/>
            <a:ext cx="630237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1D56AAC5-6409-45A1-A232-9FBAA25EB268}"/>
              </a:ext>
            </a:extLst>
          </p:cNvPr>
          <p:cNvSpPr/>
          <p:nvPr/>
        </p:nvSpPr>
        <p:spPr>
          <a:xfrm>
            <a:off x="7173913" y="1098550"/>
            <a:ext cx="134937" cy="101600"/>
          </a:xfrm>
          <a:prstGeom prst="ellipse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CCB644C-7592-4AF5-9E56-0FB019E4393A}"/>
              </a:ext>
            </a:extLst>
          </p:cNvPr>
          <p:cNvSpPr/>
          <p:nvPr/>
        </p:nvSpPr>
        <p:spPr>
          <a:xfrm>
            <a:off x="6815138" y="1087438"/>
            <a:ext cx="134937" cy="1016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5D9C819-2336-4751-9187-88E72C996557}"/>
              </a:ext>
            </a:extLst>
          </p:cNvPr>
          <p:cNvSpPr/>
          <p:nvPr/>
        </p:nvSpPr>
        <p:spPr>
          <a:xfrm>
            <a:off x="8459788" y="1087438"/>
            <a:ext cx="133350" cy="1016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92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EADA7A4-3AA2-4EEF-AEBA-A90311399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1417638"/>
            <a:ext cx="2932113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hlinkClick r:id="rId3" action="ppaction://hlinkfile"/>
            <a:extLst>
              <a:ext uri="{FF2B5EF4-FFF2-40B4-BE49-F238E27FC236}">
                <a16:creationId xmlns:a16="http://schemas.microsoft.com/office/drawing/2014/main" id="{2971169A-8032-478A-BE90-24B74456B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88" y="3968750"/>
            <a:ext cx="2936875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BD8A32-CAB7-413D-8C02-CA692D7BF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720975"/>
            <a:ext cx="22987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0267604-C947-4D24-AB92-CA13BF25E8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3722688"/>
            <a:ext cx="3060700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90F6F53-DBF6-4C02-B515-077BEF0EFE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5084763"/>
            <a:ext cx="8197850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364D2B-FFE8-4125-94F9-316D954D28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2733675"/>
            <a:ext cx="22987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260389F-F164-4084-AD64-2B6E05F7AA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387350"/>
            <a:ext cx="1731963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A3DB1FB-D853-4F62-A973-FA7F6B22CF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984250"/>
            <a:ext cx="83693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1D6796-F2CE-4E06-AC3F-1C67647559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1844675"/>
            <a:ext cx="20605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1" name="灯片编号占位符 4">
            <a:extLst>
              <a:ext uri="{FF2B5EF4-FFF2-40B4-BE49-F238E27FC236}">
                <a16:creationId xmlns:a16="http://schemas.microsoft.com/office/drawing/2014/main" id="{5ACDC3C2-D5C3-473A-8F51-F22D8F98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1F83FD-130A-4853-9558-78C4333EFA28}" type="slidenum">
              <a:rPr lang="en-US" altLang="zh-CN"/>
              <a:pPr eaLnBrk="1" hangingPunct="1"/>
              <a:t>33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A190598-556F-4323-880E-7D08DEFDFA4C}"/>
              </a:ext>
            </a:extLst>
          </p:cNvPr>
          <p:cNvSpPr/>
          <p:nvPr/>
        </p:nvSpPr>
        <p:spPr>
          <a:xfrm>
            <a:off x="6542088" y="2654300"/>
            <a:ext cx="523875" cy="292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BACAAF5-3DAC-43FF-AE08-FD121147A1EF}"/>
              </a:ext>
            </a:extLst>
          </p:cNvPr>
          <p:cNvCxnSpPr/>
          <p:nvPr/>
        </p:nvCxnSpPr>
        <p:spPr>
          <a:xfrm>
            <a:off x="7013575" y="2136775"/>
            <a:ext cx="43815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527CFA4-D62D-4FF2-85E1-DBDACF88759B}"/>
              </a:ext>
            </a:extLst>
          </p:cNvPr>
          <p:cNvCxnSpPr/>
          <p:nvPr/>
        </p:nvCxnSpPr>
        <p:spPr>
          <a:xfrm flipH="1">
            <a:off x="6351588" y="2136775"/>
            <a:ext cx="62865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ED620DC-CABB-4312-A57D-A5FAE6C5C448}"/>
              </a:ext>
            </a:extLst>
          </p:cNvPr>
          <p:cNvCxnSpPr/>
          <p:nvPr/>
        </p:nvCxnSpPr>
        <p:spPr>
          <a:xfrm>
            <a:off x="7848600" y="2152650"/>
            <a:ext cx="75088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B59A1C2-2099-4C60-BC05-A58BB5E4C039}"/>
              </a:ext>
            </a:extLst>
          </p:cNvPr>
          <p:cNvCxnSpPr/>
          <p:nvPr/>
        </p:nvCxnSpPr>
        <p:spPr>
          <a:xfrm flipH="1">
            <a:off x="7415213" y="2152650"/>
            <a:ext cx="411162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右箭头 23">
            <a:extLst>
              <a:ext uri="{FF2B5EF4-FFF2-40B4-BE49-F238E27FC236}">
                <a16:creationId xmlns:a16="http://schemas.microsoft.com/office/drawing/2014/main" id="{8CEE312E-247E-4447-8E7A-A5D4E7C115F9}"/>
              </a:ext>
            </a:extLst>
          </p:cNvPr>
          <p:cNvSpPr/>
          <p:nvPr/>
        </p:nvSpPr>
        <p:spPr>
          <a:xfrm>
            <a:off x="6885649" y="3213901"/>
            <a:ext cx="359892" cy="168622"/>
          </a:xfrm>
          <a:prstGeom prst="rightArrow">
            <a:avLst/>
          </a:prstGeom>
          <a:ln>
            <a:solidFill>
              <a:srgbClr val="C0000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A5DE4281-CE72-469F-B912-3187AD7393D5}"/>
              </a:ext>
            </a:extLst>
          </p:cNvPr>
          <p:cNvSpPr/>
          <p:nvPr/>
        </p:nvSpPr>
        <p:spPr>
          <a:xfrm>
            <a:off x="8475663" y="3201988"/>
            <a:ext cx="360362" cy="163512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4C629AB-5996-4BAE-8EBC-6C120DB30C39}"/>
              </a:ext>
            </a:extLst>
          </p:cNvPr>
          <p:cNvSpPr/>
          <p:nvPr/>
        </p:nvSpPr>
        <p:spPr>
          <a:xfrm>
            <a:off x="5830888" y="2108200"/>
            <a:ext cx="133350" cy="1016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2" action="ppaction://hlinkfile"/>
            <a:extLst>
              <a:ext uri="{FF2B5EF4-FFF2-40B4-BE49-F238E27FC236}">
                <a16:creationId xmlns:a16="http://schemas.microsoft.com/office/drawing/2014/main" id="{710C77AF-51F7-4DF5-B1FB-420795F65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3011488"/>
            <a:ext cx="2359025" cy="109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灯片编号占位符 2">
            <a:extLst>
              <a:ext uri="{FF2B5EF4-FFF2-40B4-BE49-F238E27FC236}">
                <a16:creationId xmlns:a16="http://schemas.microsoft.com/office/drawing/2014/main" id="{CF2A1CFE-90FE-41B5-8B25-2F1940E3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059311-BE92-4EB7-81CB-8A98E2E65B6D}" type="slidenum">
              <a:rPr lang="en-US" altLang="zh-CN"/>
              <a:pPr eaLnBrk="1" hangingPunct="1"/>
              <a:t>34</a:t>
            </a:fld>
            <a:endParaRPr lang="en-US" altLang="zh-CN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9EC0622-7EBC-4693-8661-BDFCCCAD8C78}"/>
              </a:ext>
            </a:extLst>
          </p:cNvPr>
          <p:cNvGrpSpPr>
            <a:grpSpLocks/>
          </p:cNvGrpSpPr>
          <p:nvPr/>
        </p:nvGrpSpPr>
        <p:grpSpPr bwMode="auto">
          <a:xfrm>
            <a:off x="766763" y="188913"/>
            <a:ext cx="5621337" cy="3000375"/>
            <a:chOff x="766093" y="188640"/>
            <a:chExt cx="5621759" cy="3000598"/>
          </a:xfrm>
        </p:grpSpPr>
        <p:pic>
          <p:nvPicPr>
            <p:cNvPr id="36872" name="Picture 3" descr="图3">
              <a:extLst>
                <a:ext uri="{FF2B5EF4-FFF2-40B4-BE49-F238E27FC236}">
                  <a16:creationId xmlns:a16="http://schemas.microsoft.com/office/drawing/2014/main" id="{94380042-11FD-4DA3-BDBF-C5B7849CE1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53" b="18045"/>
            <a:stretch>
              <a:fillRect/>
            </a:stretch>
          </p:blipFill>
          <p:spPr bwMode="auto">
            <a:xfrm>
              <a:off x="766093" y="188640"/>
              <a:ext cx="5621759" cy="2582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3" name="TextBox 5">
              <a:extLst>
                <a:ext uri="{FF2B5EF4-FFF2-40B4-BE49-F238E27FC236}">
                  <a16:creationId xmlns:a16="http://schemas.microsoft.com/office/drawing/2014/main" id="{B0D1BDEA-D2DB-40B9-8F0F-927531703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1388" y="2420888"/>
              <a:ext cx="1857375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  <a:p>
              <a:pPr algn="ctr" eaLnBrk="1" hangingPunct="1"/>
              <a:r>
                <a:rPr lang="zh-CN" altLang="en-US" sz="2600" b="1">
                  <a:solidFill>
                    <a:srgbClr val="0000FF"/>
                  </a:solidFill>
                  <a:ea typeface="黑体" panose="02010609060101010101" pitchFamily="49" charset="-122"/>
                </a:rPr>
                <a:t>大   潮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8CEDE64-4F3B-4EEA-842A-05F74C6627FF}"/>
              </a:ext>
            </a:extLst>
          </p:cNvPr>
          <p:cNvGrpSpPr>
            <a:grpSpLocks/>
          </p:cNvGrpSpPr>
          <p:nvPr/>
        </p:nvGrpSpPr>
        <p:grpSpPr bwMode="auto">
          <a:xfrm>
            <a:off x="842963" y="3178175"/>
            <a:ext cx="5024437" cy="3419475"/>
            <a:chOff x="843236" y="3178374"/>
            <a:chExt cx="5024139" cy="3418978"/>
          </a:xfrm>
        </p:grpSpPr>
        <p:pic>
          <p:nvPicPr>
            <p:cNvPr id="36870" name="Picture 4" descr="图3">
              <a:extLst>
                <a:ext uri="{FF2B5EF4-FFF2-40B4-BE49-F238E27FC236}">
                  <a16:creationId xmlns:a16="http://schemas.microsoft.com/office/drawing/2014/main" id="{8EB54E52-801F-4869-B85F-8C4374F7F9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28"/>
            <a:stretch>
              <a:fillRect/>
            </a:stretch>
          </p:blipFill>
          <p:spPr bwMode="auto">
            <a:xfrm>
              <a:off x="843236" y="3178374"/>
              <a:ext cx="3384376" cy="3418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1" name="TextBox 8">
              <a:extLst>
                <a:ext uri="{FF2B5EF4-FFF2-40B4-BE49-F238E27FC236}">
                  <a16:creationId xmlns:a16="http://schemas.microsoft.com/office/drawing/2014/main" id="{588ABED2-5727-43EC-8841-A582EF3B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588" y="4653136"/>
              <a:ext cx="1855787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华文楷体" panose="02010600040101010101" pitchFamily="2" charset="-122"/>
                  <a:ea typeface="华文楷体" panose="02010600040101010101" pitchFamily="2" charset="-122"/>
                </a:rPr>
                <a:t>图</a:t>
              </a:r>
              <a:r>
                <a:rPr lang="en-US" altLang="zh-CN">
                  <a:latin typeface="华文楷体" panose="02010600040101010101" pitchFamily="2" charset="-122"/>
                  <a:ea typeface="华文楷体" panose="02010600040101010101" pitchFamily="2" charset="-122"/>
                </a:rPr>
                <a:t>3.4-10</a:t>
              </a:r>
              <a:endParaRPr lang="en-US" altLang="zh-CN"/>
            </a:p>
            <a:p>
              <a:pPr algn="ctr" eaLnBrk="1" hangingPunct="1"/>
              <a:r>
                <a:rPr lang="zh-CN" altLang="en-US" sz="2600" b="1">
                  <a:solidFill>
                    <a:srgbClr val="0000FF"/>
                  </a:solidFill>
                  <a:ea typeface="黑体" panose="02010609060101010101" pitchFamily="49" charset="-122"/>
                </a:rPr>
                <a:t>小   潮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1">
            <a:extLst>
              <a:ext uri="{FF2B5EF4-FFF2-40B4-BE49-F238E27FC236}">
                <a16:creationId xmlns:a16="http://schemas.microsoft.com/office/drawing/2014/main" id="{CB2A5979-35A7-45DA-BBF2-E4755CD1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822D60-2461-43F7-A14E-665CED22AC44}" type="slidenum">
              <a:rPr lang="en-US" altLang="zh-CN"/>
              <a:pPr eaLnBrk="1" hangingPunct="1"/>
              <a:t>35</a:t>
            </a:fld>
            <a:endParaRPr lang="en-US" altLang="zh-CN"/>
          </a:p>
        </p:txBody>
      </p:sp>
      <p:pic>
        <p:nvPicPr>
          <p:cNvPr id="3" name="图片 24">
            <a:extLst>
              <a:ext uri="{FF2B5EF4-FFF2-40B4-BE49-F238E27FC236}">
                <a16:creationId xmlns:a16="http://schemas.microsoft.com/office/drawing/2014/main" id="{BF2D1ADD-2454-4585-A53C-0FD619448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5095875"/>
            <a:ext cx="60721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23">
            <a:extLst>
              <a:ext uri="{FF2B5EF4-FFF2-40B4-BE49-F238E27FC236}">
                <a16:creationId xmlns:a16="http://schemas.microsoft.com/office/drawing/2014/main" id="{4D0600BA-1542-4CBF-BB4C-290F229D9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4229100"/>
            <a:ext cx="22431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22">
            <a:extLst>
              <a:ext uri="{FF2B5EF4-FFF2-40B4-BE49-F238E27FC236}">
                <a16:creationId xmlns:a16="http://schemas.microsoft.com/office/drawing/2014/main" id="{A216E909-A1B8-48BC-B410-513CE7D98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988" y="4221163"/>
            <a:ext cx="2254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21">
            <a:extLst>
              <a:ext uri="{FF2B5EF4-FFF2-40B4-BE49-F238E27FC236}">
                <a16:creationId xmlns:a16="http://schemas.microsoft.com/office/drawing/2014/main" id="{193D3946-4078-4655-9D66-924C91AA64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3" y="3616325"/>
            <a:ext cx="2822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8">
            <a:extLst>
              <a:ext uri="{FF2B5EF4-FFF2-40B4-BE49-F238E27FC236}">
                <a16:creationId xmlns:a16="http://schemas.microsoft.com/office/drawing/2014/main" id="{9EAD024A-8851-430B-8D88-7165EBE1CA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2811463"/>
            <a:ext cx="3176587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7C2A408A-D45D-4EC4-9F7E-0CF9BF2D0F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800350"/>
            <a:ext cx="3376612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3">
            <a:extLst>
              <a:ext uri="{FF2B5EF4-FFF2-40B4-BE49-F238E27FC236}">
                <a16:creationId xmlns:a16="http://schemas.microsoft.com/office/drawing/2014/main" id="{7910C849-F191-4B35-A057-9BBDBBA58E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88" y="2257425"/>
            <a:ext cx="401637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2">
            <a:extLst>
              <a:ext uri="{FF2B5EF4-FFF2-40B4-BE49-F238E27FC236}">
                <a16:creationId xmlns:a16="http://schemas.microsoft.com/office/drawing/2014/main" id="{59CC8F44-49D1-4CF7-9BB4-43B29F8A41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535113"/>
            <a:ext cx="53768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0FA04A33-85DB-4BFE-B1EF-9FD3478C15B3}"/>
              </a:ext>
            </a:extLst>
          </p:cNvPr>
          <p:cNvSpPr txBox="1">
            <a:spLocks/>
          </p:cNvSpPr>
          <p:nvPr/>
        </p:nvSpPr>
        <p:spPr bwMode="auto">
          <a:xfrm>
            <a:off x="8378825" y="6473825"/>
            <a:ext cx="730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2B55661-9C4F-4AC4-BB0C-302824AAD486}" type="slidenum">
              <a:rPr lang="en-US" altLang="zh-CN" sz="1400"/>
              <a:pPr algn="r" eaLnBrk="1" hangingPunct="1"/>
              <a:t>35</a:t>
            </a:fld>
            <a:endParaRPr lang="en-US" altLang="zh-CN" sz="140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2E6284B-B2C9-4F8F-8A2F-67796CD01C32}"/>
              </a:ext>
            </a:extLst>
          </p:cNvPr>
          <p:cNvSpPr/>
          <p:nvPr/>
        </p:nvSpPr>
        <p:spPr>
          <a:xfrm>
            <a:off x="5962650" y="4140200"/>
            <a:ext cx="2800350" cy="7270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5FE51E-2A30-4913-B7F1-67ECA53EA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582613"/>
            <a:ext cx="491013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7" descr="图2">
            <a:extLst>
              <a:ext uri="{FF2B5EF4-FFF2-40B4-BE49-F238E27FC236}">
                <a16:creationId xmlns:a16="http://schemas.microsoft.com/office/drawing/2014/main" id="{CBBC65A3-CEB3-4494-B15B-A9750D780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638" b="10638"/>
          <a:stretch>
            <a:fillRect/>
          </a:stretch>
        </p:blipFill>
        <p:spPr bwMode="auto">
          <a:xfrm>
            <a:off x="6597650" y="3887788"/>
            <a:ext cx="2151063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79C737-8FE8-42D4-A199-232FAAFF4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5948363"/>
            <a:ext cx="130333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701B7E-84F2-4C45-AAB9-F744470FF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5915025"/>
            <a:ext cx="43830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896773-63D8-4CB3-8423-BE21576F2C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5132388"/>
            <a:ext cx="20605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7530ED-987C-413E-BAD1-EF75B906AC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25" y="4945063"/>
            <a:ext cx="1560513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03BB074-4C73-4F88-AB7B-33DA633323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38" y="4292600"/>
            <a:ext cx="12001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1FCA593-D0D6-4BC3-BC97-2B3F9C3134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4143375"/>
            <a:ext cx="3054350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hlinkClick r:id="rId9" action="ppaction://hlinkfile"/>
            <a:extLst>
              <a:ext uri="{FF2B5EF4-FFF2-40B4-BE49-F238E27FC236}">
                <a16:creationId xmlns:a16="http://schemas.microsoft.com/office/drawing/2014/main" id="{A052376E-CDB1-484F-BC3F-399C00E4B7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13" y="5632450"/>
            <a:ext cx="25908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0" name="图片 12">
            <a:extLst>
              <a:ext uri="{FF2B5EF4-FFF2-40B4-BE49-F238E27FC236}">
                <a16:creationId xmlns:a16="http://schemas.microsoft.com/office/drawing/2014/main" id="{C22AFAF1-224F-46DC-AB7C-834D47079A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14538"/>
            <a:ext cx="59372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图片 3">
            <a:extLst>
              <a:ext uri="{FF2B5EF4-FFF2-40B4-BE49-F238E27FC236}">
                <a16:creationId xmlns:a16="http://schemas.microsoft.com/office/drawing/2014/main" id="{14D18E10-2EB1-4392-9393-5EDE411E4D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563" y="1570038"/>
            <a:ext cx="4953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图片 2">
            <a:extLst>
              <a:ext uri="{FF2B5EF4-FFF2-40B4-BE49-F238E27FC236}">
                <a16:creationId xmlns:a16="http://schemas.microsoft.com/office/drawing/2014/main" id="{E9115E0B-E568-4F7D-B542-2BF4F5C966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014538"/>
            <a:ext cx="28527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图片 1">
            <a:extLst>
              <a:ext uri="{FF2B5EF4-FFF2-40B4-BE49-F238E27FC236}">
                <a16:creationId xmlns:a16="http://schemas.microsoft.com/office/drawing/2014/main" id="{324E8AF7-844F-4BC9-8C4E-27C0BECC32B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338" y="1484313"/>
            <a:ext cx="405288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图片 25">
            <a:extLst>
              <a:ext uri="{FF2B5EF4-FFF2-40B4-BE49-F238E27FC236}">
                <a16:creationId xmlns:a16="http://schemas.microsoft.com/office/drawing/2014/main" id="{96DC8747-1102-4C21-AA45-8C79F6F5E8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8" y="3259138"/>
            <a:ext cx="259080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图片 24">
            <a:extLst>
              <a:ext uri="{FF2B5EF4-FFF2-40B4-BE49-F238E27FC236}">
                <a16:creationId xmlns:a16="http://schemas.microsoft.com/office/drawing/2014/main" id="{E469BC08-0C82-4D97-BBC7-454A53521F8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3344863"/>
            <a:ext cx="226853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4" name="图片 23">
            <a:extLst>
              <a:ext uri="{FF2B5EF4-FFF2-40B4-BE49-F238E27FC236}">
                <a16:creationId xmlns:a16="http://schemas.microsoft.com/office/drawing/2014/main" id="{296D9A2E-770E-4AEC-AD89-C4B63DE690D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3479800"/>
            <a:ext cx="30543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5" name="图片 22">
            <a:extLst>
              <a:ext uri="{FF2B5EF4-FFF2-40B4-BE49-F238E27FC236}">
                <a16:creationId xmlns:a16="http://schemas.microsoft.com/office/drawing/2014/main" id="{2FA2546D-F3CC-43AC-A65D-A8E4E2465A7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2733675"/>
            <a:ext cx="193198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6" name="图片 21">
            <a:extLst>
              <a:ext uri="{FF2B5EF4-FFF2-40B4-BE49-F238E27FC236}">
                <a16:creationId xmlns:a16="http://schemas.microsoft.com/office/drawing/2014/main" id="{1971B893-2DB3-4023-8512-C109A2D40D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760663"/>
            <a:ext cx="16224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7" name="图片 20">
            <a:extLst>
              <a:ext uri="{FF2B5EF4-FFF2-40B4-BE49-F238E27FC236}">
                <a16:creationId xmlns:a16="http://schemas.microsoft.com/office/drawing/2014/main" id="{DD5E882F-DACF-4DCE-A449-764FA299B1E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2674938"/>
            <a:ext cx="30543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8" name="图片 13">
            <a:extLst>
              <a:ext uri="{FF2B5EF4-FFF2-40B4-BE49-F238E27FC236}">
                <a16:creationId xmlns:a16="http://schemas.microsoft.com/office/drawing/2014/main" id="{C3EB268B-287C-4957-A982-0AF52CF61D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2198688"/>
            <a:ext cx="334962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9" name="图片 19">
            <a:extLst>
              <a:ext uri="{FF2B5EF4-FFF2-40B4-BE49-F238E27FC236}">
                <a16:creationId xmlns:a16="http://schemas.microsoft.com/office/drawing/2014/main" id="{68C1CE12-78F3-4160-BFBB-6A5D7D5D35F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188" y="2098675"/>
            <a:ext cx="48736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1" name="图片 10">
            <a:extLst>
              <a:ext uri="{FF2B5EF4-FFF2-40B4-BE49-F238E27FC236}">
                <a16:creationId xmlns:a16="http://schemas.microsoft.com/office/drawing/2014/main" id="{6154F93B-B3E1-45CD-84B5-222F856E6BB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63" y="993775"/>
            <a:ext cx="488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2" name="图片 9">
            <a:extLst>
              <a:ext uri="{FF2B5EF4-FFF2-40B4-BE49-F238E27FC236}">
                <a16:creationId xmlns:a16="http://schemas.microsoft.com/office/drawing/2014/main" id="{AF95DFDF-A94E-4EE5-A05B-B5960CEE3D8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933450"/>
            <a:ext cx="37242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3" name="图片 8">
            <a:extLst>
              <a:ext uri="{FF2B5EF4-FFF2-40B4-BE49-F238E27FC236}">
                <a16:creationId xmlns:a16="http://schemas.microsoft.com/office/drawing/2014/main" id="{EF3B3D59-C9C4-40FD-88D7-534F9E72D65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925513"/>
            <a:ext cx="30543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4" name="图片 7">
            <a:extLst>
              <a:ext uri="{FF2B5EF4-FFF2-40B4-BE49-F238E27FC236}">
                <a16:creationId xmlns:a16="http://schemas.microsoft.com/office/drawing/2014/main" id="{DBDDCA86-BE33-4458-87E8-299C5D021A5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349250"/>
            <a:ext cx="373538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38" name="灯片编号占位符 1">
            <a:extLst>
              <a:ext uri="{FF2B5EF4-FFF2-40B4-BE49-F238E27FC236}">
                <a16:creationId xmlns:a16="http://schemas.microsoft.com/office/drawing/2014/main" id="{3B5C5593-9042-4940-AEDF-572AE354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FEFC93-03FF-42CB-8EF5-92B51AD4253B}" type="slidenum">
              <a:rPr lang="en-US" altLang="zh-CN"/>
              <a:pPr eaLnBrk="1" hangingPunct="1"/>
              <a:t>36</a:t>
            </a:fld>
            <a:endParaRPr lang="en-US" altLang="zh-CN"/>
          </a:p>
        </p:txBody>
      </p:sp>
      <p:sp>
        <p:nvSpPr>
          <p:cNvPr id="7" name="等于号 6">
            <a:extLst>
              <a:ext uri="{FF2B5EF4-FFF2-40B4-BE49-F238E27FC236}">
                <a16:creationId xmlns:a16="http://schemas.microsoft.com/office/drawing/2014/main" id="{2A4B10A7-3F22-4DEB-B444-E456FB15795D}"/>
              </a:ext>
            </a:extLst>
          </p:cNvPr>
          <p:cNvSpPr/>
          <p:nvPr/>
        </p:nvSpPr>
        <p:spPr>
          <a:xfrm>
            <a:off x="3275856" y="3317118"/>
            <a:ext cx="351197" cy="195610"/>
          </a:xfrm>
          <a:prstGeom prst="mathEqual">
            <a:avLst/>
          </a:prstGeom>
          <a:ln w="12700">
            <a:solidFill>
              <a:srgbClr val="C00000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等于号 40">
            <a:extLst>
              <a:ext uri="{FF2B5EF4-FFF2-40B4-BE49-F238E27FC236}">
                <a16:creationId xmlns:a16="http://schemas.microsoft.com/office/drawing/2014/main" id="{21537376-4DAA-4594-856E-DC2F9366A2BF}"/>
              </a:ext>
            </a:extLst>
          </p:cNvPr>
          <p:cNvSpPr/>
          <p:nvPr/>
        </p:nvSpPr>
        <p:spPr>
          <a:xfrm>
            <a:off x="5610256" y="3284984"/>
            <a:ext cx="351197" cy="195610"/>
          </a:xfrm>
          <a:prstGeom prst="mathEqual">
            <a:avLst/>
          </a:prstGeom>
          <a:ln w="12700">
            <a:solidFill>
              <a:srgbClr val="C00000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D16F528-E531-4ACF-825C-8E23639BF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8" y="3425825"/>
            <a:ext cx="294957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1CEBE83-0BA4-46BE-B417-DC6DCEA67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989138"/>
            <a:ext cx="845978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图片 10">
            <a:extLst>
              <a:ext uri="{FF2B5EF4-FFF2-40B4-BE49-F238E27FC236}">
                <a16:creationId xmlns:a16="http://schemas.microsoft.com/office/drawing/2014/main" id="{BA19779A-CCD0-4EDB-BDD1-4617498F9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711825"/>
            <a:ext cx="321786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0" name="图片 13">
            <a:extLst>
              <a:ext uri="{FF2B5EF4-FFF2-40B4-BE49-F238E27FC236}">
                <a16:creationId xmlns:a16="http://schemas.microsoft.com/office/drawing/2014/main" id="{D9864A04-B0E1-4C57-B71D-8A3BA6F25D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857875"/>
            <a:ext cx="3587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图片 12">
            <a:extLst>
              <a:ext uri="{FF2B5EF4-FFF2-40B4-BE49-F238E27FC236}">
                <a16:creationId xmlns:a16="http://schemas.microsoft.com/office/drawing/2014/main" id="{323F88C0-D73E-4E73-9210-B35857578B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4318000"/>
            <a:ext cx="84788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图片 11">
            <a:extLst>
              <a:ext uri="{FF2B5EF4-FFF2-40B4-BE49-F238E27FC236}">
                <a16:creationId xmlns:a16="http://schemas.microsoft.com/office/drawing/2014/main" id="{B308005F-FF6D-4ACC-89AD-E677A4B071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1138238"/>
            <a:ext cx="85629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图片 9">
            <a:extLst>
              <a:ext uri="{FF2B5EF4-FFF2-40B4-BE49-F238E27FC236}">
                <a16:creationId xmlns:a16="http://schemas.microsoft.com/office/drawing/2014/main" id="{F370BC99-6B2E-4C03-BF1D-84ECB1416D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4959350"/>
            <a:ext cx="21748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图片 5">
            <a:extLst>
              <a:ext uri="{FF2B5EF4-FFF2-40B4-BE49-F238E27FC236}">
                <a16:creationId xmlns:a16="http://schemas.microsoft.com/office/drawing/2014/main" id="{F70D5B41-083A-4D97-86CB-FB8733B8DD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442913"/>
            <a:ext cx="620553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6" name="灯片编号占位符 1">
            <a:extLst>
              <a:ext uri="{FF2B5EF4-FFF2-40B4-BE49-F238E27FC236}">
                <a16:creationId xmlns:a16="http://schemas.microsoft.com/office/drawing/2014/main" id="{3D49BEF7-CAF0-43BE-AF2D-5D7559E1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DD54F5A-2B00-4AC7-9826-EA28D28E378A}" type="slidenum">
              <a:rPr lang="en-US" altLang="zh-CN"/>
              <a:pPr eaLnBrk="1" hangingPunct="1"/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04" name="图片 3">
            <a:hlinkClick r:id="rId2" action="ppaction://hlinkfile"/>
            <a:extLst>
              <a:ext uri="{FF2B5EF4-FFF2-40B4-BE49-F238E27FC236}">
                <a16:creationId xmlns:a16="http://schemas.microsoft.com/office/drawing/2014/main" id="{F633DF8D-C08C-4923-9BFD-0308E0F79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1158875"/>
            <a:ext cx="30543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E458C40-8665-4EAB-A85F-DFE8CD72F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538" y="5800725"/>
            <a:ext cx="479742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A02A845-9825-42C4-B7EE-AC0C4A26C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5384800"/>
            <a:ext cx="31384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838F3E2-D162-4B26-873A-54C5BA385E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4767263"/>
            <a:ext cx="47910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5C2C298-D418-487E-AE65-AEEAFA9B23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5805488"/>
            <a:ext cx="4791076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E5C2159-AFA5-4806-BF05-9D0EB813DA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4148138"/>
            <a:ext cx="27257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33B2DB9-E3D5-44EB-A638-43A420A72C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850" y="4797425"/>
            <a:ext cx="47910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B5A6AA-C616-47D3-B2B9-8BDE82B41C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4375"/>
            <a:ext cx="619918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FA10E2-CDCE-4ADF-8AC7-E21C67B0AC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035175"/>
            <a:ext cx="139541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2DDE68E-8FBD-49E6-9AD1-B2BC644BC0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549275"/>
            <a:ext cx="74009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2" name="灯片编号占位符 1">
            <a:extLst>
              <a:ext uri="{FF2B5EF4-FFF2-40B4-BE49-F238E27FC236}">
                <a16:creationId xmlns:a16="http://schemas.microsoft.com/office/drawing/2014/main" id="{F01AFCB8-A920-4DBE-9A4D-0EA5CDED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723668-11A4-4186-9691-F9AEF14EF7EF}" type="slidenum">
              <a:rPr lang="en-US" altLang="zh-CN"/>
              <a:pPr eaLnBrk="1" hangingPunct="1"/>
              <a:t>38</a:t>
            </a:fld>
            <a:endParaRPr lang="en-US" altLang="zh-CN"/>
          </a:p>
        </p:txBody>
      </p:sp>
      <p:sp>
        <p:nvSpPr>
          <p:cNvPr id="8" name="上下箭头 7">
            <a:extLst>
              <a:ext uri="{FF2B5EF4-FFF2-40B4-BE49-F238E27FC236}">
                <a16:creationId xmlns:a16="http://schemas.microsoft.com/office/drawing/2014/main" id="{AC99F6B9-5F91-4095-8025-6D9803EA798F}"/>
              </a:ext>
            </a:extLst>
          </p:cNvPr>
          <p:cNvSpPr/>
          <p:nvPr/>
        </p:nvSpPr>
        <p:spPr>
          <a:xfrm>
            <a:off x="3924300" y="2597150"/>
            <a:ext cx="503238" cy="8477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C56DB237-BD55-44E0-8410-81B148B676F9}"/>
              </a:ext>
            </a:extLst>
          </p:cNvPr>
          <p:cNvSpPr/>
          <p:nvPr/>
        </p:nvSpPr>
        <p:spPr>
          <a:xfrm>
            <a:off x="1822450" y="5373688"/>
            <a:ext cx="422275" cy="503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下箭头 29">
            <a:extLst>
              <a:ext uri="{FF2B5EF4-FFF2-40B4-BE49-F238E27FC236}">
                <a16:creationId xmlns:a16="http://schemas.microsoft.com/office/drawing/2014/main" id="{3A2A7AF8-DCD8-4403-B301-CB4C60EE379E}"/>
              </a:ext>
            </a:extLst>
          </p:cNvPr>
          <p:cNvSpPr/>
          <p:nvPr/>
        </p:nvSpPr>
        <p:spPr>
          <a:xfrm>
            <a:off x="5684838" y="5445125"/>
            <a:ext cx="422275" cy="50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C2BEFD-B655-460D-A66F-FE41C3EC41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98838"/>
            <a:ext cx="661987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1743414-2969-4069-A48B-DCA34D929A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8" y="4940300"/>
            <a:ext cx="1749425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41288A58-DF51-4AC5-8BF9-5F491B688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5973763"/>
            <a:ext cx="17684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5D21DCE-904B-4C19-9C28-3E0DD9DCC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975350"/>
            <a:ext cx="363855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9D4984C-86CA-4B83-99D5-8FB3AF71B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916113"/>
            <a:ext cx="59245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94FB52D-233F-4E71-A856-ACB31AB4FA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4594225"/>
            <a:ext cx="195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5DEBBB9-FA2B-4ED7-A957-558321199B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460875"/>
            <a:ext cx="30781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DDDE0D2-A328-438E-973A-26979F13EC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3043238"/>
            <a:ext cx="28225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7616AC8-B894-4F24-BBA6-5B1DCA2AA0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082925"/>
            <a:ext cx="3436937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B202C09-2FC0-43B6-B857-422E61CF66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75" y="2781300"/>
            <a:ext cx="15494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DA27BB7-B5BD-4266-80E4-E6440A96D6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1916113"/>
            <a:ext cx="19081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883FF7-7EC9-4F4A-A0CD-631504C893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582613"/>
            <a:ext cx="13652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EA5202-D82C-4F9B-9FD7-279BF30D85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39738"/>
            <a:ext cx="31273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F3C1EE-A9E5-451B-B5E3-F93BD795EB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1352550"/>
            <a:ext cx="57118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7297E6-1431-43B7-A5CB-7D03C17BF4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587375"/>
            <a:ext cx="272573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9" name="椭圆 70">
            <a:extLst>
              <a:ext uri="{FF2B5EF4-FFF2-40B4-BE49-F238E27FC236}">
                <a16:creationId xmlns:a16="http://schemas.microsoft.com/office/drawing/2014/main" id="{061F0A42-29A8-4337-85BE-5F6140CB1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688" y="2565400"/>
            <a:ext cx="785812" cy="207168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endParaRPr kumimoji="1" lang="zh-CN" altLang="en-US" sz="2000" b="1" i="1"/>
          </a:p>
        </p:txBody>
      </p:sp>
      <p:sp>
        <p:nvSpPr>
          <p:cNvPr id="2" name="AutoShape 38">
            <a:extLst>
              <a:ext uri="{FF2B5EF4-FFF2-40B4-BE49-F238E27FC236}">
                <a16:creationId xmlns:a16="http://schemas.microsoft.com/office/drawing/2014/main" id="{759D4963-82FF-4775-8DEF-CDFC0EDFD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6157913"/>
            <a:ext cx="649288" cy="288925"/>
          </a:xfrm>
          <a:prstGeom prst="rightArrow">
            <a:avLst>
              <a:gd name="adj1" fmla="val 50000"/>
              <a:gd name="adj2" fmla="val 56171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32" name="AutoShape 39">
            <a:extLst>
              <a:ext uri="{FF2B5EF4-FFF2-40B4-BE49-F238E27FC236}">
                <a16:creationId xmlns:a16="http://schemas.microsoft.com/office/drawing/2014/main" id="{3C7A7134-9736-43E0-B736-94E33303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638" y="5249863"/>
            <a:ext cx="288925" cy="719137"/>
          </a:xfrm>
          <a:prstGeom prst="downArrow">
            <a:avLst>
              <a:gd name="adj1" fmla="val 50000"/>
              <a:gd name="adj2" fmla="val 62237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002" name="灯片编号占位符 1">
            <a:extLst>
              <a:ext uri="{FF2B5EF4-FFF2-40B4-BE49-F238E27FC236}">
                <a16:creationId xmlns:a16="http://schemas.microsoft.com/office/drawing/2014/main" id="{3564022E-F7C0-4985-8F6F-DA68893E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F1BE85-EAC7-411A-ABDB-6DD96BB2BCDD}" type="slidenum">
              <a:rPr lang="en-US" altLang="zh-CN"/>
              <a:pPr eaLnBrk="1" hangingPunct="1"/>
              <a:t>39</a:t>
            </a:fld>
            <a:endParaRPr lang="en-US" altLang="zh-CN"/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4F0DDC48-A23B-4746-BCB2-F7CD0ED13BA6}"/>
              </a:ext>
            </a:extLst>
          </p:cNvPr>
          <p:cNvSpPr/>
          <p:nvPr/>
        </p:nvSpPr>
        <p:spPr>
          <a:xfrm>
            <a:off x="3708400" y="3463925"/>
            <a:ext cx="719138" cy="387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上箭头 2">
            <a:extLst>
              <a:ext uri="{FF2B5EF4-FFF2-40B4-BE49-F238E27FC236}">
                <a16:creationId xmlns:a16="http://schemas.microsoft.com/office/drawing/2014/main" id="{C21A5392-5570-4148-8608-B4742CC93A62}"/>
              </a:ext>
            </a:extLst>
          </p:cNvPr>
          <p:cNvSpPr/>
          <p:nvPr/>
        </p:nvSpPr>
        <p:spPr>
          <a:xfrm>
            <a:off x="6732588" y="5661025"/>
            <a:ext cx="341312" cy="3603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2004" name="Picture 20">
            <a:extLst>
              <a:ext uri="{FF2B5EF4-FFF2-40B4-BE49-F238E27FC236}">
                <a16:creationId xmlns:a16="http://schemas.microsoft.com/office/drawing/2014/main" id="{5F480200-3341-4655-A31B-3B6F92E89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8" y="4594225"/>
            <a:ext cx="37623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832" grpId="0" animBg="1"/>
      <p:bldP spid="4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BF30189-6EF1-447B-9A74-D1ACDBBE9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48163"/>
            <a:ext cx="8369300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75D1FF-D734-449D-929D-4AD69D534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955800"/>
            <a:ext cx="8704263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F9202D6-A1B9-473B-A4F6-3732C2462A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052513"/>
            <a:ext cx="83693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8C479F8-87F8-46C2-97C1-41E8397681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50" y="488950"/>
            <a:ext cx="226695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灯片编号占位符 1">
            <a:extLst>
              <a:ext uri="{FF2B5EF4-FFF2-40B4-BE49-F238E27FC236}">
                <a16:creationId xmlns:a16="http://schemas.microsoft.com/office/drawing/2014/main" id="{1745AF0C-6826-467A-ADDE-58C5E98A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8C0031-722C-4A8F-8916-3A4F2EB3EDF1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4">
            <a:extLst>
              <a:ext uri="{FF2B5EF4-FFF2-40B4-BE49-F238E27FC236}">
                <a16:creationId xmlns:a16="http://schemas.microsoft.com/office/drawing/2014/main" id="{360F13A9-C923-4544-8B87-EF05E6024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5095875"/>
            <a:ext cx="60721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图片 23">
            <a:extLst>
              <a:ext uri="{FF2B5EF4-FFF2-40B4-BE49-F238E27FC236}">
                <a16:creationId xmlns:a16="http://schemas.microsoft.com/office/drawing/2014/main" id="{35D471B9-5655-4184-B049-53AEF0E15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163" y="4214813"/>
            <a:ext cx="2243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图片 22">
            <a:extLst>
              <a:ext uri="{FF2B5EF4-FFF2-40B4-BE49-F238E27FC236}">
                <a16:creationId xmlns:a16="http://schemas.microsoft.com/office/drawing/2014/main" id="{4CE798E9-A3D4-41BD-A453-310269446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38" y="4210050"/>
            <a:ext cx="2254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21">
            <a:extLst>
              <a:ext uri="{FF2B5EF4-FFF2-40B4-BE49-F238E27FC236}">
                <a16:creationId xmlns:a16="http://schemas.microsoft.com/office/drawing/2014/main" id="{D61060C9-56CF-4EB4-AA1C-627F73D2E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3" y="3616325"/>
            <a:ext cx="2822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图片 8">
            <a:extLst>
              <a:ext uri="{FF2B5EF4-FFF2-40B4-BE49-F238E27FC236}">
                <a16:creationId xmlns:a16="http://schemas.microsoft.com/office/drawing/2014/main" id="{6E288677-EE76-4DBE-B32E-513F6C8093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2811463"/>
            <a:ext cx="3176587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图片 6">
            <a:extLst>
              <a:ext uri="{FF2B5EF4-FFF2-40B4-BE49-F238E27FC236}">
                <a16:creationId xmlns:a16="http://schemas.microsoft.com/office/drawing/2014/main" id="{FF3EEB76-2C3B-4EBF-AA2A-B0108E151C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800350"/>
            <a:ext cx="3376612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图片 3">
            <a:extLst>
              <a:ext uri="{FF2B5EF4-FFF2-40B4-BE49-F238E27FC236}">
                <a16:creationId xmlns:a16="http://schemas.microsoft.com/office/drawing/2014/main" id="{6D4AF25B-1EFE-4D5C-86A1-92B5A70277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88" y="2257425"/>
            <a:ext cx="401637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图片 2">
            <a:extLst>
              <a:ext uri="{FF2B5EF4-FFF2-40B4-BE49-F238E27FC236}">
                <a16:creationId xmlns:a16="http://schemas.microsoft.com/office/drawing/2014/main" id="{3A3815F5-7BE4-4C43-9D71-B1932020C5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535113"/>
            <a:ext cx="53768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B9370BFC-B845-441D-A7EB-B7BDFE62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9A3377-AE37-48AA-891C-B06CE7CB334A}" type="slidenum">
              <a:rPr lang="en-US" altLang="zh-CN"/>
              <a:pPr eaLnBrk="1" hangingPunct="1"/>
              <a:t>40</a:t>
            </a:fld>
            <a:endParaRPr lang="en-US" altLang="zh-CN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BA9B76F-1E19-4D10-8398-3BC4F93389ED}"/>
              </a:ext>
            </a:extLst>
          </p:cNvPr>
          <p:cNvSpPr/>
          <p:nvPr/>
        </p:nvSpPr>
        <p:spPr>
          <a:xfrm>
            <a:off x="1692275" y="4941888"/>
            <a:ext cx="5400675" cy="10636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3F79B9-5B93-434E-B398-B363FCF32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582613"/>
            <a:ext cx="491013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1">
            <a:extLst>
              <a:ext uri="{FF2B5EF4-FFF2-40B4-BE49-F238E27FC236}">
                <a16:creationId xmlns:a16="http://schemas.microsoft.com/office/drawing/2014/main" id="{C834AFB4-FAD9-4618-BFB6-9255F8BEC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487363"/>
            <a:ext cx="7821613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灯片编号占位符 3">
            <a:extLst>
              <a:ext uri="{FF2B5EF4-FFF2-40B4-BE49-F238E27FC236}">
                <a16:creationId xmlns:a16="http://schemas.microsoft.com/office/drawing/2014/main" id="{6215E7A9-5F67-4539-9243-7147E154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414966-3F6F-4633-AA26-D8EDC383A05F}" type="slidenum">
              <a:rPr lang="en-US" altLang="zh-CN"/>
              <a:pPr eaLnBrk="1" hangingPunct="1"/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6">
            <a:extLst>
              <a:ext uri="{FF2B5EF4-FFF2-40B4-BE49-F238E27FC236}">
                <a16:creationId xmlns:a16="http://schemas.microsoft.com/office/drawing/2014/main" id="{40321759-B515-445A-A600-904B2E520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797175"/>
            <a:ext cx="3376612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图片 2">
            <a:extLst>
              <a:ext uri="{FF2B5EF4-FFF2-40B4-BE49-F238E27FC236}">
                <a16:creationId xmlns:a16="http://schemas.microsoft.com/office/drawing/2014/main" id="{9C336B49-F653-481C-947E-03B40362B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535113"/>
            <a:ext cx="53768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图片 24">
            <a:extLst>
              <a:ext uri="{FF2B5EF4-FFF2-40B4-BE49-F238E27FC236}">
                <a16:creationId xmlns:a16="http://schemas.microsoft.com/office/drawing/2014/main" id="{B65CDBEE-C333-4717-9936-2EEB8CA25F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5095875"/>
            <a:ext cx="60721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23">
            <a:extLst>
              <a:ext uri="{FF2B5EF4-FFF2-40B4-BE49-F238E27FC236}">
                <a16:creationId xmlns:a16="http://schemas.microsoft.com/office/drawing/2014/main" id="{03C111A8-9BFF-4C12-9528-27AB2D12CF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4229100"/>
            <a:ext cx="2241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22">
            <a:extLst>
              <a:ext uri="{FF2B5EF4-FFF2-40B4-BE49-F238E27FC236}">
                <a16:creationId xmlns:a16="http://schemas.microsoft.com/office/drawing/2014/main" id="{B23D5701-13A9-4EE7-A29C-7615F85363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513" y="4224338"/>
            <a:ext cx="2254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图片 21">
            <a:extLst>
              <a:ext uri="{FF2B5EF4-FFF2-40B4-BE49-F238E27FC236}">
                <a16:creationId xmlns:a16="http://schemas.microsoft.com/office/drawing/2014/main" id="{D41DC682-511D-4A69-B70E-2D8065FBC3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3" y="3616325"/>
            <a:ext cx="2822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图片 8">
            <a:extLst>
              <a:ext uri="{FF2B5EF4-FFF2-40B4-BE49-F238E27FC236}">
                <a16:creationId xmlns:a16="http://schemas.microsoft.com/office/drawing/2014/main" id="{A9C05CBE-064C-44A3-8FC2-408D7E3498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2811463"/>
            <a:ext cx="3176587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图片 3">
            <a:extLst>
              <a:ext uri="{FF2B5EF4-FFF2-40B4-BE49-F238E27FC236}">
                <a16:creationId xmlns:a16="http://schemas.microsoft.com/office/drawing/2014/main" id="{D83FBEFC-78C8-4B4B-8D37-62C5B29D42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88" y="2257425"/>
            <a:ext cx="401637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0E2C8576-1907-49AF-839F-AE4E1D12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5AAB8C-AC99-486E-9CA6-938C0206EE1A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CDC9F3B-3CBF-4621-89B4-81E0804214CB}"/>
              </a:ext>
            </a:extLst>
          </p:cNvPr>
          <p:cNvSpPr/>
          <p:nvPr/>
        </p:nvSpPr>
        <p:spPr>
          <a:xfrm>
            <a:off x="684213" y="2705100"/>
            <a:ext cx="3995737" cy="10636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AB1C4F55-3183-4CCA-8731-E9D3BEC5F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582613"/>
            <a:ext cx="491013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图片 5">
            <a:extLst>
              <a:ext uri="{FF2B5EF4-FFF2-40B4-BE49-F238E27FC236}">
                <a16:creationId xmlns:a16="http://schemas.microsoft.com/office/drawing/2014/main" id="{304F60CA-0206-48FF-B5D6-9814CC2BF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50" y="214313"/>
            <a:ext cx="2725738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灯片编号占位符 2">
            <a:extLst>
              <a:ext uri="{FF2B5EF4-FFF2-40B4-BE49-F238E27FC236}">
                <a16:creationId xmlns:a16="http://schemas.microsoft.com/office/drawing/2014/main" id="{1DA55D89-04A3-4496-BAE6-83C5A82E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EAA54F-3EF4-4D8D-897C-A334AB245D07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E7B1787-04EC-4028-B2BD-B9359F79D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4829175"/>
            <a:ext cx="869791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7">
            <a:extLst>
              <a:ext uri="{FF2B5EF4-FFF2-40B4-BE49-F238E27FC236}">
                <a16:creationId xmlns:a16="http://schemas.microsoft.com/office/drawing/2014/main" id="{8CC6FC51-A520-45BC-A1A8-632FC403E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481388"/>
            <a:ext cx="8137525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>
            <a:extLst>
              <a:ext uri="{FF2B5EF4-FFF2-40B4-BE49-F238E27FC236}">
                <a16:creationId xmlns:a16="http://schemas.microsoft.com/office/drawing/2014/main" id="{3E174FE1-82D2-4406-A1EB-E25F712BE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473325"/>
            <a:ext cx="62658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72891519-1C27-4B26-A153-C792A01D3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2986088"/>
            <a:ext cx="62674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Picture 9">
            <a:extLst>
              <a:ext uri="{FF2B5EF4-FFF2-40B4-BE49-F238E27FC236}">
                <a16:creationId xmlns:a16="http://schemas.microsoft.com/office/drawing/2014/main" id="{EFD00468-AFE9-43A1-A06C-E4428F693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765175"/>
            <a:ext cx="8067675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4">
            <a:extLst>
              <a:ext uri="{FF2B5EF4-FFF2-40B4-BE49-F238E27FC236}">
                <a16:creationId xmlns:a16="http://schemas.microsoft.com/office/drawing/2014/main" id="{9FC7202C-B3A2-4055-A212-BB3BDDDDB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5095875"/>
            <a:ext cx="60721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图片 23">
            <a:extLst>
              <a:ext uri="{FF2B5EF4-FFF2-40B4-BE49-F238E27FC236}">
                <a16:creationId xmlns:a16="http://schemas.microsoft.com/office/drawing/2014/main" id="{E29259F1-837A-4912-8943-605FA041D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75" y="4237038"/>
            <a:ext cx="22431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图片 22">
            <a:extLst>
              <a:ext uri="{FF2B5EF4-FFF2-40B4-BE49-F238E27FC236}">
                <a16:creationId xmlns:a16="http://schemas.microsoft.com/office/drawing/2014/main" id="{E82B492C-80F6-4698-97AD-33A6E0EF5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63" y="4230688"/>
            <a:ext cx="2254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21">
            <a:extLst>
              <a:ext uri="{FF2B5EF4-FFF2-40B4-BE49-F238E27FC236}">
                <a16:creationId xmlns:a16="http://schemas.microsoft.com/office/drawing/2014/main" id="{A2A6AC0C-23BF-422A-9F83-851216F6FF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3" y="3616325"/>
            <a:ext cx="2822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图片 8">
            <a:extLst>
              <a:ext uri="{FF2B5EF4-FFF2-40B4-BE49-F238E27FC236}">
                <a16:creationId xmlns:a16="http://schemas.microsoft.com/office/drawing/2014/main" id="{3CBE2B45-D50B-4A9A-9E64-952EBA5A22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2811463"/>
            <a:ext cx="3176587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图片 6">
            <a:extLst>
              <a:ext uri="{FF2B5EF4-FFF2-40B4-BE49-F238E27FC236}">
                <a16:creationId xmlns:a16="http://schemas.microsoft.com/office/drawing/2014/main" id="{4D1E0A0C-9E03-446C-A13D-C836A948A6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800350"/>
            <a:ext cx="3376612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图片 3">
            <a:extLst>
              <a:ext uri="{FF2B5EF4-FFF2-40B4-BE49-F238E27FC236}">
                <a16:creationId xmlns:a16="http://schemas.microsoft.com/office/drawing/2014/main" id="{3FACF83E-D38F-49EF-A44D-A2E81D0E9C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88" y="2257425"/>
            <a:ext cx="401637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图片 2">
            <a:extLst>
              <a:ext uri="{FF2B5EF4-FFF2-40B4-BE49-F238E27FC236}">
                <a16:creationId xmlns:a16="http://schemas.microsoft.com/office/drawing/2014/main" id="{BEA383BA-9D51-4570-A622-FBFC95349C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535113"/>
            <a:ext cx="53768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BCA1C419-DB4E-47F1-96C1-9C965D0C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93B5CA-1DEF-43BD-854A-B5C39B8B61E5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  <p:pic>
        <p:nvPicPr>
          <p:cNvPr id="7180" name="图片 5">
            <a:extLst>
              <a:ext uri="{FF2B5EF4-FFF2-40B4-BE49-F238E27FC236}">
                <a16:creationId xmlns:a16="http://schemas.microsoft.com/office/drawing/2014/main" id="{CB8C4603-776C-4CC4-A6A4-4608CDD73A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13" y="2732088"/>
            <a:ext cx="3711575" cy="109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2F75B81F-617A-4FD3-BEDD-4425817C6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582613"/>
            <a:ext cx="491013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9">
            <a:extLst>
              <a:ext uri="{FF2B5EF4-FFF2-40B4-BE49-F238E27FC236}">
                <a16:creationId xmlns:a16="http://schemas.microsoft.com/office/drawing/2014/main" id="{240ECC0B-0CE7-4504-9A08-DC7E93ABE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25" y="4933950"/>
            <a:ext cx="33893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图片 8">
            <a:extLst>
              <a:ext uri="{FF2B5EF4-FFF2-40B4-BE49-F238E27FC236}">
                <a16:creationId xmlns:a16="http://schemas.microsoft.com/office/drawing/2014/main" id="{04E0FC27-1E66-4DE2-8989-37E84D51A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3273425"/>
            <a:ext cx="30591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图片 7">
            <a:extLst>
              <a:ext uri="{FF2B5EF4-FFF2-40B4-BE49-F238E27FC236}">
                <a16:creationId xmlns:a16="http://schemas.microsoft.com/office/drawing/2014/main" id="{CCB04EF4-9857-4DD4-AC36-F26F2DB9A3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4132263"/>
            <a:ext cx="43830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图片 4">
            <a:extLst>
              <a:ext uri="{FF2B5EF4-FFF2-40B4-BE49-F238E27FC236}">
                <a16:creationId xmlns:a16="http://schemas.microsoft.com/office/drawing/2014/main" id="{98698CD7-C4D9-4206-83A8-524AC26788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268413"/>
            <a:ext cx="8697913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图片 6">
            <a:extLst>
              <a:ext uri="{FF2B5EF4-FFF2-40B4-BE49-F238E27FC236}">
                <a16:creationId xmlns:a16="http://schemas.microsoft.com/office/drawing/2014/main" id="{2E2CEE11-B738-4F16-8135-8874E167D6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346200"/>
            <a:ext cx="60420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图片 5">
            <a:extLst>
              <a:ext uri="{FF2B5EF4-FFF2-40B4-BE49-F238E27FC236}">
                <a16:creationId xmlns:a16="http://schemas.microsoft.com/office/drawing/2014/main" id="{636530B3-20B9-4A7C-94A3-3273BFE4F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63" y="1341438"/>
            <a:ext cx="30527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图片 3">
            <a:extLst>
              <a:ext uri="{FF2B5EF4-FFF2-40B4-BE49-F238E27FC236}">
                <a16:creationId xmlns:a16="http://schemas.microsoft.com/office/drawing/2014/main" id="{46F3EF6E-F4F0-4229-8F3C-1AF51D06E5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75" y="519113"/>
            <a:ext cx="48641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灯片编号占位符 3">
            <a:extLst>
              <a:ext uri="{FF2B5EF4-FFF2-40B4-BE49-F238E27FC236}">
                <a16:creationId xmlns:a16="http://schemas.microsoft.com/office/drawing/2014/main" id="{94C91373-0D31-4A90-B743-13398063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F49182-80B6-4886-A081-6DE72BE3DB4F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cxnSp>
        <p:nvCxnSpPr>
          <p:cNvPr id="361492" name="AutoShape 20">
            <a:extLst>
              <a:ext uri="{FF2B5EF4-FFF2-40B4-BE49-F238E27FC236}">
                <a16:creationId xmlns:a16="http://schemas.microsoft.com/office/drawing/2014/main" id="{427599AB-DA12-42E5-8FB0-A8A34B1609D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37063" y="3573463"/>
            <a:ext cx="782637" cy="8636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1493" name="AutoShape 21">
            <a:extLst>
              <a:ext uri="{FF2B5EF4-FFF2-40B4-BE49-F238E27FC236}">
                <a16:creationId xmlns:a16="http://schemas.microsoft.com/office/drawing/2014/main" id="{DADB5BA7-0CA5-4D1E-AE21-E745B3B6E1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37063" y="4437063"/>
            <a:ext cx="782637" cy="792162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59B0A401-47A5-4748-BE64-A941CD3564D2}"/>
              </a:ext>
            </a:extLst>
          </p:cNvPr>
          <p:cNvSpPr/>
          <p:nvPr/>
        </p:nvSpPr>
        <p:spPr>
          <a:xfrm>
            <a:off x="5148263" y="3214688"/>
            <a:ext cx="3240087" cy="71913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1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1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1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508895D1-1F9C-44B4-AB87-A6D86FAB7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4406900"/>
            <a:ext cx="84613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E267261-0D6C-43A4-96E4-A4E43A51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3644900"/>
            <a:ext cx="871061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03E5730-3F9C-41B4-94FA-BD433E60B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0" y="2994025"/>
            <a:ext cx="2571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BF3D00E-05C8-4BC6-86F5-E2E7EF9AC5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305050"/>
            <a:ext cx="772318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A9F17DA-BABC-4F82-8A84-304873C0E8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135063"/>
            <a:ext cx="5681663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5B05D9F-B5E9-4C0B-814E-4B5544E687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5876925"/>
            <a:ext cx="148113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1D77F251-A942-4DC6-B7A7-5930EE4D52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5106988"/>
            <a:ext cx="75771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9E47C67-2658-476F-84B2-7166A4A653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38" y="4508500"/>
            <a:ext cx="178593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626C7AD-6E43-43BC-B93F-FDC5DDED6F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727450"/>
            <a:ext cx="13477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0BDB196-C2FB-4631-9CB7-B538BD1C5F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3786188"/>
            <a:ext cx="354012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9527A4B-9720-4044-88DD-8490E357A7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688" y="3014663"/>
            <a:ext cx="125571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242A5AF-4BCB-470C-A11E-0805CE032B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2370138"/>
            <a:ext cx="1854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160E214-9D8C-495A-A680-7EB19234F6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3" y="1279525"/>
            <a:ext cx="3413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5AB3867-8DF1-4D9E-9929-DC4BA50770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258888"/>
            <a:ext cx="2857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F1A2A27-0CED-4199-82A5-D288ADA142D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527050"/>
            <a:ext cx="57245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1" name="灯片编号占位符 7">
            <a:extLst>
              <a:ext uri="{FF2B5EF4-FFF2-40B4-BE49-F238E27FC236}">
                <a16:creationId xmlns:a16="http://schemas.microsoft.com/office/drawing/2014/main" id="{9108C3C4-21BD-4D0D-A77D-510D9FED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D57DFC7-432E-4D7A-86C9-F8BE4B279EDD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11282" name="矩形 4">
            <a:extLst>
              <a:ext uri="{FF2B5EF4-FFF2-40B4-BE49-F238E27FC236}">
                <a16:creationId xmlns:a16="http://schemas.microsoft.com/office/drawing/2014/main" id="{35BFE25B-5F4D-4CE3-A353-2042EA0D2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657600"/>
            <a:ext cx="856932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2600" b="1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19" name="Picture 4" descr="图3">
            <a:extLst>
              <a:ext uri="{FF2B5EF4-FFF2-40B4-BE49-F238E27FC236}">
                <a16:creationId xmlns:a16="http://schemas.microsoft.com/office/drawing/2014/main" id="{E51F7FB8-DA96-4793-81D0-4769AB0F4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22" b="10422"/>
          <a:stretch>
            <a:fillRect/>
          </a:stretch>
        </p:blipFill>
        <p:spPr bwMode="auto">
          <a:xfrm>
            <a:off x="6156325" y="0"/>
            <a:ext cx="2447925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2" name="Picture 22">
            <a:extLst>
              <a:ext uri="{FF2B5EF4-FFF2-40B4-BE49-F238E27FC236}">
                <a16:creationId xmlns:a16="http://schemas.microsoft.com/office/drawing/2014/main" id="{9A15C134-0490-42C4-8FAA-0D6FB31BD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5949950"/>
            <a:ext cx="129857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973EB2E-30D5-4553-B9CE-14E038D3D8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5910263"/>
            <a:ext cx="178593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椭圆 29">
            <a:extLst>
              <a:ext uri="{FF2B5EF4-FFF2-40B4-BE49-F238E27FC236}">
                <a16:creationId xmlns:a16="http://schemas.microsoft.com/office/drawing/2014/main" id="{C81C18DD-94C2-461E-B66B-A897A0F46F56}"/>
              </a:ext>
            </a:extLst>
          </p:cNvPr>
          <p:cNvSpPr/>
          <p:nvPr/>
        </p:nvSpPr>
        <p:spPr>
          <a:xfrm>
            <a:off x="1762125" y="5653088"/>
            <a:ext cx="444500" cy="71913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0</a:t>
            </a:r>
          </a:p>
          <a:p>
            <a:pPr algn="ctr">
              <a:defRPr/>
            </a:pPr>
            <a:endParaRPr lang="zh-CN" altLang="en-US" sz="26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6F1CC27-3F39-4915-838E-D4A9F499029F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691188"/>
            <a:ext cx="574675" cy="719137"/>
            <a:chOff x="3275856" y="5690927"/>
            <a:chExt cx="576064" cy="719137"/>
          </a:xfrm>
        </p:grpSpPr>
        <p:pic>
          <p:nvPicPr>
            <p:cNvPr id="11293" name="Picture 24">
              <a:extLst>
                <a:ext uri="{FF2B5EF4-FFF2-40B4-BE49-F238E27FC236}">
                  <a16:creationId xmlns:a16="http://schemas.microsoft.com/office/drawing/2014/main" id="{B138F7B3-584B-4025-BE38-EE3AC85F54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8995" y="5733256"/>
              <a:ext cx="54292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495E74A-AFB0-4905-B05A-933E66D26BA1}"/>
                </a:ext>
              </a:extLst>
            </p:cNvPr>
            <p:cNvSpPr/>
            <p:nvPr/>
          </p:nvSpPr>
          <p:spPr>
            <a:xfrm>
              <a:off x="3275856" y="5690927"/>
              <a:ext cx="576064" cy="719137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" name="右箭头 3">
            <a:extLst>
              <a:ext uri="{FF2B5EF4-FFF2-40B4-BE49-F238E27FC236}">
                <a16:creationId xmlns:a16="http://schemas.microsoft.com/office/drawing/2014/main" id="{3C01FCF8-B39E-4918-A835-04DC26E5B5E1}"/>
              </a:ext>
            </a:extLst>
          </p:cNvPr>
          <p:cNvSpPr/>
          <p:nvPr/>
        </p:nvSpPr>
        <p:spPr>
          <a:xfrm>
            <a:off x="4164013" y="5949950"/>
            <a:ext cx="771525" cy="320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162DB49-8D1C-45C2-BB7A-CBE833FB3E88}"/>
              </a:ext>
            </a:extLst>
          </p:cNvPr>
          <p:cNvSpPr/>
          <p:nvPr/>
        </p:nvSpPr>
        <p:spPr>
          <a:xfrm>
            <a:off x="5711825" y="3521075"/>
            <a:ext cx="444500" cy="71913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6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0</a:t>
            </a:r>
          </a:p>
          <a:p>
            <a:pPr algn="ctr">
              <a:defRPr/>
            </a:pPr>
            <a:endParaRPr lang="zh-CN" altLang="en-US" sz="26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D4455FA-D5AC-4F67-BC37-6D461B68B9E4}"/>
              </a:ext>
            </a:extLst>
          </p:cNvPr>
          <p:cNvGrpSpPr>
            <a:grpSpLocks/>
          </p:cNvGrpSpPr>
          <p:nvPr/>
        </p:nvGrpSpPr>
        <p:grpSpPr bwMode="auto">
          <a:xfrm>
            <a:off x="6664325" y="3521075"/>
            <a:ext cx="576263" cy="719138"/>
            <a:chOff x="6680539" y="3521074"/>
            <a:chExt cx="576064" cy="719137"/>
          </a:xfrm>
        </p:grpSpPr>
        <p:pic>
          <p:nvPicPr>
            <p:cNvPr id="11291" name="Picture 24">
              <a:extLst>
                <a:ext uri="{FF2B5EF4-FFF2-40B4-BE49-F238E27FC236}">
                  <a16:creationId xmlns:a16="http://schemas.microsoft.com/office/drawing/2014/main" id="{63236514-1567-4F2C-8285-33A97FFC79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3678" y="3563403"/>
              <a:ext cx="54292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0BEEE54F-C7B6-4480-BE68-9BDFF51B900C}"/>
                </a:ext>
              </a:extLst>
            </p:cNvPr>
            <p:cNvSpPr/>
            <p:nvPr/>
          </p:nvSpPr>
          <p:spPr>
            <a:xfrm>
              <a:off x="6680539" y="3521074"/>
              <a:ext cx="576064" cy="71913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" grpId="0" animBg="1"/>
      <p:bldP spid="37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33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9409</TotalTime>
  <Words>104</Words>
  <Application>Microsoft Office PowerPoint</Application>
  <PresentationFormat>全屏显示(4:3)</PresentationFormat>
  <Paragraphs>67</Paragraphs>
  <Slides>41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Arial</vt:lpstr>
      <vt:lpstr>宋体</vt:lpstr>
      <vt:lpstr>Times New Roman</vt:lpstr>
      <vt:lpstr>华文行楷</vt:lpstr>
      <vt:lpstr>黑体</vt:lpstr>
      <vt:lpstr>华文楷体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hzzhang</dc:creator>
  <cp:lastModifiedBy>张伯望</cp:lastModifiedBy>
  <cp:revision>756</cp:revision>
  <dcterms:created xsi:type="dcterms:W3CDTF">2004-02-08T01:22:10Z</dcterms:created>
  <dcterms:modified xsi:type="dcterms:W3CDTF">2017-09-07T11:30:32Z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00080062430000000000010262a00207f7000400038000</vt:lpwstr>
  </property>
</Properties>
</file>