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46"/>
  </p:notesMasterIdLst>
  <p:handoutMasterIdLst>
    <p:handoutMasterId r:id="rId47"/>
  </p:handoutMasterIdLst>
  <p:sldIdLst>
    <p:sldId id="366" r:id="rId2"/>
    <p:sldId id="374" r:id="rId3"/>
    <p:sldId id="368" r:id="rId4"/>
    <p:sldId id="324" r:id="rId5"/>
    <p:sldId id="354" r:id="rId6"/>
    <p:sldId id="325" r:id="rId7"/>
    <p:sldId id="326" r:id="rId8"/>
    <p:sldId id="355" r:id="rId9"/>
    <p:sldId id="327" r:id="rId10"/>
    <p:sldId id="328" r:id="rId11"/>
    <p:sldId id="330" r:id="rId12"/>
    <p:sldId id="331" r:id="rId13"/>
    <p:sldId id="332" r:id="rId14"/>
    <p:sldId id="356" r:id="rId15"/>
    <p:sldId id="334" r:id="rId16"/>
    <p:sldId id="357" r:id="rId17"/>
    <p:sldId id="315" r:id="rId18"/>
    <p:sldId id="316" r:id="rId19"/>
    <p:sldId id="317" r:id="rId20"/>
    <p:sldId id="318" r:id="rId21"/>
    <p:sldId id="358" r:id="rId22"/>
    <p:sldId id="304" r:id="rId23"/>
    <p:sldId id="282" r:id="rId24"/>
    <p:sldId id="307" r:id="rId25"/>
    <p:sldId id="335" r:id="rId26"/>
    <p:sldId id="336" r:id="rId27"/>
    <p:sldId id="337" r:id="rId28"/>
    <p:sldId id="338" r:id="rId29"/>
    <p:sldId id="339" r:id="rId30"/>
    <p:sldId id="359" r:id="rId31"/>
    <p:sldId id="340" r:id="rId32"/>
    <p:sldId id="367" r:id="rId33"/>
    <p:sldId id="343" r:id="rId34"/>
    <p:sldId id="344" r:id="rId35"/>
    <p:sldId id="360" r:id="rId36"/>
    <p:sldId id="345" r:id="rId37"/>
    <p:sldId id="361" r:id="rId38"/>
    <p:sldId id="353" r:id="rId39"/>
    <p:sldId id="372" r:id="rId40"/>
    <p:sldId id="375" r:id="rId41"/>
    <p:sldId id="351" r:id="rId42"/>
    <p:sldId id="347" r:id="rId43"/>
    <p:sldId id="365" r:id="rId44"/>
    <p:sldId id="350" r:id="rId4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200">
          <p15:clr>
            <a:srgbClr val="A4A3A4"/>
          </p15:clr>
        </p15:guide>
        <p15:guide id="4" pos="3560">
          <p15:clr>
            <a:srgbClr val="A4A3A4"/>
          </p15:clr>
        </p15:guide>
        <p15:guide id="5" pos="385">
          <p15:clr>
            <a:srgbClr val="A4A3A4"/>
          </p15:clr>
        </p15:guide>
        <p15:guide id="6" pos="46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99"/>
    <a:srgbClr val="000000"/>
    <a:srgbClr val="FF0000"/>
    <a:srgbClr val="FFFFFF"/>
    <a:srgbClr val="FFFF99"/>
    <a:srgbClr val="FFCC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4" autoAdjust="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  <p:guide pos="2200"/>
        <p:guide pos="3560"/>
        <p:guide pos="385"/>
        <p:guide pos="46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>
            <a:extLst>
              <a:ext uri="{FF2B5EF4-FFF2-40B4-BE49-F238E27FC236}">
                <a16:creationId xmlns:a16="http://schemas.microsoft.com/office/drawing/2014/main" id="{C7F8BC08-80EF-46B6-A796-19D6D3D8845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1" name="Rectangle 1027">
            <a:extLst>
              <a:ext uri="{FF2B5EF4-FFF2-40B4-BE49-F238E27FC236}">
                <a16:creationId xmlns:a16="http://schemas.microsoft.com/office/drawing/2014/main" id="{001D7C0C-171F-4EBD-A3CC-B9C02B5FD91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1028">
            <a:extLst>
              <a:ext uri="{FF2B5EF4-FFF2-40B4-BE49-F238E27FC236}">
                <a16:creationId xmlns:a16="http://schemas.microsoft.com/office/drawing/2014/main" id="{74D35966-C6B0-4D7F-B609-05B707E73C8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3" name="Rectangle 1029">
            <a:extLst>
              <a:ext uri="{FF2B5EF4-FFF2-40B4-BE49-F238E27FC236}">
                <a16:creationId xmlns:a16="http://schemas.microsoft.com/office/drawing/2014/main" id="{F3F10B2B-3DF7-4A23-B828-4B2CB58615E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fld id="{E0233404-5E59-46D8-940C-55AF3A50CC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66C85DFB-E661-42C6-BBAA-F1822962061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4131" name="Rectangle 3">
            <a:extLst>
              <a:ext uri="{FF2B5EF4-FFF2-40B4-BE49-F238E27FC236}">
                <a16:creationId xmlns:a16="http://schemas.microsoft.com/office/drawing/2014/main" id="{FAF297DA-A46F-4742-89D4-509947136E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F432FAA3-0B72-416E-ADB5-D9480673A1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4133" name="Rectangle 5">
            <a:extLst>
              <a:ext uri="{FF2B5EF4-FFF2-40B4-BE49-F238E27FC236}">
                <a16:creationId xmlns:a16="http://schemas.microsoft.com/office/drawing/2014/main" id="{497C78AF-35CD-4988-81F2-93BBC57E80F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4134" name="Rectangle 6">
            <a:extLst>
              <a:ext uri="{FF2B5EF4-FFF2-40B4-BE49-F238E27FC236}">
                <a16:creationId xmlns:a16="http://schemas.microsoft.com/office/drawing/2014/main" id="{9F793AEB-12FC-4BF3-B6A0-87BFD21189A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4135" name="Rectangle 7">
            <a:extLst>
              <a:ext uri="{FF2B5EF4-FFF2-40B4-BE49-F238E27FC236}">
                <a16:creationId xmlns:a16="http://schemas.microsoft.com/office/drawing/2014/main" id="{CBEF2746-C163-45F5-9A33-AF58B9B884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fld id="{6852A59D-9D9E-4656-B3F2-39CA001C4C2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E7295DA7-FEB5-4E1C-909A-118F8114B7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67DE22B-82E4-49AE-B891-5D0F87ED92C4}" type="slidenum"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</a:t>
            </a:fld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9A10073D-91A7-45B0-B9EE-FBB86A1B9D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CC0F6645-B508-4A8E-B694-9BD0E7EAA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4A2C726C-811F-45D6-A3A8-D8D850295E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82E1F5DE-0970-43E2-84DB-08B2FB202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89F6ABDB-0AC5-4372-BEF3-4D3B61BC16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8E1FBBC-E77E-47FA-87FA-1C573D59E6D1}" type="slidenum">
              <a:rPr lang="en-US" altLang="zh-CN">
                <a:latin typeface="Times New Roman" panose="02020603050405020304" pitchFamily="18" charset="0"/>
              </a:rPr>
              <a:pPr/>
              <a:t>17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C6BE61D9-54F1-4FB8-B214-DE9258138FF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7A903E48-44FD-4BB9-BF77-52813AE38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84E12167-4C96-4369-BC2D-7180A0A676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57CF45D-D0D5-4506-A9D5-749E5A8D7BD8}" type="slidenum">
              <a:rPr lang="en-US" altLang="zh-CN">
                <a:latin typeface="Times New Roman" panose="02020603050405020304" pitchFamily="18" charset="0"/>
              </a:rPr>
              <a:pPr/>
              <a:t>19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D81A6C-3330-4E1A-B64B-D73684F95F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C19660-245D-4523-8B45-BD5617DBF0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A055B58-4D84-4434-B02A-2E0EE441ED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1BDB13-0B5F-44A1-B42E-3CA829A65D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940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4193F1-A7E7-4045-9741-B07684C5D9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6B999A6-E41A-4E28-B545-702A8C9F49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4D536FF-50B3-4E11-82A7-F5201A7194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081365-961F-404B-A4B1-3889541E1A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432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7668AF8-A3F5-458F-98FA-7C616E9124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212176-814B-4D29-BFB1-D546DF526A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08A701-1755-4927-B0B2-A4313F66FE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3FE5B4-A345-4DB9-B510-9D6ACE6773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2397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4DA83E7-F916-46CE-8274-5E2D8F162E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627B085-5FC6-4623-8E79-02686FF5B3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1E5FCE-637B-4EA1-92EB-E1369B0D32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7E488A-3A5F-42A0-A3E4-B0D9F1920A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3440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2C63A13-368A-4C52-ADAC-00F2823F3B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14F62AA-658C-4734-A29D-9CA2639224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6D5C85B-A01F-497F-A8E7-6828579FA7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19C04B-89BE-47FC-9082-A28E834D50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346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F290FCA-DA77-43FB-9DF0-DFDF9B4D19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CAE017-55A1-4732-A7B8-A96FB2AEBD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4308F59-5EBA-44EF-A394-AF3C1FA1F5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DE0F8-68A9-4FF0-8865-F5BB7F6F65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708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82AB5E-F0BC-4846-A889-5FA5E44B62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5B04051-8313-4AAA-A670-E7503C13B1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2AE7D27-D3F0-418D-9CE4-A03AF3AFB9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A32FEA-2046-484C-9B36-E8EACAAD6E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786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410686-2EC4-4052-BDC2-A9AF5F7F60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9755C5-AE6C-4166-B59D-973E441ECB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680EAA-ACFA-48D8-9A08-73955188DA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E09DD6-2205-4FD0-B727-BD852092CB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906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DD9E531-70C4-4432-A584-4F808DCD1A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8E9D7A-40CC-4231-B1BE-0D3F1E9972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CCA808A-978C-48E7-9CAC-89D6BDCC34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19ED94-116B-4646-864C-421FFC162F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219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4205AA6-426E-4D99-899F-86BB12CB48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0A78BFE-3B17-4ACB-A632-EC092623B3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360CC3D-9755-43F5-80DA-59DA220ADB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F3DD9F-28DA-4159-BD3F-CBB1F16625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628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514B97FC-F498-4928-B4CC-96348B95800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938" y="14288"/>
            <a:ext cx="5643562" cy="3683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《</a:t>
            </a:r>
            <a:r>
              <a:rPr lang="zh-CN" altLang="en-US" b="1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力学</a:t>
            </a:r>
            <a:r>
              <a:rPr lang="en-US" altLang="zh-CN" b="1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》</a:t>
            </a:r>
            <a:r>
              <a:rPr lang="zh-CN" altLang="en-US" b="1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电子教案</a:t>
            </a:r>
            <a:r>
              <a:rPr lang="en-US" altLang="zh-CN" b="1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——</a:t>
            </a:r>
            <a:r>
              <a:rPr lang="zh-CN" altLang="en-US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第二章 惯性系下质点动力学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474B066-2DF6-43BE-9779-3D240B8302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705A881-E568-4060-B1B6-D3DDB2054E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BBB2230-F628-4044-982C-1A21ACFB66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352425"/>
          </a:xfrm>
        </p:spPr>
        <p:txBody>
          <a:bodyPr/>
          <a:lstStyle>
            <a:lvl1pPr>
              <a:defRPr/>
            </a:lvl1pPr>
          </a:lstStyle>
          <a:p>
            <a:fld id="{07E2121B-5C24-4821-B790-480A274F2B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921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0E9BA2-EDC9-4FB8-BEDC-AFF13003FB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4E1237-02B3-46E7-95D0-CC57F47819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D5B843-7BE5-4954-BA2C-9C32F49A9D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45C210-E620-4D69-900D-3D43BC46E6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369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0844E4-4A1F-411C-B9BD-3BADC5E84E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E4137-E18A-49B1-A1C8-799D0C793D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ADE5CB-FDFE-460B-8F57-5A5C91549F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EE63DB-1D43-4735-A0A1-10C723DA61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804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B1BAF02-5F12-4FE0-BC37-7FAE1E963B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DC7C054-E539-452C-B94A-4A57E77AC4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33828" name="Rectangle 4">
            <a:extLst>
              <a:ext uri="{FF2B5EF4-FFF2-40B4-BE49-F238E27FC236}">
                <a16:creationId xmlns:a16="http://schemas.microsoft.com/office/drawing/2014/main" id="{056E198B-0D13-443F-B357-A9975C0EE0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3829" name="Rectangle 5">
            <a:extLst>
              <a:ext uri="{FF2B5EF4-FFF2-40B4-BE49-F238E27FC236}">
                <a16:creationId xmlns:a16="http://schemas.microsoft.com/office/drawing/2014/main" id="{2376D8FB-C1F1-4991-86B3-BA3E612755E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3830" name="Rectangle 6">
            <a:extLst>
              <a:ext uri="{FF2B5EF4-FFF2-40B4-BE49-F238E27FC236}">
                <a16:creationId xmlns:a16="http://schemas.microsoft.com/office/drawing/2014/main" id="{52374F11-3A09-4AC5-8B16-FEF18593A03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E49115F7-0CF4-41CE-8635-48AA5B4CF7F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6" r:id="rId1"/>
    <p:sldLayoutId id="2147484217" r:id="rId2"/>
    <p:sldLayoutId id="2147484218" r:id="rId3"/>
    <p:sldLayoutId id="2147484219" r:id="rId4"/>
    <p:sldLayoutId id="2147484220" r:id="rId5"/>
    <p:sldLayoutId id="2147484221" r:id="rId6"/>
    <p:sldLayoutId id="2147484228" r:id="rId7"/>
    <p:sldLayoutId id="2147484222" r:id="rId8"/>
    <p:sldLayoutId id="2147484223" r:id="rId9"/>
    <p:sldLayoutId id="2147484224" r:id="rId10"/>
    <p:sldLayoutId id="2147484225" r:id="rId11"/>
    <p:sldLayoutId id="2147484226" r:id="rId12"/>
    <p:sldLayoutId id="2147484227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hyperlink" Target="&#21160;&#30011;&#38598;&#38182;/02&#31532;&#20108;&#31456;/&#21147;&#30340;&#21516;&#26102;&#24615;.swf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10" Type="http://schemas.openxmlformats.org/officeDocument/2006/relationships/image" Target="../media/image103.wmf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image" Target="../media/image112.png"/><Relationship Id="rId3" Type="http://schemas.openxmlformats.org/officeDocument/2006/relationships/image" Target="../media/image105.wmf"/><Relationship Id="rId7" Type="http://schemas.openxmlformats.org/officeDocument/2006/relationships/hyperlink" Target="&#21160;&#30011;&#38598;&#38182;/02&#31532;&#20108;&#31456;/&#24320;&#26222;&#21202;&#36712;&#36947;.swf" TargetMode="External"/><Relationship Id="rId12" Type="http://schemas.openxmlformats.org/officeDocument/2006/relationships/image" Target="../media/image1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wmf"/><Relationship Id="rId11" Type="http://schemas.openxmlformats.org/officeDocument/2006/relationships/image" Target="../media/image110.png"/><Relationship Id="rId5" Type="http://schemas.openxmlformats.org/officeDocument/2006/relationships/image" Target="../media/image106.png"/><Relationship Id="rId10" Type="http://schemas.openxmlformats.org/officeDocument/2006/relationships/image" Target="../media/image109.png"/><Relationship Id="rId4" Type="http://schemas.openxmlformats.org/officeDocument/2006/relationships/hyperlink" Target="&#21160;&#30011;&#38598;&#38182;/02&#31532;&#20108;&#31456;/&#24320;&#26222;&#21202;&#38754;&#31215;.swf" TargetMode="External"/><Relationship Id="rId9" Type="http://schemas.openxmlformats.org/officeDocument/2006/relationships/hyperlink" Target="&#21160;&#30011;&#38598;&#38182;/02&#31532;&#20108;&#31456;/&#24320;&#26222;&#21202;&#21608;&#26399;.swf" TargetMode="External"/><Relationship Id="rId14" Type="http://schemas.openxmlformats.org/officeDocument/2006/relationships/image" Target="../media/image1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25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12" Type="http://schemas.openxmlformats.org/officeDocument/2006/relationships/image" Target="../media/image124.png"/><Relationship Id="rId2" Type="http://schemas.openxmlformats.org/officeDocument/2006/relationships/image" Target="../media/image114.png"/><Relationship Id="rId16" Type="http://schemas.openxmlformats.org/officeDocument/2006/relationships/image" Target="../media/image1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11" Type="http://schemas.openxmlformats.org/officeDocument/2006/relationships/image" Target="../media/image123.png"/><Relationship Id="rId5" Type="http://schemas.openxmlformats.org/officeDocument/2006/relationships/image" Target="../media/image117.png"/><Relationship Id="rId15" Type="http://schemas.openxmlformats.org/officeDocument/2006/relationships/image" Target="../media/image127.png"/><Relationship Id="rId10" Type="http://schemas.openxmlformats.org/officeDocument/2006/relationships/image" Target="../media/image122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Relationship Id="rId14" Type="http://schemas.openxmlformats.org/officeDocument/2006/relationships/image" Target="../media/image1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9.png"/><Relationship Id="rId18" Type="http://schemas.openxmlformats.org/officeDocument/2006/relationships/image" Target="../media/image144.png"/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12" Type="http://schemas.openxmlformats.org/officeDocument/2006/relationships/image" Target="../media/image138.png"/><Relationship Id="rId17" Type="http://schemas.openxmlformats.org/officeDocument/2006/relationships/image" Target="../media/image14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5" Type="http://schemas.openxmlformats.org/officeDocument/2006/relationships/image" Target="../media/image131.png"/><Relationship Id="rId15" Type="http://schemas.openxmlformats.org/officeDocument/2006/relationships/image" Target="../media/image141.png"/><Relationship Id="rId10" Type="http://schemas.openxmlformats.org/officeDocument/2006/relationships/image" Target="../media/image136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Relationship Id="rId14" Type="http://schemas.openxmlformats.org/officeDocument/2006/relationships/image" Target="../media/image1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3" Type="http://schemas.openxmlformats.org/officeDocument/2006/relationships/image" Target="../media/image146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5" Type="http://schemas.openxmlformats.org/officeDocument/2006/relationships/image" Target="../media/image147.png"/><Relationship Id="rId15" Type="http://schemas.openxmlformats.org/officeDocument/2006/relationships/image" Target="../media/image156.jpeg"/><Relationship Id="rId10" Type="http://schemas.openxmlformats.org/officeDocument/2006/relationships/image" Target="../media/image152.png"/><Relationship Id="rId4" Type="http://schemas.openxmlformats.org/officeDocument/2006/relationships/hyperlink" Target="&#21160;&#30011;&#38598;&#38182;/02&#31532;&#20108;&#31456;/&#23270;&#23077;&#19968;&#21495;.wmv" TargetMode="External"/><Relationship Id="rId9" Type="http://schemas.openxmlformats.org/officeDocument/2006/relationships/image" Target="../media/image151.png"/><Relationship Id="rId14" Type="http://schemas.openxmlformats.org/officeDocument/2006/relationships/hyperlink" Target="&#21160;&#30011;&#38598;&#38182;/02&#31532;&#20108;&#31456;/&#22826;&#38451;&#31995;.swf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36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7" Type="http://schemas.openxmlformats.org/officeDocument/2006/relationships/image" Target="../media/image162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1.png"/><Relationship Id="rId5" Type="http://schemas.openxmlformats.org/officeDocument/2006/relationships/image" Target="../media/image160.png"/><Relationship Id="rId4" Type="http://schemas.openxmlformats.org/officeDocument/2006/relationships/image" Target="../media/image15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13" Type="http://schemas.openxmlformats.org/officeDocument/2006/relationships/image" Target="../media/image176.png"/><Relationship Id="rId3" Type="http://schemas.openxmlformats.org/officeDocument/2006/relationships/image" Target="../media/image166.png"/><Relationship Id="rId7" Type="http://schemas.openxmlformats.org/officeDocument/2006/relationships/image" Target="../media/image170.png"/><Relationship Id="rId12" Type="http://schemas.openxmlformats.org/officeDocument/2006/relationships/image" Target="../media/image175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9.png"/><Relationship Id="rId11" Type="http://schemas.openxmlformats.org/officeDocument/2006/relationships/image" Target="../media/image174.png"/><Relationship Id="rId5" Type="http://schemas.openxmlformats.org/officeDocument/2006/relationships/image" Target="../media/image168.png"/><Relationship Id="rId10" Type="http://schemas.openxmlformats.org/officeDocument/2006/relationships/image" Target="../media/image173.png"/><Relationship Id="rId4" Type="http://schemas.openxmlformats.org/officeDocument/2006/relationships/image" Target="../media/image167.png"/><Relationship Id="rId9" Type="http://schemas.openxmlformats.org/officeDocument/2006/relationships/image" Target="../media/image17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image" Target="../media/image187.png"/><Relationship Id="rId3" Type="http://schemas.openxmlformats.org/officeDocument/2006/relationships/image" Target="../media/image178.png"/><Relationship Id="rId7" Type="http://schemas.openxmlformats.org/officeDocument/2006/relationships/image" Target="../media/image181.png"/><Relationship Id="rId12" Type="http://schemas.openxmlformats.org/officeDocument/2006/relationships/image" Target="../media/image186.png"/><Relationship Id="rId2" Type="http://schemas.openxmlformats.org/officeDocument/2006/relationships/image" Target="../media/image177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11" Type="http://schemas.openxmlformats.org/officeDocument/2006/relationships/image" Target="../media/image185.png"/><Relationship Id="rId5" Type="http://schemas.openxmlformats.org/officeDocument/2006/relationships/image" Target="../media/image179.png"/><Relationship Id="rId15" Type="http://schemas.openxmlformats.org/officeDocument/2006/relationships/image" Target="../media/image189.png"/><Relationship Id="rId10" Type="http://schemas.openxmlformats.org/officeDocument/2006/relationships/image" Target="../media/image184.png"/><Relationship Id="rId4" Type="http://schemas.openxmlformats.org/officeDocument/2006/relationships/hyperlink" Target="&#21160;&#30011;&#38598;&#38182;/02&#31532;&#20108;&#31456;/&#21407;&#23376;&#21183;&#33021;&#26354;&#32447;.swf" TargetMode="External"/><Relationship Id="rId9" Type="http://schemas.openxmlformats.org/officeDocument/2006/relationships/image" Target="../media/image183.png"/><Relationship Id="rId14" Type="http://schemas.openxmlformats.org/officeDocument/2006/relationships/image" Target="../media/image18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3" Type="http://schemas.openxmlformats.org/officeDocument/2006/relationships/image" Target="../media/image191.png"/><Relationship Id="rId7" Type="http://schemas.openxmlformats.org/officeDocument/2006/relationships/image" Target="../media/image195.png"/><Relationship Id="rId12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4.png"/><Relationship Id="rId11" Type="http://schemas.openxmlformats.org/officeDocument/2006/relationships/image" Target="../media/image199.png"/><Relationship Id="rId5" Type="http://schemas.openxmlformats.org/officeDocument/2006/relationships/image" Target="../media/image193.png"/><Relationship Id="rId10" Type="http://schemas.openxmlformats.org/officeDocument/2006/relationships/image" Target="../media/image198.png"/><Relationship Id="rId4" Type="http://schemas.openxmlformats.org/officeDocument/2006/relationships/image" Target="../media/image192.png"/><Relationship Id="rId9" Type="http://schemas.openxmlformats.org/officeDocument/2006/relationships/image" Target="../media/image19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png"/><Relationship Id="rId3" Type="http://schemas.openxmlformats.org/officeDocument/2006/relationships/image" Target="../media/image202.png"/><Relationship Id="rId7" Type="http://schemas.openxmlformats.org/officeDocument/2006/relationships/image" Target="../media/image206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5.png"/><Relationship Id="rId5" Type="http://schemas.openxmlformats.org/officeDocument/2006/relationships/image" Target="../media/image204.png"/><Relationship Id="rId4" Type="http://schemas.openxmlformats.org/officeDocument/2006/relationships/image" Target="../media/image203.png"/><Relationship Id="rId9" Type="http://schemas.openxmlformats.org/officeDocument/2006/relationships/image" Target="../media/image20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png"/><Relationship Id="rId13" Type="http://schemas.openxmlformats.org/officeDocument/2006/relationships/image" Target="../media/image220.png"/><Relationship Id="rId18" Type="http://schemas.openxmlformats.org/officeDocument/2006/relationships/image" Target="../media/image225.png"/><Relationship Id="rId3" Type="http://schemas.openxmlformats.org/officeDocument/2006/relationships/image" Target="../media/image210.png"/><Relationship Id="rId21" Type="http://schemas.openxmlformats.org/officeDocument/2006/relationships/image" Target="../media/image228.png"/><Relationship Id="rId7" Type="http://schemas.openxmlformats.org/officeDocument/2006/relationships/image" Target="../media/image214.png"/><Relationship Id="rId12" Type="http://schemas.openxmlformats.org/officeDocument/2006/relationships/image" Target="../media/image219.png"/><Relationship Id="rId17" Type="http://schemas.openxmlformats.org/officeDocument/2006/relationships/image" Target="../media/image224.png"/><Relationship Id="rId2" Type="http://schemas.openxmlformats.org/officeDocument/2006/relationships/image" Target="../media/image209.png"/><Relationship Id="rId16" Type="http://schemas.openxmlformats.org/officeDocument/2006/relationships/image" Target="../media/image223.png"/><Relationship Id="rId20" Type="http://schemas.openxmlformats.org/officeDocument/2006/relationships/image" Target="../media/image2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3.png"/><Relationship Id="rId11" Type="http://schemas.openxmlformats.org/officeDocument/2006/relationships/image" Target="../media/image218.png"/><Relationship Id="rId5" Type="http://schemas.openxmlformats.org/officeDocument/2006/relationships/image" Target="../media/image212.png"/><Relationship Id="rId15" Type="http://schemas.openxmlformats.org/officeDocument/2006/relationships/image" Target="../media/image222.png"/><Relationship Id="rId10" Type="http://schemas.openxmlformats.org/officeDocument/2006/relationships/image" Target="../media/image217.png"/><Relationship Id="rId19" Type="http://schemas.openxmlformats.org/officeDocument/2006/relationships/image" Target="../media/image226.png"/><Relationship Id="rId4" Type="http://schemas.openxmlformats.org/officeDocument/2006/relationships/image" Target="../media/image211.png"/><Relationship Id="rId9" Type="http://schemas.openxmlformats.org/officeDocument/2006/relationships/image" Target="../media/image216.png"/><Relationship Id="rId14" Type="http://schemas.openxmlformats.org/officeDocument/2006/relationships/image" Target="../media/image221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13" Type="http://schemas.openxmlformats.org/officeDocument/2006/relationships/image" Target="../media/image240.png"/><Relationship Id="rId3" Type="http://schemas.openxmlformats.org/officeDocument/2006/relationships/image" Target="../media/image230.png"/><Relationship Id="rId7" Type="http://schemas.openxmlformats.org/officeDocument/2006/relationships/image" Target="../media/image234.png"/><Relationship Id="rId12" Type="http://schemas.openxmlformats.org/officeDocument/2006/relationships/image" Target="../media/image239.png"/><Relationship Id="rId2" Type="http://schemas.openxmlformats.org/officeDocument/2006/relationships/image" Target="../media/image229.wmf"/><Relationship Id="rId16" Type="http://schemas.openxmlformats.org/officeDocument/2006/relationships/image" Target="../media/image2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3.png"/><Relationship Id="rId11" Type="http://schemas.openxmlformats.org/officeDocument/2006/relationships/image" Target="../media/image238.png"/><Relationship Id="rId5" Type="http://schemas.openxmlformats.org/officeDocument/2006/relationships/image" Target="../media/image232.png"/><Relationship Id="rId15" Type="http://schemas.openxmlformats.org/officeDocument/2006/relationships/image" Target="../media/image242.png"/><Relationship Id="rId10" Type="http://schemas.openxmlformats.org/officeDocument/2006/relationships/image" Target="../media/image237.png"/><Relationship Id="rId4" Type="http://schemas.openxmlformats.org/officeDocument/2006/relationships/image" Target="../media/image231.png"/><Relationship Id="rId9" Type="http://schemas.openxmlformats.org/officeDocument/2006/relationships/image" Target="../media/image236.png"/><Relationship Id="rId14" Type="http://schemas.openxmlformats.org/officeDocument/2006/relationships/image" Target="../media/image24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13" Type="http://schemas.openxmlformats.org/officeDocument/2006/relationships/image" Target="../media/image176.png"/><Relationship Id="rId3" Type="http://schemas.openxmlformats.org/officeDocument/2006/relationships/image" Target="../media/image165.png"/><Relationship Id="rId7" Type="http://schemas.openxmlformats.org/officeDocument/2006/relationships/image" Target="../media/image170.png"/><Relationship Id="rId12" Type="http://schemas.openxmlformats.org/officeDocument/2006/relationships/image" Target="../media/image175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8.png"/><Relationship Id="rId11" Type="http://schemas.openxmlformats.org/officeDocument/2006/relationships/image" Target="../media/image174.png"/><Relationship Id="rId5" Type="http://schemas.openxmlformats.org/officeDocument/2006/relationships/image" Target="../media/image167.png"/><Relationship Id="rId10" Type="http://schemas.openxmlformats.org/officeDocument/2006/relationships/image" Target="../media/image173.png"/><Relationship Id="rId4" Type="http://schemas.openxmlformats.org/officeDocument/2006/relationships/image" Target="../media/image166.png"/><Relationship Id="rId9" Type="http://schemas.openxmlformats.org/officeDocument/2006/relationships/image" Target="../media/image17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245.png"/><Relationship Id="rId7" Type="http://schemas.openxmlformats.org/officeDocument/2006/relationships/image" Target="../media/image249.png"/><Relationship Id="rId12" Type="http://schemas.openxmlformats.org/officeDocument/2006/relationships/image" Target="../media/image254.png"/><Relationship Id="rId2" Type="http://schemas.openxmlformats.org/officeDocument/2006/relationships/image" Target="../media/image2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8.png"/><Relationship Id="rId11" Type="http://schemas.openxmlformats.org/officeDocument/2006/relationships/image" Target="../media/image253.png"/><Relationship Id="rId5" Type="http://schemas.openxmlformats.org/officeDocument/2006/relationships/image" Target="../media/image247.png"/><Relationship Id="rId10" Type="http://schemas.openxmlformats.org/officeDocument/2006/relationships/image" Target="../media/image252.png"/><Relationship Id="rId4" Type="http://schemas.openxmlformats.org/officeDocument/2006/relationships/image" Target="../media/image246.png"/><Relationship Id="rId9" Type="http://schemas.openxmlformats.org/officeDocument/2006/relationships/image" Target="../media/image25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55.png"/><Relationship Id="rId7" Type="http://schemas.openxmlformats.org/officeDocument/2006/relationships/image" Target="../media/image259.png"/><Relationship Id="rId2" Type="http://schemas.openxmlformats.org/officeDocument/2006/relationships/hyperlink" Target="&#21160;&#30011;&#38598;&#38182;/02&#31532;&#20108;&#31456;/&#25705;&#25830;&#31995;&#25968;.swf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8.png"/><Relationship Id="rId11" Type="http://schemas.openxmlformats.org/officeDocument/2006/relationships/image" Target="../media/image263.wmf"/><Relationship Id="rId5" Type="http://schemas.openxmlformats.org/officeDocument/2006/relationships/image" Target="../media/image257.png"/><Relationship Id="rId10" Type="http://schemas.openxmlformats.org/officeDocument/2006/relationships/image" Target="../media/image262.png"/><Relationship Id="rId4" Type="http://schemas.openxmlformats.org/officeDocument/2006/relationships/image" Target="../media/image256.png"/><Relationship Id="rId9" Type="http://schemas.openxmlformats.org/officeDocument/2006/relationships/image" Target="../media/image26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../media/image275.png"/><Relationship Id="rId3" Type="http://schemas.openxmlformats.org/officeDocument/2006/relationships/image" Target="../media/image265.png"/><Relationship Id="rId7" Type="http://schemas.openxmlformats.org/officeDocument/2006/relationships/image" Target="../media/image269.png"/><Relationship Id="rId12" Type="http://schemas.openxmlformats.org/officeDocument/2006/relationships/image" Target="../media/image274.png"/><Relationship Id="rId2" Type="http://schemas.openxmlformats.org/officeDocument/2006/relationships/image" Target="../media/image2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8.png"/><Relationship Id="rId11" Type="http://schemas.openxmlformats.org/officeDocument/2006/relationships/image" Target="../media/image273.png"/><Relationship Id="rId5" Type="http://schemas.openxmlformats.org/officeDocument/2006/relationships/image" Target="../media/image267.png"/><Relationship Id="rId10" Type="http://schemas.openxmlformats.org/officeDocument/2006/relationships/image" Target="../media/image272.png"/><Relationship Id="rId4" Type="http://schemas.openxmlformats.org/officeDocument/2006/relationships/image" Target="../media/image266.png"/><Relationship Id="rId9" Type="http://schemas.openxmlformats.org/officeDocument/2006/relationships/image" Target="../media/image27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13" Type="http://schemas.openxmlformats.org/officeDocument/2006/relationships/image" Target="../media/image286.png"/><Relationship Id="rId18" Type="http://schemas.openxmlformats.org/officeDocument/2006/relationships/image" Target="../media/image291.png"/><Relationship Id="rId3" Type="http://schemas.openxmlformats.org/officeDocument/2006/relationships/image" Target="../media/image276.png"/><Relationship Id="rId7" Type="http://schemas.openxmlformats.org/officeDocument/2006/relationships/image" Target="../media/image280.png"/><Relationship Id="rId12" Type="http://schemas.openxmlformats.org/officeDocument/2006/relationships/image" Target="../media/image285.png"/><Relationship Id="rId17" Type="http://schemas.openxmlformats.org/officeDocument/2006/relationships/image" Target="../media/image290.png"/><Relationship Id="rId2" Type="http://schemas.openxmlformats.org/officeDocument/2006/relationships/image" Target="../media/image272.png"/><Relationship Id="rId16" Type="http://schemas.openxmlformats.org/officeDocument/2006/relationships/image" Target="../media/image289.png"/><Relationship Id="rId20" Type="http://schemas.openxmlformats.org/officeDocument/2006/relationships/image" Target="../media/image2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9.png"/><Relationship Id="rId11" Type="http://schemas.openxmlformats.org/officeDocument/2006/relationships/image" Target="../media/image284.png"/><Relationship Id="rId5" Type="http://schemas.openxmlformats.org/officeDocument/2006/relationships/image" Target="../media/image278.png"/><Relationship Id="rId15" Type="http://schemas.openxmlformats.org/officeDocument/2006/relationships/image" Target="../media/image288.png"/><Relationship Id="rId10" Type="http://schemas.openxmlformats.org/officeDocument/2006/relationships/image" Target="../media/image283.png"/><Relationship Id="rId19" Type="http://schemas.openxmlformats.org/officeDocument/2006/relationships/image" Target="../media/image292.png"/><Relationship Id="rId4" Type="http://schemas.openxmlformats.org/officeDocument/2006/relationships/image" Target="../media/image277.png"/><Relationship Id="rId9" Type="http://schemas.openxmlformats.org/officeDocument/2006/relationships/image" Target="../media/image282.png"/><Relationship Id="rId14" Type="http://schemas.openxmlformats.org/officeDocument/2006/relationships/image" Target="../media/image28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13" Type="http://schemas.openxmlformats.org/officeDocument/2006/relationships/image" Target="../media/image176.png"/><Relationship Id="rId3" Type="http://schemas.openxmlformats.org/officeDocument/2006/relationships/image" Target="../media/image167.png"/><Relationship Id="rId7" Type="http://schemas.openxmlformats.org/officeDocument/2006/relationships/image" Target="../media/image170.png"/><Relationship Id="rId12" Type="http://schemas.openxmlformats.org/officeDocument/2006/relationships/image" Target="../media/image175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9.png"/><Relationship Id="rId11" Type="http://schemas.openxmlformats.org/officeDocument/2006/relationships/image" Target="../media/image174.png"/><Relationship Id="rId5" Type="http://schemas.openxmlformats.org/officeDocument/2006/relationships/image" Target="../media/image165.png"/><Relationship Id="rId10" Type="http://schemas.openxmlformats.org/officeDocument/2006/relationships/image" Target="../media/image173.png"/><Relationship Id="rId4" Type="http://schemas.openxmlformats.org/officeDocument/2006/relationships/image" Target="../media/image168.png"/><Relationship Id="rId9" Type="http://schemas.openxmlformats.org/officeDocument/2006/relationships/image" Target="../media/image17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&#21160;&#30011;&#38598;&#38182;/02&#31532;&#20108;&#31456;/&#19975;&#26377;&#24341;&#21147;&#24120;&#25968;&#27979;&#37327;.swf" TargetMode="External"/><Relationship Id="rId13" Type="http://schemas.openxmlformats.org/officeDocument/2006/relationships/image" Target="../media/image302.png"/><Relationship Id="rId3" Type="http://schemas.openxmlformats.org/officeDocument/2006/relationships/image" Target="../media/image294.png"/><Relationship Id="rId7" Type="http://schemas.openxmlformats.org/officeDocument/2006/relationships/image" Target="../media/image297.png"/><Relationship Id="rId12" Type="http://schemas.openxmlformats.org/officeDocument/2006/relationships/image" Target="../media/image301.png"/><Relationship Id="rId2" Type="http://schemas.openxmlformats.org/officeDocument/2006/relationships/image" Target="../media/image2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6.png"/><Relationship Id="rId11" Type="http://schemas.openxmlformats.org/officeDocument/2006/relationships/image" Target="../media/image300.png"/><Relationship Id="rId5" Type="http://schemas.openxmlformats.org/officeDocument/2006/relationships/image" Target="../media/image295.png"/><Relationship Id="rId10" Type="http://schemas.openxmlformats.org/officeDocument/2006/relationships/image" Target="../media/image299.png"/><Relationship Id="rId4" Type="http://schemas.openxmlformats.org/officeDocument/2006/relationships/hyperlink" Target="&#21160;&#30011;&#38598;&#38182;/02&#31532;&#20108;&#31456;/&#19975;&#26377;&#24341;&#21147;&#20013;&#30340;&#36317;&#31163;.swf" TargetMode="External"/><Relationship Id="rId9" Type="http://schemas.openxmlformats.org/officeDocument/2006/relationships/image" Target="../media/image298.png"/><Relationship Id="rId14" Type="http://schemas.openxmlformats.org/officeDocument/2006/relationships/image" Target="../media/image303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36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5.png"/><Relationship Id="rId7" Type="http://schemas.openxmlformats.org/officeDocument/2006/relationships/image" Target="../media/image309.png"/><Relationship Id="rId2" Type="http://schemas.openxmlformats.org/officeDocument/2006/relationships/image" Target="../media/image3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8.png"/><Relationship Id="rId5" Type="http://schemas.openxmlformats.org/officeDocument/2006/relationships/image" Target="../media/image307.png"/><Relationship Id="rId4" Type="http://schemas.openxmlformats.org/officeDocument/2006/relationships/image" Target="../media/image30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6.png"/><Relationship Id="rId13" Type="http://schemas.openxmlformats.org/officeDocument/2006/relationships/image" Target="../media/image321.png"/><Relationship Id="rId18" Type="http://schemas.openxmlformats.org/officeDocument/2006/relationships/image" Target="../media/image326.png"/><Relationship Id="rId3" Type="http://schemas.openxmlformats.org/officeDocument/2006/relationships/image" Target="../media/image311.png"/><Relationship Id="rId7" Type="http://schemas.openxmlformats.org/officeDocument/2006/relationships/image" Target="../media/image315.png"/><Relationship Id="rId12" Type="http://schemas.openxmlformats.org/officeDocument/2006/relationships/image" Target="../media/image320.png"/><Relationship Id="rId17" Type="http://schemas.openxmlformats.org/officeDocument/2006/relationships/image" Target="../media/image325.png"/><Relationship Id="rId2" Type="http://schemas.openxmlformats.org/officeDocument/2006/relationships/image" Target="../media/image310.png"/><Relationship Id="rId16" Type="http://schemas.openxmlformats.org/officeDocument/2006/relationships/image" Target="../media/image3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4.png"/><Relationship Id="rId11" Type="http://schemas.openxmlformats.org/officeDocument/2006/relationships/image" Target="../media/image319.png"/><Relationship Id="rId5" Type="http://schemas.openxmlformats.org/officeDocument/2006/relationships/image" Target="../media/image313.png"/><Relationship Id="rId15" Type="http://schemas.openxmlformats.org/officeDocument/2006/relationships/image" Target="../media/image323.png"/><Relationship Id="rId10" Type="http://schemas.openxmlformats.org/officeDocument/2006/relationships/image" Target="../media/image318.png"/><Relationship Id="rId4" Type="http://schemas.openxmlformats.org/officeDocument/2006/relationships/image" Target="../media/image312.png"/><Relationship Id="rId9" Type="http://schemas.openxmlformats.org/officeDocument/2006/relationships/image" Target="../media/image317.png"/><Relationship Id="rId14" Type="http://schemas.openxmlformats.org/officeDocument/2006/relationships/image" Target="../media/image3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3.png"/><Relationship Id="rId13" Type="http://schemas.openxmlformats.org/officeDocument/2006/relationships/image" Target="../media/image338.png"/><Relationship Id="rId3" Type="http://schemas.openxmlformats.org/officeDocument/2006/relationships/image" Target="../media/image328.png"/><Relationship Id="rId7" Type="http://schemas.openxmlformats.org/officeDocument/2006/relationships/image" Target="../media/image332.png"/><Relationship Id="rId12" Type="http://schemas.openxmlformats.org/officeDocument/2006/relationships/image" Target="../media/image337.png"/><Relationship Id="rId17" Type="http://schemas.openxmlformats.org/officeDocument/2006/relationships/image" Target="../media/image342.png"/><Relationship Id="rId2" Type="http://schemas.openxmlformats.org/officeDocument/2006/relationships/image" Target="../media/image327.png"/><Relationship Id="rId16" Type="http://schemas.openxmlformats.org/officeDocument/2006/relationships/image" Target="../media/image3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1.png"/><Relationship Id="rId11" Type="http://schemas.openxmlformats.org/officeDocument/2006/relationships/image" Target="../media/image336.png"/><Relationship Id="rId5" Type="http://schemas.openxmlformats.org/officeDocument/2006/relationships/image" Target="../media/image330.png"/><Relationship Id="rId15" Type="http://schemas.openxmlformats.org/officeDocument/2006/relationships/image" Target="../media/image340.png"/><Relationship Id="rId10" Type="http://schemas.openxmlformats.org/officeDocument/2006/relationships/image" Target="../media/image335.png"/><Relationship Id="rId4" Type="http://schemas.openxmlformats.org/officeDocument/2006/relationships/image" Target="../media/image329.png"/><Relationship Id="rId9" Type="http://schemas.openxmlformats.org/officeDocument/2006/relationships/image" Target="../media/image334.png"/><Relationship Id="rId14" Type="http://schemas.openxmlformats.org/officeDocument/2006/relationships/image" Target="../media/image33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9.png"/><Relationship Id="rId13" Type="http://schemas.openxmlformats.org/officeDocument/2006/relationships/image" Target="../media/image354.png"/><Relationship Id="rId3" Type="http://schemas.openxmlformats.org/officeDocument/2006/relationships/image" Target="../media/image344.png"/><Relationship Id="rId7" Type="http://schemas.openxmlformats.org/officeDocument/2006/relationships/image" Target="../media/image348.png"/><Relationship Id="rId12" Type="http://schemas.openxmlformats.org/officeDocument/2006/relationships/image" Target="../media/image353.png"/><Relationship Id="rId17" Type="http://schemas.openxmlformats.org/officeDocument/2006/relationships/image" Target="../media/image358.png"/><Relationship Id="rId2" Type="http://schemas.openxmlformats.org/officeDocument/2006/relationships/image" Target="../media/image343.png"/><Relationship Id="rId16" Type="http://schemas.openxmlformats.org/officeDocument/2006/relationships/image" Target="../media/image3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7.png"/><Relationship Id="rId11" Type="http://schemas.openxmlformats.org/officeDocument/2006/relationships/image" Target="../media/image352.png"/><Relationship Id="rId5" Type="http://schemas.openxmlformats.org/officeDocument/2006/relationships/image" Target="../media/image346.png"/><Relationship Id="rId15" Type="http://schemas.openxmlformats.org/officeDocument/2006/relationships/image" Target="../media/image356.png"/><Relationship Id="rId10" Type="http://schemas.openxmlformats.org/officeDocument/2006/relationships/image" Target="../media/image351.png"/><Relationship Id="rId4" Type="http://schemas.openxmlformats.org/officeDocument/2006/relationships/image" Target="../media/image345.png"/><Relationship Id="rId9" Type="http://schemas.openxmlformats.org/officeDocument/2006/relationships/image" Target="../media/image350.png"/><Relationship Id="rId14" Type="http://schemas.openxmlformats.org/officeDocument/2006/relationships/image" Target="../media/image35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7" Type="http://schemas.openxmlformats.org/officeDocument/2006/relationships/image" Target="../media/image364.png"/><Relationship Id="rId2" Type="http://schemas.openxmlformats.org/officeDocument/2006/relationships/image" Target="../media/image3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3.png"/><Relationship Id="rId5" Type="http://schemas.openxmlformats.org/officeDocument/2006/relationships/image" Target="../media/image362.png"/><Relationship Id="rId4" Type="http://schemas.openxmlformats.org/officeDocument/2006/relationships/image" Target="../media/image36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36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6.png"/><Relationship Id="rId2" Type="http://schemas.openxmlformats.org/officeDocument/2006/relationships/image" Target="../media/image36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36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68820D8-8F26-4133-9303-59F75C047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34988"/>
            <a:ext cx="80645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D7907B4-671A-4199-AE36-9C24DA1A9C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69863"/>
            <a:ext cx="8066088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97A8C3B-6E88-4571-BC66-5A4D02D364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1671638"/>
            <a:ext cx="81264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3D8C7A9-9C7B-4A2B-9D45-7F41AA32A1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882650"/>
            <a:ext cx="81264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DF1B80F-3C71-4243-A4C1-436A6937AF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1273175"/>
            <a:ext cx="81264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3898E2B-DC10-4F5A-9FD9-E908EB95B1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3221038"/>
            <a:ext cx="81264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BF6B21B-6D37-48E6-BAFA-5F8BF2DD45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051050"/>
            <a:ext cx="8066088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7F05FEF-7526-4830-B430-357A4E865A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2427288"/>
            <a:ext cx="81264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365EC8A-211A-4D5C-AB82-08B953BFD2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2833688"/>
            <a:ext cx="81264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5FDABFA-1AF2-4999-A60F-5926EA8B0B6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5141913"/>
            <a:ext cx="812641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9029D13-B3BE-4640-966C-117D69B828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613150"/>
            <a:ext cx="80645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50B6293-3D60-4993-8AB5-D6F21D0E106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4003675"/>
            <a:ext cx="81264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41EB845-ECFA-4B48-920F-ED86008F64C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4394200"/>
            <a:ext cx="812641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0132B4BE-991C-4630-945D-D0342396BA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4775200"/>
            <a:ext cx="81264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4FF19528-6D5F-467D-A297-51F64A9D932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5434013"/>
            <a:ext cx="806608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45873044-0824-4BFB-A695-3C3EB18E8E5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5776913"/>
            <a:ext cx="81264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3456D0D-CEB4-4038-8134-CDE9627A21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6170613"/>
            <a:ext cx="81264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D35EE64D-3419-4B61-8544-6EE629EEC76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6199188"/>
            <a:ext cx="3614737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椭圆 31">
            <a:extLst>
              <a:ext uri="{FF2B5EF4-FFF2-40B4-BE49-F238E27FC236}">
                <a16:creationId xmlns:a16="http://schemas.microsoft.com/office/drawing/2014/main" id="{F67CC52F-9318-4D45-8B0A-6B92D81FFBCD}"/>
              </a:ext>
            </a:extLst>
          </p:cNvPr>
          <p:cNvSpPr/>
          <p:nvPr/>
        </p:nvSpPr>
        <p:spPr>
          <a:xfrm>
            <a:off x="2700338" y="563563"/>
            <a:ext cx="3816350" cy="4667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1ADE1D5-FE46-4BDD-9B44-F5B037550D98}"/>
              </a:ext>
            </a:extLst>
          </p:cNvPr>
          <p:cNvSpPr/>
          <p:nvPr/>
        </p:nvSpPr>
        <p:spPr>
          <a:xfrm>
            <a:off x="552450" y="1273175"/>
            <a:ext cx="3514725" cy="466725"/>
          </a:xfrm>
          <a:prstGeom prst="ellipse">
            <a:avLst/>
          </a:prstGeom>
          <a:noFill/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06" name="Picture 18">
            <a:extLst>
              <a:ext uri="{FF2B5EF4-FFF2-40B4-BE49-F238E27FC236}">
                <a16:creationId xmlns:a16="http://schemas.microsoft.com/office/drawing/2014/main" id="{B007CB34-71DC-48B7-907D-E3677D325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1131888"/>
            <a:ext cx="8107362" cy="123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E62592-279B-482C-811E-AB8EB15AF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163" y="3182938"/>
            <a:ext cx="120173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灯片编号占位符 1">
            <a:extLst>
              <a:ext uri="{FF2B5EF4-FFF2-40B4-BE49-F238E27FC236}">
                <a16:creationId xmlns:a16="http://schemas.microsoft.com/office/drawing/2014/main" id="{9B7DDA07-8C6A-405F-81F3-42EDA1C3A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052273F-8864-4AFB-A229-CD6C990F45F4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5DA5D650-F77B-4AE7-A9D2-C8D07A86A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4" name="Rectangle 4">
            <a:extLst>
              <a:ext uri="{FF2B5EF4-FFF2-40B4-BE49-F238E27FC236}">
                <a16:creationId xmlns:a16="http://schemas.microsoft.com/office/drawing/2014/main" id="{F2E1899E-B68C-4004-907B-251810BAB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5" name="Rectangle 8">
            <a:extLst>
              <a:ext uri="{FF2B5EF4-FFF2-40B4-BE49-F238E27FC236}">
                <a16:creationId xmlns:a16="http://schemas.microsoft.com/office/drawing/2014/main" id="{D34B7260-C6E9-408D-B676-52B0F20A2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2302" name="Picture 14">
            <a:extLst>
              <a:ext uri="{FF2B5EF4-FFF2-40B4-BE49-F238E27FC236}">
                <a16:creationId xmlns:a16="http://schemas.microsoft.com/office/drawing/2014/main" id="{B21E3C35-FD50-469C-9C76-22EE397F2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4005263"/>
            <a:ext cx="7027862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3" name="Picture 15">
            <a:extLst>
              <a:ext uri="{FF2B5EF4-FFF2-40B4-BE49-F238E27FC236}">
                <a16:creationId xmlns:a16="http://schemas.microsoft.com/office/drawing/2014/main" id="{457F7502-013F-4006-A33C-E484EE06B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5373688"/>
            <a:ext cx="7426325" cy="116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4" name="Picture 16">
            <a:extLst>
              <a:ext uri="{FF2B5EF4-FFF2-40B4-BE49-F238E27FC236}">
                <a16:creationId xmlns:a16="http://schemas.microsoft.com/office/drawing/2014/main" id="{4E7DEE5F-37F9-440C-BF06-2D6A44B98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913" y="546100"/>
            <a:ext cx="3173412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5" name="Picture 17">
            <a:extLst>
              <a:ext uri="{FF2B5EF4-FFF2-40B4-BE49-F238E27FC236}">
                <a16:creationId xmlns:a16="http://schemas.microsoft.com/office/drawing/2014/main" id="{E81D42E5-7966-404E-8285-2C2C42186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585788"/>
            <a:ext cx="23749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对象 3">
            <a:extLst>
              <a:ext uri="{FF2B5EF4-FFF2-40B4-BE49-F238E27FC236}">
                <a16:creationId xmlns:a16="http://schemas.microsoft.com/office/drawing/2014/main" id="{1CC66031-5D47-44C2-87A0-9585572F9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175" y="1606550"/>
            <a:ext cx="13049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7" name="Picture 19">
            <a:extLst>
              <a:ext uri="{FF2B5EF4-FFF2-40B4-BE49-F238E27FC236}">
                <a16:creationId xmlns:a16="http://schemas.microsoft.com/office/drawing/2014/main" id="{4473CD17-EBA9-4BA4-B80E-CC821A512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2492375"/>
            <a:ext cx="6786562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8" name="Picture 20">
            <a:extLst>
              <a:ext uri="{FF2B5EF4-FFF2-40B4-BE49-F238E27FC236}">
                <a16:creationId xmlns:a16="http://schemas.microsoft.com/office/drawing/2014/main" id="{81786706-315C-4C27-A08E-AE0B059A8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3182938"/>
            <a:ext cx="52705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图片 4">
            <a:extLst>
              <a:ext uri="{FF2B5EF4-FFF2-40B4-BE49-F238E27FC236}">
                <a16:creationId xmlns:a16="http://schemas.microsoft.com/office/drawing/2014/main" id="{EC8941D8-0C54-4F7F-956E-BB33A4C22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88" y="1154113"/>
            <a:ext cx="4756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灯片编号占位符 1">
            <a:extLst>
              <a:ext uri="{FF2B5EF4-FFF2-40B4-BE49-F238E27FC236}">
                <a16:creationId xmlns:a16="http://schemas.microsoft.com/office/drawing/2014/main" id="{E028E4B4-1271-4B48-9CEB-0EC1CCE5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424613"/>
            <a:ext cx="2133600" cy="352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AD3180D-9A05-49BF-9A16-4588C391EBC1}" type="slidenum">
              <a:rPr lang="en-US" altLang="zh-CN">
                <a:solidFill>
                  <a:srgbClr val="000000"/>
                </a:solidFill>
              </a:rPr>
              <a:pPr/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3324" name="Picture 12">
            <a:extLst>
              <a:ext uri="{FF2B5EF4-FFF2-40B4-BE49-F238E27FC236}">
                <a16:creationId xmlns:a16="http://schemas.microsoft.com/office/drawing/2014/main" id="{BFB3B454-8E5A-4584-A1E2-5F7EC2CD3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1851025"/>
            <a:ext cx="7207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5" name="Picture 13">
            <a:extLst>
              <a:ext uri="{FF2B5EF4-FFF2-40B4-BE49-F238E27FC236}">
                <a16:creationId xmlns:a16="http://schemas.microsoft.com/office/drawing/2014/main" id="{7EDDB2DD-E263-4552-9FEF-FD42699E2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2565400"/>
            <a:ext cx="5108575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6" name="Picture 14">
            <a:extLst>
              <a:ext uri="{FF2B5EF4-FFF2-40B4-BE49-F238E27FC236}">
                <a16:creationId xmlns:a16="http://schemas.microsoft.com/office/drawing/2014/main" id="{5CAFFC9D-0E7B-4F57-8D9F-3D1A17B95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3221038"/>
            <a:ext cx="46577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7" name="Picture 15">
            <a:extLst>
              <a:ext uri="{FF2B5EF4-FFF2-40B4-BE49-F238E27FC236}">
                <a16:creationId xmlns:a16="http://schemas.microsoft.com/office/drawing/2014/main" id="{3B307DF3-0543-4970-99F1-2392B2481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900488"/>
            <a:ext cx="813752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8" name="Picture 16">
            <a:extLst>
              <a:ext uri="{FF2B5EF4-FFF2-40B4-BE49-F238E27FC236}">
                <a16:creationId xmlns:a16="http://schemas.microsoft.com/office/drawing/2014/main" id="{CEF7DA34-224E-4D70-AC59-B81F81287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485775"/>
            <a:ext cx="8158162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5">
            <a:extLst>
              <a:ext uri="{FF2B5EF4-FFF2-40B4-BE49-F238E27FC236}">
                <a16:creationId xmlns:a16="http://schemas.microsoft.com/office/drawing/2014/main" id="{4A63CE46-EED8-4345-B4C0-0C9E5BF32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688" y="5487988"/>
            <a:ext cx="4017962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图片 4">
            <a:extLst>
              <a:ext uri="{FF2B5EF4-FFF2-40B4-BE49-F238E27FC236}">
                <a16:creationId xmlns:a16="http://schemas.microsoft.com/office/drawing/2014/main" id="{77402104-9AD8-4CE3-862D-307F97DF3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4522788"/>
            <a:ext cx="3316287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图片 3">
            <a:extLst>
              <a:ext uri="{FF2B5EF4-FFF2-40B4-BE49-F238E27FC236}">
                <a16:creationId xmlns:a16="http://schemas.microsoft.com/office/drawing/2014/main" id="{942E5CDC-7A57-478A-907F-F59E9FF76F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213100"/>
            <a:ext cx="274955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图片 2">
            <a:extLst>
              <a:ext uri="{FF2B5EF4-FFF2-40B4-BE49-F238E27FC236}">
                <a16:creationId xmlns:a16="http://schemas.microsoft.com/office/drawing/2014/main" id="{E16FB4E9-02AA-442E-AFC0-1A0D26E144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0" y="2122488"/>
            <a:ext cx="1676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图片 1">
            <a:extLst>
              <a:ext uri="{FF2B5EF4-FFF2-40B4-BE49-F238E27FC236}">
                <a16:creationId xmlns:a16="http://schemas.microsoft.com/office/drawing/2014/main" id="{1371C328-7C87-4518-80A5-BDF10A2928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775" y="1327150"/>
            <a:ext cx="276225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图片 17">
            <a:extLst>
              <a:ext uri="{FF2B5EF4-FFF2-40B4-BE49-F238E27FC236}">
                <a16:creationId xmlns:a16="http://schemas.microsoft.com/office/drawing/2014/main" id="{E3D50DC0-8AB1-451E-B022-50BE5C51BC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5359400"/>
            <a:ext cx="2395537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图片 16">
            <a:extLst>
              <a:ext uri="{FF2B5EF4-FFF2-40B4-BE49-F238E27FC236}">
                <a16:creationId xmlns:a16="http://schemas.microsoft.com/office/drawing/2014/main" id="{0717BFA2-D66D-45EE-A596-40DA79364E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8" y="4410075"/>
            <a:ext cx="2060575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图片 15">
            <a:extLst>
              <a:ext uri="{FF2B5EF4-FFF2-40B4-BE49-F238E27FC236}">
                <a16:creationId xmlns:a16="http://schemas.microsoft.com/office/drawing/2014/main" id="{398A19B5-0FAA-4314-8D06-9253B61218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3332163"/>
            <a:ext cx="3317875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图片 14">
            <a:extLst>
              <a:ext uri="{FF2B5EF4-FFF2-40B4-BE49-F238E27FC236}">
                <a16:creationId xmlns:a16="http://schemas.microsoft.com/office/drawing/2014/main" id="{7598CB62-A553-477B-91E9-B61A71527D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2146300"/>
            <a:ext cx="1908175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1" name="图片 8">
            <a:extLst>
              <a:ext uri="{FF2B5EF4-FFF2-40B4-BE49-F238E27FC236}">
                <a16:creationId xmlns:a16="http://schemas.microsoft.com/office/drawing/2014/main" id="{887551D0-D320-4357-BE5E-B8AA63F8FD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196975"/>
            <a:ext cx="3217862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2" name="图片 7">
            <a:extLst>
              <a:ext uri="{FF2B5EF4-FFF2-40B4-BE49-F238E27FC236}">
                <a16:creationId xmlns:a16="http://schemas.microsoft.com/office/drawing/2014/main" id="{D056C809-F6F9-4581-B859-726B8FAE19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333375"/>
            <a:ext cx="869473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灯片编号占位符 1">
            <a:extLst>
              <a:ext uri="{FF2B5EF4-FFF2-40B4-BE49-F238E27FC236}">
                <a16:creationId xmlns:a16="http://schemas.microsoft.com/office/drawing/2014/main" id="{4AC28803-B054-4E85-AC98-8A67270A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B6F8617-4F54-469D-B5B8-CF56ECB491FC}" type="slidenum">
              <a:rPr lang="en-US" altLang="zh-CN"/>
              <a:pPr/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图片 14">
            <a:extLst>
              <a:ext uri="{FF2B5EF4-FFF2-40B4-BE49-F238E27FC236}">
                <a16:creationId xmlns:a16="http://schemas.microsoft.com/office/drawing/2014/main" id="{9DDCA861-7785-4A85-81B5-2FFD5AD7A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8" y="523875"/>
            <a:ext cx="8291512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图片 15">
            <a:extLst>
              <a:ext uri="{FF2B5EF4-FFF2-40B4-BE49-F238E27FC236}">
                <a16:creationId xmlns:a16="http://schemas.microsoft.com/office/drawing/2014/main" id="{E8A31B24-800E-4B31-A4FD-FCCE6AFCC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692150"/>
            <a:ext cx="719138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图片 13">
            <a:extLst>
              <a:ext uri="{FF2B5EF4-FFF2-40B4-BE49-F238E27FC236}">
                <a16:creationId xmlns:a16="http://schemas.microsoft.com/office/drawing/2014/main" id="{1FC1BF33-B86F-465D-8532-0F79556A82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8" y="5530850"/>
            <a:ext cx="2676525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图片 12">
            <a:extLst>
              <a:ext uri="{FF2B5EF4-FFF2-40B4-BE49-F238E27FC236}">
                <a16:creationId xmlns:a16="http://schemas.microsoft.com/office/drawing/2014/main" id="{C015B8BC-109C-4C36-B16B-F764FBA29C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5" y="5592763"/>
            <a:ext cx="14382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图片 11">
            <a:extLst>
              <a:ext uri="{FF2B5EF4-FFF2-40B4-BE49-F238E27FC236}">
                <a16:creationId xmlns:a16="http://schemas.microsoft.com/office/drawing/2014/main" id="{E9966BE6-E45A-4634-B061-BF479A61A0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5602288"/>
            <a:ext cx="153035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图片 10">
            <a:extLst>
              <a:ext uri="{FF2B5EF4-FFF2-40B4-BE49-F238E27FC236}">
                <a16:creationId xmlns:a16="http://schemas.microsoft.com/office/drawing/2014/main" id="{B0FC4E41-A0A8-43AD-B105-AC020470E3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613" y="4808538"/>
            <a:ext cx="931862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图片 9">
            <a:extLst>
              <a:ext uri="{FF2B5EF4-FFF2-40B4-BE49-F238E27FC236}">
                <a16:creationId xmlns:a16="http://schemas.microsoft.com/office/drawing/2014/main" id="{8E6B1176-924D-478B-9A04-D803F33E08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673600"/>
            <a:ext cx="2060575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图片 8">
            <a:extLst>
              <a:ext uri="{FF2B5EF4-FFF2-40B4-BE49-F238E27FC236}">
                <a16:creationId xmlns:a16="http://schemas.microsoft.com/office/drawing/2014/main" id="{353DE21D-CA22-4EE1-A76D-730516D841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3946525"/>
            <a:ext cx="363855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图片 7">
            <a:extLst>
              <a:ext uri="{FF2B5EF4-FFF2-40B4-BE49-F238E27FC236}">
                <a16:creationId xmlns:a16="http://schemas.microsoft.com/office/drawing/2014/main" id="{9F012A92-77E0-4220-8BBB-5170ED6771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3" y="4030663"/>
            <a:ext cx="394335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5" name="图片 5">
            <a:extLst>
              <a:ext uri="{FF2B5EF4-FFF2-40B4-BE49-F238E27FC236}">
                <a16:creationId xmlns:a16="http://schemas.microsoft.com/office/drawing/2014/main" id="{E2B3D894-04C9-4B92-B07D-030C1A97C4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588" y="3233738"/>
            <a:ext cx="3640137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6" name="图片 4">
            <a:extLst>
              <a:ext uri="{FF2B5EF4-FFF2-40B4-BE49-F238E27FC236}">
                <a16:creationId xmlns:a16="http://schemas.microsoft.com/office/drawing/2014/main" id="{2DF043EB-EFDA-4CF8-BC85-FC0C7979E6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5" y="3240088"/>
            <a:ext cx="4035425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7" name="图片 1">
            <a:extLst>
              <a:ext uri="{FF2B5EF4-FFF2-40B4-BE49-F238E27FC236}">
                <a16:creationId xmlns:a16="http://schemas.microsoft.com/office/drawing/2014/main" id="{ED7A0E6B-FF8A-4FEF-9235-EA346782589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500313"/>
            <a:ext cx="11334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4" name="灯片编号占位符 1">
            <a:extLst>
              <a:ext uri="{FF2B5EF4-FFF2-40B4-BE49-F238E27FC236}">
                <a16:creationId xmlns:a16="http://schemas.microsoft.com/office/drawing/2014/main" id="{FB363183-4DE0-491F-A7AC-F31CBB6AC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1B7E76-F76A-44AD-B116-85FA5887989D}" type="slidenum">
              <a:rPr lang="en-US" altLang="zh-CN"/>
              <a:pPr/>
              <a:t>13</a:t>
            </a:fld>
            <a:endParaRPr lang="en-US" altLang="zh-CN"/>
          </a:p>
        </p:txBody>
      </p:sp>
      <p:pic>
        <p:nvPicPr>
          <p:cNvPr id="3" name="Picture 4" descr="例2">
            <a:extLst>
              <a:ext uri="{FF2B5EF4-FFF2-40B4-BE49-F238E27FC236}">
                <a16:creationId xmlns:a16="http://schemas.microsoft.com/office/drawing/2014/main" id="{DAEBFCE8-72C8-4D0A-AC0D-B752AEAA4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17"/>
          <a:stretch>
            <a:fillRect/>
          </a:stretch>
        </p:blipFill>
        <p:spPr bwMode="auto">
          <a:xfrm>
            <a:off x="6196013" y="1481138"/>
            <a:ext cx="2603500" cy="144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>
            <a:extLst>
              <a:ext uri="{FF2B5EF4-FFF2-40B4-BE49-F238E27FC236}">
                <a16:creationId xmlns:a16="http://schemas.microsoft.com/office/drawing/2014/main" id="{334EAC5B-1505-4597-93FC-B5FC31C8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944688"/>
            <a:ext cx="6359525" cy="377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1">
            <a:extLst>
              <a:ext uri="{FF2B5EF4-FFF2-40B4-BE49-F238E27FC236}">
                <a16:creationId xmlns:a16="http://schemas.microsoft.com/office/drawing/2014/main" id="{E5C3269F-10E4-4903-A016-2F5ACDAAC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688" y="762000"/>
            <a:ext cx="329882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灯片编号占位符 1">
            <a:extLst>
              <a:ext uri="{FF2B5EF4-FFF2-40B4-BE49-F238E27FC236}">
                <a16:creationId xmlns:a16="http://schemas.microsoft.com/office/drawing/2014/main" id="{9262E223-D19F-460C-9D13-63927035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9636F0-9498-4ADC-A829-AE276E6CA479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6045DED-E3E1-4149-A00E-02E4554A5EA4}"/>
              </a:ext>
            </a:extLst>
          </p:cNvPr>
          <p:cNvSpPr/>
          <p:nvPr/>
        </p:nvSpPr>
        <p:spPr>
          <a:xfrm>
            <a:off x="4570413" y="3943350"/>
            <a:ext cx="2700337" cy="7207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15">
            <a:hlinkClick r:id="rId2" action="ppaction://hlinkfile"/>
            <a:extLst>
              <a:ext uri="{FF2B5EF4-FFF2-40B4-BE49-F238E27FC236}">
                <a16:creationId xmlns:a16="http://schemas.microsoft.com/office/drawing/2014/main" id="{59F30164-060F-4C30-AA48-5370DD18C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3359150"/>
            <a:ext cx="2376487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图片 14">
            <a:extLst>
              <a:ext uri="{FF2B5EF4-FFF2-40B4-BE49-F238E27FC236}">
                <a16:creationId xmlns:a16="http://schemas.microsoft.com/office/drawing/2014/main" id="{9C9EA1B4-EF96-488F-B4E0-62B60798A3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5314950"/>
            <a:ext cx="75342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图片 13">
            <a:extLst>
              <a:ext uri="{FF2B5EF4-FFF2-40B4-BE49-F238E27FC236}">
                <a16:creationId xmlns:a16="http://schemas.microsoft.com/office/drawing/2014/main" id="{BF126235-7DE6-4A78-83FE-FC0EC30F5D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538" y="4495800"/>
            <a:ext cx="7534276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图片 12">
            <a:extLst>
              <a:ext uri="{FF2B5EF4-FFF2-40B4-BE49-F238E27FC236}">
                <a16:creationId xmlns:a16="http://schemas.microsoft.com/office/drawing/2014/main" id="{E6BDE834-7387-4419-8E68-F935016B9B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050" y="3132138"/>
            <a:ext cx="69500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图片 11">
            <a:extLst>
              <a:ext uri="{FF2B5EF4-FFF2-40B4-BE49-F238E27FC236}">
                <a16:creationId xmlns:a16="http://schemas.microsoft.com/office/drawing/2014/main" id="{4C515903-FC05-426F-AAF6-DFE3FA2B50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88" y="2217738"/>
            <a:ext cx="6207126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图片 10">
            <a:extLst>
              <a:ext uri="{FF2B5EF4-FFF2-40B4-BE49-F238E27FC236}">
                <a16:creationId xmlns:a16="http://schemas.microsoft.com/office/drawing/2014/main" id="{C8D8139B-EF6B-4C16-AB1A-839AD6F90B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850900"/>
            <a:ext cx="7743825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图片 7">
            <a:extLst>
              <a:ext uri="{FF2B5EF4-FFF2-40B4-BE49-F238E27FC236}">
                <a16:creationId xmlns:a16="http://schemas.microsoft.com/office/drawing/2014/main" id="{548003F8-599A-47F0-8A47-7670ACB303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287338"/>
            <a:ext cx="343217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灯片编号占位符 1">
            <a:extLst>
              <a:ext uri="{FF2B5EF4-FFF2-40B4-BE49-F238E27FC236}">
                <a16:creationId xmlns:a16="http://schemas.microsoft.com/office/drawing/2014/main" id="{AE55256A-7260-4C70-A688-2C6DD528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48981DA-EF37-4964-9646-90804C3CCB4E}" type="slidenum">
              <a:rPr lang="en-US" altLang="zh-CN"/>
              <a:pPr/>
              <a:t>15</a:t>
            </a:fld>
            <a:endParaRPr lang="en-US" altLang="zh-CN"/>
          </a:p>
        </p:txBody>
      </p:sp>
      <p:pic>
        <p:nvPicPr>
          <p:cNvPr id="4" name="Picture 88" descr="图2">
            <a:extLst>
              <a:ext uri="{FF2B5EF4-FFF2-40B4-BE49-F238E27FC236}">
                <a16:creationId xmlns:a16="http://schemas.microsoft.com/office/drawing/2014/main" id="{310E165D-AD23-44FA-AE02-C8E17FD9A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60"/>
          <a:stretch>
            <a:fillRect/>
          </a:stretch>
        </p:blipFill>
        <p:spPr bwMode="auto">
          <a:xfrm>
            <a:off x="6737350" y="1412875"/>
            <a:ext cx="2214563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2">
            <a:extLst>
              <a:ext uri="{FF2B5EF4-FFF2-40B4-BE49-F238E27FC236}">
                <a16:creationId xmlns:a16="http://schemas.microsoft.com/office/drawing/2014/main" id="{110F2DAA-4ACF-4E14-A1F8-6E8D8D05C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946275"/>
            <a:ext cx="6359525" cy="377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图片 1">
            <a:extLst>
              <a:ext uri="{FF2B5EF4-FFF2-40B4-BE49-F238E27FC236}">
                <a16:creationId xmlns:a16="http://schemas.microsoft.com/office/drawing/2014/main" id="{8706F085-86F6-4FD1-A848-873E9AE8F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688" y="692150"/>
            <a:ext cx="3290887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灯片编号占位符 1">
            <a:extLst>
              <a:ext uri="{FF2B5EF4-FFF2-40B4-BE49-F238E27FC236}">
                <a16:creationId xmlns:a16="http://schemas.microsoft.com/office/drawing/2014/main" id="{3025495E-FBD3-4A7B-BA83-0A93CEC2A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DD6624B-BEF2-4373-892C-ADDAC60ED675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C9592BF-DF52-48C0-AA30-72FC485AA244}"/>
              </a:ext>
            </a:extLst>
          </p:cNvPr>
          <p:cNvSpPr/>
          <p:nvPr/>
        </p:nvSpPr>
        <p:spPr>
          <a:xfrm>
            <a:off x="4589463" y="4941888"/>
            <a:ext cx="2700337" cy="7207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图片 3">
            <a:extLst>
              <a:ext uri="{FF2B5EF4-FFF2-40B4-BE49-F238E27FC236}">
                <a16:creationId xmlns:a16="http://schemas.microsoft.com/office/drawing/2014/main" id="{44153285-9395-43B6-96DE-96AC23700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188" y="4643438"/>
            <a:ext cx="1684337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hlinkClick r:id="rId4" action="ppaction://hlinkfile"/>
            <a:extLst>
              <a:ext uri="{FF2B5EF4-FFF2-40B4-BE49-F238E27FC236}">
                <a16:creationId xmlns:a16="http://schemas.microsoft.com/office/drawing/2014/main" id="{97D68275-AE80-4237-ADC2-C1C932A79C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88" y="5876925"/>
            <a:ext cx="1090612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图片 1">
            <a:extLst>
              <a:ext uri="{FF2B5EF4-FFF2-40B4-BE49-F238E27FC236}">
                <a16:creationId xmlns:a16="http://schemas.microsoft.com/office/drawing/2014/main" id="{C582F294-A762-4A68-B613-1E57668948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77" r="-9177"/>
          <a:stretch>
            <a:fillRect/>
          </a:stretch>
        </p:blipFill>
        <p:spPr bwMode="auto">
          <a:xfrm>
            <a:off x="1438275" y="4752975"/>
            <a:ext cx="1684338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hlinkClick r:id="rId7" action="ppaction://hlinkfile"/>
            <a:extLst>
              <a:ext uri="{FF2B5EF4-FFF2-40B4-BE49-F238E27FC236}">
                <a16:creationId xmlns:a16="http://schemas.microsoft.com/office/drawing/2014/main" id="{AECF81D6-10F5-452B-836D-FF0B16A038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63" y="5864225"/>
            <a:ext cx="10906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2" name="图片 5">
            <a:extLst>
              <a:ext uri="{FF2B5EF4-FFF2-40B4-BE49-F238E27FC236}">
                <a16:creationId xmlns:a16="http://schemas.microsoft.com/office/drawing/2014/main" id="{66B2EF05-6C04-4D7D-8A70-191EEA2F65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700" y="4581525"/>
            <a:ext cx="1673225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hlinkClick r:id="rId9" action="ppaction://hlinkfile"/>
            <a:extLst>
              <a:ext uri="{FF2B5EF4-FFF2-40B4-BE49-F238E27FC236}">
                <a16:creationId xmlns:a16="http://schemas.microsoft.com/office/drawing/2014/main" id="{6A857247-E991-4B5E-AEDF-12C5339981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864225"/>
            <a:ext cx="10922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9">
            <a:extLst>
              <a:ext uri="{FF2B5EF4-FFF2-40B4-BE49-F238E27FC236}">
                <a16:creationId xmlns:a16="http://schemas.microsoft.com/office/drawing/2014/main" id="{13DE969C-474D-4AD3-B4E2-2FD32D56C2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225" y="6118225"/>
            <a:ext cx="47117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4">
            <a:extLst>
              <a:ext uri="{FF2B5EF4-FFF2-40B4-BE49-F238E27FC236}">
                <a16:creationId xmlns:a16="http://schemas.microsoft.com/office/drawing/2014/main" id="{20E6117E-E1DF-4064-AB0B-457DD181347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3470275"/>
            <a:ext cx="8029575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3">
            <a:extLst>
              <a:ext uri="{FF2B5EF4-FFF2-40B4-BE49-F238E27FC236}">
                <a16:creationId xmlns:a16="http://schemas.microsoft.com/office/drawing/2014/main" id="{AEC8CD03-97E6-445B-84EE-A0F6388A8E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2166938"/>
            <a:ext cx="8035925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图片 2">
            <a:extLst>
              <a:ext uri="{FF2B5EF4-FFF2-40B4-BE49-F238E27FC236}">
                <a16:creationId xmlns:a16="http://schemas.microsoft.com/office/drawing/2014/main" id="{55C46E08-FBBF-4722-98C8-B332F992F8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81075"/>
            <a:ext cx="8034338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图片 1">
            <a:extLst>
              <a:ext uri="{FF2B5EF4-FFF2-40B4-BE49-F238E27FC236}">
                <a16:creationId xmlns:a16="http://schemas.microsoft.com/office/drawing/2014/main" id="{EA70E955-5B47-4477-9964-A7B6C30DFB0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90525"/>
            <a:ext cx="7974013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9" name="灯片编号占位符 3">
            <a:extLst>
              <a:ext uri="{FF2B5EF4-FFF2-40B4-BE49-F238E27FC236}">
                <a16:creationId xmlns:a16="http://schemas.microsoft.com/office/drawing/2014/main" id="{E8432832-3FB8-44FD-9C54-01D224A6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5B6AD90-36B0-4BD3-8A4B-A009B9AC3AC7}" type="slidenum">
              <a:rPr lang="en-US" altLang="zh-CN"/>
              <a:pPr/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图片 15">
            <a:extLst>
              <a:ext uri="{FF2B5EF4-FFF2-40B4-BE49-F238E27FC236}">
                <a16:creationId xmlns:a16="http://schemas.microsoft.com/office/drawing/2014/main" id="{121E583D-4F0C-444D-BFCA-074DC6D3B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5732463"/>
            <a:ext cx="29813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图片 13">
            <a:extLst>
              <a:ext uri="{FF2B5EF4-FFF2-40B4-BE49-F238E27FC236}">
                <a16:creationId xmlns:a16="http://schemas.microsoft.com/office/drawing/2014/main" id="{4382A96E-1348-4F2F-ADE6-0FC2AFC54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263" y="3765550"/>
            <a:ext cx="20732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图片 12">
            <a:extLst>
              <a:ext uri="{FF2B5EF4-FFF2-40B4-BE49-F238E27FC236}">
                <a16:creationId xmlns:a16="http://schemas.microsoft.com/office/drawing/2014/main" id="{94EEF238-D52B-46DF-B639-8872E67A2A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638" y="3217863"/>
            <a:ext cx="27257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图片 11">
            <a:extLst>
              <a:ext uri="{FF2B5EF4-FFF2-40B4-BE49-F238E27FC236}">
                <a16:creationId xmlns:a16="http://schemas.microsoft.com/office/drawing/2014/main" id="{0E2A7F80-608C-4509-821F-7F72C101A5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3357563"/>
            <a:ext cx="10001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图片 10">
            <a:extLst>
              <a:ext uri="{FF2B5EF4-FFF2-40B4-BE49-F238E27FC236}">
                <a16:creationId xmlns:a16="http://schemas.microsoft.com/office/drawing/2014/main" id="{19979318-3847-4912-A373-2AC6F172C1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75" y="2551113"/>
            <a:ext cx="33893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图片 9">
            <a:extLst>
              <a:ext uri="{FF2B5EF4-FFF2-40B4-BE49-F238E27FC236}">
                <a16:creationId xmlns:a16="http://schemas.microsoft.com/office/drawing/2014/main" id="{48CF3902-6BC5-41B5-A955-18AEC9B827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138" y="2667000"/>
            <a:ext cx="40322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图片 8">
            <a:extLst>
              <a:ext uri="{FF2B5EF4-FFF2-40B4-BE49-F238E27FC236}">
                <a16:creationId xmlns:a16="http://schemas.microsoft.com/office/drawing/2014/main" id="{CF37DA12-EFD1-4FB6-8D6D-D678621FD8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0" y="2506663"/>
            <a:ext cx="14573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4" name="图片 7">
            <a:extLst>
              <a:ext uri="{FF2B5EF4-FFF2-40B4-BE49-F238E27FC236}">
                <a16:creationId xmlns:a16="http://schemas.microsoft.com/office/drawing/2014/main" id="{9430BC3D-90A5-4317-A626-9BB5F3FAE1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2595563"/>
            <a:ext cx="272573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5" name="图片 6">
            <a:extLst>
              <a:ext uri="{FF2B5EF4-FFF2-40B4-BE49-F238E27FC236}">
                <a16:creationId xmlns:a16="http://schemas.microsoft.com/office/drawing/2014/main" id="{8E53F885-4943-44FE-8197-64F3AC2571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650" y="1785938"/>
            <a:ext cx="33829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6" name="图片 5">
            <a:extLst>
              <a:ext uri="{FF2B5EF4-FFF2-40B4-BE49-F238E27FC236}">
                <a16:creationId xmlns:a16="http://schemas.microsoft.com/office/drawing/2014/main" id="{8C49D60D-8BD0-4FFA-95FB-E9FB28885F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1944688"/>
            <a:ext cx="31750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7" name="图片 4">
            <a:extLst>
              <a:ext uri="{FF2B5EF4-FFF2-40B4-BE49-F238E27FC236}">
                <a16:creationId xmlns:a16="http://schemas.microsoft.com/office/drawing/2014/main" id="{5994800D-B138-4B85-B7FD-946187331B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3" y="1741488"/>
            <a:ext cx="12430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8" name="图片 3">
            <a:extLst>
              <a:ext uri="{FF2B5EF4-FFF2-40B4-BE49-F238E27FC236}">
                <a16:creationId xmlns:a16="http://schemas.microsoft.com/office/drawing/2014/main" id="{27BBB776-7143-4EA2-93F2-86A8CB407C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1828800"/>
            <a:ext cx="2725737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9" name="图片 2">
            <a:extLst>
              <a:ext uri="{FF2B5EF4-FFF2-40B4-BE49-F238E27FC236}">
                <a16:creationId xmlns:a16="http://schemas.microsoft.com/office/drawing/2014/main" id="{6A2D37DD-4E8E-467F-8CD1-C58B510722E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8" y="503238"/>
            <a:ext cx="8034337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5" name="灯片编号占位符 3">
            <a:extLst>
              <a:ext uri="{FF2B5EF4-FFF2-40B4-BE49-F238E27FC236}">
                <a16:creationId xmlns:a16="http://schemas.microsoft.com/office/drawing/2014/main" id="{877486B7-A9B1-42A8-A1DC-D96C7678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3B7DFCA-D5E9-4F54-849A-46E5D20009BC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75AB73B-742E-48E9-A6A0-46E24CE959D1}"/>
              </a:ext>
            </a:extLst>
          </p:cNvPr>
          <p:cNvSpPr/>
          <p:nvPr/>
        </p:nvSpPr>
        <p:spPr>
          <a:xfrm>
            <a:off x="2411413" y="3694113"/>
            <a:ext cx="2952750" cy="8001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20497" name="Picture 17">
            <a:extLst>
              <a:ext uri="{FF2B5EF4-FFF2-40B4-BE49-F238E27FC236}">
                <a16:creationId xmlns:a16="http://schemas.microsoft.com/office/drawing/2014/main" id="{DD73A267-9A94-4FF0-9609-B31A1321A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4494213"/>
            <a:ext cx="7735888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98" name="Picture 18">
            <a:extLst>
              <a:ext uri="{FF2B5EF4-FFF2-40B4-BE49-F238E27FC236}">
                <a16:creationId xmlns:a16="http://schemas.microsoft.com/office/drawing/2014/main" id="{57BEC0E3-471E-4ED8-9592-4AE6DBBB9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888" y="5143500"/>
            <a:ext cx="35083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44" name="图片 3">
            <a:extLst>
              <a:ext uri="{FF2B5EF4-FFF2-40B4-BE49-F238E27FC236}">
                <a16:creationId xmlns:a16="http://schemas.microsoft.com/office/drawing/2014/main" id="{6880AEB0-A2F9-4F3B-B1FB-1C87E733E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850900"/>
            <a:ext cx="885825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图片 18">
            <a:extLst>
              <a:ext uri="{FF2B5EF4-FFF2-40B4-BE49-F238E27FC236}">
                <a16:creationId xmlns:a16="http://schemas.microsoft.com/office/drawing/2014/main" id="{20BF0F0D-F116-4CD8-9922-63F2BE6AD8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713" y="4802188"/>
            <a:ext cx="4052887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图片 17">
            <a:extLst>
              <a:ext uri="{FF2B5EF4-FFF2-40B4-BE49-F238E27FC236}">
                <a16:creationId xmlns:a16="http://schemas.microsoft.com/office/drawing/2014/main" id="{4FF33F7E-A06B-4842-B7FA-C682B04FD1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4960938"/>
            <a:ext cx="28289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图片 15">
            <a:extLst>
              <a:ext uri="{FF2B5EF4-FFF2-40B4-BE49-F238E27FC236}">
                <a16:creationId xmlns:a16="http://schemas.microsoft.com/office/drawing/2014/main" id="{8C80E7B6-7395-4A84-9F1A-C9839281F0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4810125"/>
            <a:ext cx="2060575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图片 14">
            <a:extLst>
              <a:ext uri="{FF2B5EF4-FFF2-40B4-BE49-F238E27FC236}">
                <a16:creationId xmlns:a16="http://schemas.microsoft.com/office/drawing/2014/main" id="{9AFF499D-1E52-4743-8338-BF98A095B3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713" y="4257675"/>
            <a:ext cx="167640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图片 13">
            <a:extLst>
              <a:ext uri="{FF2B5EF4-FFF2-40B4-BE49-F238E27FC236}">
                <a16:creationId xmlns:a16="http://schemas.microsoft.com/office/drawing/2014/main" id="{5DBA8F3B-82F2-4B57-83B5-6C6E3110D7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825" y="4265613"/>
            <a:ext cx="2133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图片 12">
            <a:extLst>
              <a:ext uri="{FF2B5EF4-FFF2-40B4-BE49-F238E27FC236}">
                <a16:creationId xmlns:a16="http://schemas.microsoft.com/office/drawing/2014/main" id="{99F4FFAE-506D-4402-B57C-A2CDD45CED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63" y="4281488"/>
            <a:ext cx="185261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7" name="图片 11">
            <a:extLst>
              <a:ext uri="{FF2B5EF4-FFF2-40B4-BE49-F238E27FC236}">
                <a16:creationId xmlns:a16="http://schemas.microsoft.com/office/drawing/2014/main" id="{882B9907-970A-4FF6-AF0E-6563904C69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090988"/>
            <a:ext cx="20605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8" name="图片 10">
            <a:extLst>
              <a:ext uri="{FF2B5EF4-FFF2-40B4-BE49-F238E27FC236}">
                <a16:creationId xmlns:a16="http://schemas.microsoft.com/office/drawing/2014/main" id="{DBCAC626-AEBF-41CB-A7A6-1C80F5B426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3541713"/>
            <a:ext cx="21653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9" name="图片 9">
            <a:extLst>
              <a:ext uri="{FF2B5EF4-FFF2-40B4-BE49-F238E27FC236}">
                <a16:creationId xmlns:a16="http://schemas.microsoft.com/office/drawing/2014/main" id="{B862CDC9-53A1-44C9-BC67-45EA7B4796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3443288"/>
            <a:ext cx="17303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0" name="图片 8">
            <a:extLst>
              <a:ext uri="{FF2B5EF4-FFF2-40B4-BE49-F238E27FC236}">
                <a16:creationId xmlns:a16="http://schemas.microsoft.com/office/drawing/2014/main" id="{01600318-099A-490C-932F-DD845DBD8E2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11463"/>
            <a:ext cx="228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1" name="图片 7">
            <a:extLst>
              <a:ext uri="{FF2B5EF4-FFF2-40B4-BE49-F238E27FC236}">
                <a16:creationId xmlns:a16="http://schemas.microsoft.com/office/drawing/2014/main" id="{E2ECE587-36B6-408D-8806-03FBC1E3DE7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708275"/>
            <a:ext cx="23050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2" name="图片 6">
            <a:extLst>
              <a:ext uri="{FF2B5EF4-FFF2-40B4-BE49-F238E27FC236}">
                <a16:creationId xmlns:a16="http://schemas.microsoft.com/office/drawing/2014/main" id="{D01F3E24-421D-4C29-B0E9-63FDDD77A69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2722563"/>
            <a:ext cx="237172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3" name="图片 4">
            <a:extLst>
              <a:ext uri="{FF2B5EF4-FFF2-40B4-BE49-F238E27FC236}">
                <a16:creationId xmlns:a16="http://schemas.microsoft.com/office/drawing/2014/main" id="{6E4F29FB-B8FA-408A-A248-D24B63C3C6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175" y="2030413"/>
            <a:ext cx="239553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5" name="图片 1">
            <a:extLst>
              <a:ext uri="{FF2B5EF4-FFF2-40B4-BE49-F238E27FC236}">
                <a16:creationId xmlns:a16="http://schemas.microsoft.com/office/drawing/2014/main" id="{28B8790B-E78D-4ACF-8CC3-3ECD31A05CD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87338"/>
            <a:ext cx="885825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1" name="灯片编号占位符 3">
            <a:extLst>
              <a:ext uri="{FF2B5EF4-FFF2-40B4-BE49-F238E27FC236}">
                <a16:creationId xmlns:a16="http://schemas.microsoft.com/office/drawing/2014/main" id="{99963697-ED67-45F0-968C-A8FD519E9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EB70992-FEBC-4C6D-93DE-4009A7613553}" type="slidenum">
              <a:rPr lang="en-US" altLang="zh-CN"/>
              <a:pPr/>
              <a:t>19</a:t>
            </a:fld>
            <a:endParaRPr lang="en-US" altLang="zh-CN"/>
          </a:p>
        </p:txBody>
      </p:sp>
      <p:pic>
        <p:nvPicPr>
          <p:cNvPr id="21523" name="Picture 19">
            <a:extLst>
              <a:ext uri="{FF2B5EF4-FFF2-40B4-BE49-F238E27FC236}">
                <a16:creationId xmlns:a16="http://schemas.microsoft.com/office/drawing/2014/main" id="{0177B992-A2B4-4727-BAA3-358FE066A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5554663"/>
            <a:ext cx="6951662" cy="108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1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1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.png">
            <a:extLst>
              <a:ext uri="{FF2B5EF4-FFF2-40B4-BE49-F238E27FC236}">
                <a16:creationId xmlns:a16="http://schemas.microsoft.com/office/drawing/2014/main" id="{8F444E05-DF12-48E7-B417-9FE0DA4F8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398463"/>
            <a:ext cx="8843963" cy="606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B8E51783-5B0A-4855-8906-15065C52E61B}"/>
              </a:ext>
            </a:extLst>
          </p:cNvPr>
          <p:cNvSpPr txBox="1">
            <a:spLocks/>
          </p:cNvSpPr>
          <p:nvPr/>
        </p:nvSpPr>
        <p:spPr bwMode="auto">
          <a:xfrm>
            <a:off x="6902450" y="6480175"/>
            <a:ext cx="2133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260446B-549D-4931-A51E-9BFA400FEAD7}" type="slidenum">
              <a:rPr lang="en-US" altLang="zh-CN" sz="1400"/>
              <a:pPr algn="r" eaLnBrk="1" hangingPunct="1"/>
              <a:t>2</a:t>
            </a:fld>
            <a:endParaRPr lang="en-US" altLang="zh-CN" sz="140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A1347DA-15AE-4DDA-B8FD-719CCCBB1A1B}"/>
              </a:ext>
            </a:extLst>
          </p:cNvPr>
          <p:cNvSpPr/>
          <p:nvPr/>
        </p:nvSpPr>
        <p:spPr>
          <a:xfrm>
            <a:off x="5508625" y="61913"/>
            <a:ext cx="1944688" cy="95091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第一章</a:t>
            </a:r>
            <a:endParaRPr lang="en-US" altLang="zh-CN" sz="20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algn="ctr">
              <a:defRPr/>
            </a:pPr>
            <a:endParaRPr lang="en-US" altLang="zh-CN" sz="20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algn="ctr">
              <a:defRPr/>
            </a:pPr>
            <a:endParaRPr lang="zh-CN" altLang="en-US" sz="20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6" name="Picture 10" descr="查看更多精彩图片">
            <a:extLst>
              <a:ext uri="{FF2B5EF4-FFF2-40B4-BE49-F238E27FC236}">
                <a16:creationId xmlns:a16="http://schemas.microsoft.com/office/drawing/2014/main" id="{82582DF3-AF92-4F44-AEB2-E0A57E5A540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919163"/>
            <a:ext cx="2238375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B17D1041-632F-4779-9426-313A8E3EB03F}"/>
              </a:ext>
            </a:extLst>
          </p:cNvPr>
          <p:cNvSpPr/>
          <p:nvPr/>
        </p:nvSpPr>
        <p:spPr>
          <a:xfrm>
            <a:off x="3527425" y="398463"/>
            <a:ext cx="2052638" cy="102393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第一篇</a:t>
            </a:r>
            <a:endParaRPr lang="en-US" altLang="zh-CN" sz="20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algn="ctr">
              <a:defRPr/>
            </a:pPr>
            <a:endParaRPr lang="en-US" altLang="zh-CN" sz="20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algn="ctr">
              <a:defRPr/>
            </a:pPr>
            <a:endParaRPr lang="zh-CN" altLang="en-US" sz="20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62AEDEB-47DF-4767-9DED-CB9081D0107D}"/>
              </a:ext>
            </a:extLst>
          </p:cNvPr>
          <p:cNvSpPr/>
          <p:nvPr/>
        </p:nvSpPr>
        <p:spPr>
          <a:xfrm>
            <a:off x="7285038" y="458788"/>
            <a:ext cx="1836737" cy="87471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第二章</a:t>
            </a:r>
            <a:endParaRPr lang="en-US" altLang="zh-CN" sz="20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algn="ctr">
              <a:defRPr/>
            </a:pPr>
            <a:endParaRPr lang="zh-CN" altLang="en-US" sz="20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F3BECF6-CACE-4526-8541-010E88E19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4638"/>
            <a:ext cx="458470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B7F36B9-265A-473D-8403-A4252F746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3441700"/>
            <a:ext cx="8896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8" name="图片 11">
            <a:hlinkClick r:id="rId4" action="ppaction://hlinkfile"/>
            <a:extLst>
              <a:ext uri="{FF2B5EF4-FFF2-40B4-BE49-F238E27FC236}">
                <a16:creationId xmlns:a16="http://schemas.microsoft.com/office/drawing/2014/main" id="{2777C925-47A8-488D-B93B-CC50DF5B7B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75" y="3946525"/>
            <a:ext cx="2846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图片 10">
            <a:extLst>
              <a:ext uri="{FF2B5EF4-FFF2-40B4-BE49-F238E27FC236}">
                <a16:creationId xmlns:a16="http://schemas.microsoft.com/office/drawing/2014/main" id="{A877708A-B909-4085-B876-5E2EEDDE3C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6092825"/>
            <a:ext cx="559593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图片 9">
            <a:extLst>
              <a:ext uri="{FF2B5EF4-FFF2-40B4-BE49-F238E27FC236}">
                <a16:creationId xmlns:a16="http://schemas.microsoft.com/office/drawing/2014/main" id="{8913369B-DD8A-4EAD-A8E9-DCD0777940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613" y="5024438"/>
            <a:ext cx="27178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图片 8">
            <a:extLst>
              <a:ext uri="{FF2B5EF4-FFF2-40B4-BE49-F238E27FC236}">
                <a16:creationId xmlns:a16="http://schemas.microsoft.com/office/drawing/2014/main" id="{F7D3BA64-347F-4865-9D09-7CFD7A5688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88" y="5445125"/>
            <a:ext cx="258603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图片 7">
            <a:extLst>
              <a:ext uri="{FF2B5EF4-FFF2-40B4-BE49-F238E27FC236}">
                <a16:creationId xmlns:a16="http://schemas.microsoft.com/office/drawing/2014/main" id="{DDBF523B-C045-44A2-9D29-EF23EC1DEC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5386388"/>
            <a:ext cx="272573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图片 6">
            <a:extLst>
              <a:ext uri="{FF2B5EF4-FFF2-40B4-BE49-F238E27FC236}">
                <a16:creationId xmlns:a16="http://schemas.microsoft.com/office/drawing/2014/main" id="{63D386E0-5E4A-49B4-ACF0-4E91B42BC7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475" y="4810125"/>
            <a:ext cx="259715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图片 5">
            <a:extLst>
              <a:ext uri="{FF2B5EF4-FFF2-40B4-BE49-F238E27FC236}">
                <a16:creationId xmlns:a16="http://schemas.microsoft.com/office/drawing/2014/main" id="{18B9C198-20E4-4347-826E-B1EF802F7E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4738688"/>
            <a:ext cx="27257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5" name="图片 4">
            <a:extLst>
              <a:ext uri="{FF2B5EF4-FFF2-40B4-BE49-F238E27FC236}">
                <a16:creationId xmlns:a16="http://schemas.microsoft.com/office/drawing/2014/main" id="{93C2CA31-A5AB-4CCF-8892-89E7FF4B46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4189413"/>
            <a:ext cx="2524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6" name="图片 3">
            <a:extLst>
              <a:ext uri="{FF2B5EF4-FFF2-40B4-BE49-F238E27FC236}">
                <a16:creationId xmlns:a16="http://schemas.microsoft.com/office/drawing/2014/main" id="{9F1A7941-C535-47A3-97F9-F2BEE5A6CA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4135438"/>
            <a:ext cx="272573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AutoShape 110">
            <a:extLst>
              <a:ext uri="{FF2B5EF4-FFF2-40B4-BE49-F238E27FC236}">
                <a16:creationId xmlns:a16="http://schemas.microsoft.com/office/drawing/2014/main" id="{A23C79B2-5AF1-4286-B962-25159578F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3573463"/>
            <a:ext cx="720725" cy="3603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6" name="Picture 114" descr="solar3">
            <a:hlinkClick r:id="rId14" action="ppaction://hlinkfile"/>
            <a:extLst>
              <a:ext uri="{FF2B5EF4-FFF2-40B4-BE49-F238E27FC236}">
                <a16:creationId xmlns:a16="http://schemas.microsoft.com/office/drawing/2014/main" id="{258E6C52-609A-405E-AF90-1AF8DE25C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549275"/>
            <a:ext cx="3240088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248">
            <a:extLst>
              <a:ext uri="{FF2B5EF4-FFF2-40B4-BE49-F238E27FC236}">
                <a16:creationId xmlns:a16="http://schemas.microsoft.com/office/drawing/2014/main" id="{D83A1AC2-3733-4919-A982-4561E7468E41}"/>
              </a:ext>
            </a:extLst>
          </p:cNvPr>
          <p:cNvGrpSpPr>
            <a:grpSpLocks/>
          </p:cNvGrpSpPr>
          <p:nvPr/>
        </p:nvGrpSpPr>
        <p:grpSpPr bwMode="auto">
          <a:xfrm>
            <a:off x="5795963" y="5229225"/>
            <a:ext cx="288925" cy="287338"/>
            <a:chOff x="4468" y="2704"/>
            <a:chExt cx="272" cy="272"/>
          </a:xfrm>
        </p:grpSpPr>
        <p:sp>
          <p:nvSpPr>
            <p:cNvPr id="22547" name="Line 249">
              <a:extLst>
                <a:ext uri="{FF2B5EF4-FFF2-40B4-BE49-F238E27FC236}">
                  <a16:creationId xmlns:a16="http://schemas.microsoft.com/office/drawing/2014/main" id="{B58AB88F-6D4F-4517-9C47-EFBF817935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8" y="2840"/>
              <a:ext cx="272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548" name="Line 250">
              <a:extLst>
                <a:ext uri="{FF2B5EF4-FFF2-40B4-BE49-F238E27FC236}">
                  <a16:creationId xmlns:a16="http://schemas.microsoft.com/office/drawing/2014/main" id="{0076D691-319B-448C-B7FA-7BA8677145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2704"/>
              <a:ext cx="0" cy="272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92" name="AutoShape 252">
            <a:extLst>
              <a:ext uri="{FF2B5EF4-FFF2-40B4-BE49-F238E27FC236}">
                <a16:creationId xmlns:a16="http://schemas.microsoft.com/office/drawing/2014/main" id="{5F322C14-C077-419B-90E5-8436802BB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4652963"/>
            <a:ext cx="431800" cy="503237"/>
          </a:xfrm>
          <a:prstGeom prst="upArrow">
            <a:avLst>
              <a:gd name="adj1" fmla="val 50000"/>
              <a:gd name="adj2" fmla="val 29136"/>
            </a:avLst>
          </a:prstGeom>
          <a:solidFill>
            <a:srgbClr val="C00000"/>
          </a:solidFill>
          <a:ln w="9525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" name="AutoShape 254">
            <a:extLst>
              <a:ext uri="{FF2B5EF4-FFF2-40B4-BE49-F238E27FC236}">
                <a16:creationId xmlns:a16="http://schemas.microsoft.com/office/drawing/2014/main" id="{7EDD24D9-40D3-4AB7-8E5E-8C5A78933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2997200"/>
            <a:ext cx="431800" cy="503238"/>
          </a:xfrm>
          <a:prstGeom prst="upArrow">
            <a:avLst>
              <a:gd name="adj1" fmla="val 50000"/>
              <a:gd name="adj2" fmla="val 29136"/>
            </a:avLst>
          </a:prstGeom>
          <a:solidFill>
            <a:srgbClr val="C00000"/>
          </a:solidFill>
          <a:ln w="9525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46" name="灯片编号占位符 1">
            <a:extLst>
              <a:ext uri="{FF2B5EF4-FFF2-40B4-BE49-F238E27FC236}">
                <a16:creationId xmlns:a16="http://schemas.microsoft.com/office/drawing/2014/main" id="{16F86B48-C35C-480B-A86D-A31AB1DD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504F652-926A-4A61-B556-F0E0CC4B282B}" type="slidenum">
              <a:rPr lang="en-US" altLang="zh-CN"/>
              <a:pPr/>
              <a:t>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92" grpId="0" animBg="1"/>
      <p:bldP spid="9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B6A2AB48-81AE-41BE-A96C-59000AA1A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3" y="4651375"/>
            <a:ext cx="4919662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F5E3253C-91FD-40A1-85F3-1EF03AD7E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5522913"/>
            <a:ext cx="6072187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6">
            <a:extLst>
              <a:ext uri="{FF2B5EF4-FFF2-40B4-BE49-F238E27FC236}">
                <a16:creationId xmlns:a16="http://schemas.microsoft.com/office/drawing/2014/main" id="{62ED8531-AB2A-43AE-BA4A-C02F74AE81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5" y="3671888"/>
            <a:ext cx="2395538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4">
            <a:extLst>
              <a:ext uri="{FF2B5EF4-FFF2-40B4-BE49-F238E27FC236}">
                <a16:creationId xmlns:a16="http://schemas.microsoft.com/office/drawing/2014/main" id="{06F0FDA4-E3D5-4086-BE9E-A172D3CDE8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3657600"/>
            <a:ext cx="20605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3">
            <a:extLst>
              <a:ext uri="{FF2B5EF4-FFF2-40B4-BE49-F238E27FC236}">
                <a16:creationId xmlns:a16="http://schemas.microsoft.com/office/drawing/2014/main" id="{F1898B51-FF25-4E70-98BE-12718F41C2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63" y="2551113"/>
            <a:ext cx="3622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">
            <a:extLst>
              <a:ext uri="{FF2B5EF4-FFF2-40B4-BE49-F238E27FC236}">
                <a16:creationId xmlns:a16="http://schemas.microsoft.com/office/drawing/2014/main" id="{03923E02-26C9-4AFC-94D3-59AEA90A03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75" y="1543050"/>
            <a:ext cx="50466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灯片编号占位符 3">
            <a:extLst>
              <a:ext uri="{FF2B5EF4-FFF2-40B4-BE49-F238E27FC236}">
                <a16:creationId xmlns:a16="http://schemas.microsoft.com/office/drawing/2014/main" id="{B77F791E-EE5A-41DF-B737-A34635F80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A290555-DD87-45BE-AD3E-314BCE49C586}" type="slidenum">
              <a:rPr lang="en-US" altLang="zh-CN">
                <a:solidFill>
                  <a:srgbClr val="000000"/>
                </a:solidFill>
              </a:rPr>
              <a:pPr/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1" name="下箭头 30">
            <a:extLst>
              <a:ext uri="{FF2B5EF4-FFF2-40B4-BE49-F238E27FC236}">
                <a16:creationId xmlns:a16="http://schemas.microsoft.com/office/drawing/2014/main" id="{EAD4DA7A-C1E9-4192-A2AC-F099F78D45E6}"/>
              </a:ext>
            </a:extLst>
          </p:cNvPr>
          <p:cNvSpPr/>
          <p:nvPr/>
        </p:nvSpPr>
        <p:spPr>
          <a:xfrm>
            <a:off x="4287838" y="2193925"/>
            <a:ext cx="338137" cy="390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pSp>
        <p:nvGrpSpPr>
          <p:cNvPr id="32" name="组合 15">
            <a:extLst>
              <a:ext uri="{FF2B5EF4-FFF2-40B4-BE49-F238E27FC236}">
                <a16:creationId xmlns:a16="http://schemas.microsoft.com/office/drawing/2014/main" id="{0AC49F1D-B006-461D-80AE-A98DFF6E3939}"/>
              </a:ext>
            </a:extLst>
          </p:cNvPr>
          <p:cNvGrpSpPr>
            <a:grpSpLocks/>
          </p:cNvGrpSpPr>
          <p:nvPr/>
        </p:nvGrpSpPr>
        <p:grpSpPr bwMode="auto">
          <a:xfrm>
            <a:off x="3062288" y="3117850"/>
            <a:ext cx="2820987" cy="611188"/>
            <a:chOff x="5724128" y="3897021"/>
            <a:chExt cx="1663301" cy="611703"/>
          </a:xfrm>
        </p:grpSpPr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8477CED-399E-468D-9DC9-99FBDDC5060F}"/>
                </a:ext>
              </a:extLst>
            </p:cNvPr>
            <p:cNvCxnSpPr/>
            <p:nvPr/>
          </p:nvCxnSpPr>
          <p:spPr>
            <a:xfrm>
              <a:off x="6557183" y="3897021"/>
              <a:ext cx="0" cy="31141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20BAC591-7486-4405-AB72-34012110EDBE}"/>
                </a:ext>
              </a:extLst>
            </p:cNvPr>
            <p:cNvCxnSpPr/>
            <p:nvPr/>
          </p:nvCxnSpPr>
          <p:spPr>
            <a:xfrm>
              <a:off x="5724128" y="4198900"/>
              <a:ext cx="166330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535C02B-73AA-4AB8-B179-0C0F36A75682}"/>
                </a:ext>
              </a:extLst>
            </p:cNvPr>
            <p:cNvCxnSpPr/>
            <p:nvPr/>
          </p:nvCxnSpPr>
          <p:spPr>
            <a:xfrm>
              <a:off x="5735360" y="4197312"/>
              <a:ext cx="0" cy="31141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067D6B6E-80DA-42D4-B53E-BD4EAE45F77C}"/>
                </a:ext>
              </a:extLst>
            </p:cNvPr>
            <p:cNvCxnSpPr/>
            <p:nvPr/>
          </p:nvCxnSpPr>
          <p:spPr>
            <a:xfrm>
              <a:off x="7380877" y="4187779"/>
              <a:ext cx="0" cy="31141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椭圆 36">
            <a:extLst>
              <a:ext uri="{FF2B5EF4-FFF2-40B4-BE49-F238E27FC236}">
                <a16:creationId xmlns:a16="http://schemas.microsoft.com/office/drawing/2014/main" id="{73D797B5-953C-4B29-9FB5-F1D983E4CDE7}"/>
              </a:ext>
            </a:extLst>
          </p:cNvPr>
          <p:cNvSpPr/>
          <p:nvPr/>
        </p:nvSpPr>
        <p:spPr>
          <a:xfrm>
            <a:off x="755650" y="4581525"/>
            <a:ext cx="5329238" cy="76993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6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C31A09EC-B7FF-49FE-AA50-BA203BEE97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963" y="4651375"/>
            <a:ext cx="1249362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18">
            <a:extLst>
              <a:ext uri="{FF2B5EF4-FFF2-40B4-BE49-F238E27FC236}">
                <a16:creationId xmlns:a16="http://schemas.microsoft.com/office/drawing/2014/main" id="{DF51E0CD-B2A7-45A1-9393-4AC5696B8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50" y="666750"/>
            <a:ext cx="4659313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7">
            <a:extLst>
              <a:ext uri="{FF2B5EF4-FFF2-40B4-BE49-F238E27FC236}">
                <a16:creationId xmlns:a16="http://schemas.microsoft.com/office/drawing/2014/main" id="{0018FA9F-13D5-4D47-BF5B-177A18D00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5132388"/>
            <a:ext cx="6078538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图片 6">
            <a:extLst>
              <a:ext uri="{FF2B5EF4-FFF2-40B4-BE49-F238E27FC236}">
                <a16:creationId xmlns:a16="http://schemas.microsoft.com/office/drawing/2014/main" id="{D648AB01-0D40-47AD-8A3F-6F4C58A36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8" y="3732213"/>
            <a:ext cx="64135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图片 5">
            <a:extLst>
              <a:ext uri="{FF2B5EF4-FFF2-40B4-BE49-F238E27FC236}">
                <a16:creationId xmlns:a16="http://schemas.microsoft.com/office/drawing/2014/main" id="{5F710527-0A57-4DAB-8B92-C88A1EF21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2087563"/>
            <a:ext cx="6242050" cy="159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图片 4">
            <a:extLst>
              <a:ext uri="{FF2B5EF4-FFF2-40B4-BE49-F238E27FC236}">
                <a16:creationId xmlns:a16="http://schemas.microsoft.com/office/drawing/2014/main" id="{15C9A7C0-CF72-4B12-A0FF-FDF503B51F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600" y="692150"/>
            <a:ext cx="6065838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图片 2">
            <a:extLst>
              <a:ext uri="{FF2B5EF4-FFF2-40B4-BE49-F238E27FC236}">
                <a16:creationId xmlns:a16="http://schemas.microsoft.com/office/drawing/2014/main" id="{39CD456E-0E23-4875-96AE-4EBF29DC73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3217863"/>
            <a:ext cx="17319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图片 1">
            <a:extLst>
              <a:ext uri="{FF2B5EF4-FFF2-40B4-BE49-F238E27FC236}">
                <a16:creationId xmlns:a16="http://schemas.microsoft.com/office/drawing/2014/main" id="{9195BB8A-7FC5-43DC-9AAB-FDECAB3DB3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325" y="144463"/>
            <a:ext cx="4713288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4" name="灯片编号占位符 3">
            <a:extLst>
              <a:ext uri="{FF2B5EF4-FFF2-40B4-BE49-F238E27FC236}">
                <a16:creationId xmlns:a16="http://schemas.microsoft.com/office/drawing/2014/main" id="{77DB33A1-19B3-4672-8C53-677D4C47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890423F-EBE7-40A5-A606-9CDA5350C670}" type="slidenum">
              <a:rPr lang="en-US" altLang="zh-CN"/>
              <a:pPr/>
              <a:t>22</a:t>
            </a:fld>
            <a:endParaRPr lang="en-US" altLang="zh-CN"/>
          </a:p>
        </p:txBody>
      </p:sp>
      <p:grpSp>
        <p:nvGrpSpPr>
          <p:cNvPr id="2" name="组合 8">
            <a:extLst>
              <a:ext uri="{FF2B5EF4-FFF2-40B4-BE49-F238E27FC236}">
                <a16:creationId xmlns:a16="http://schemas.microsoft.com/office/drawing/2014/main" id="{9A5EB2F7-9449-4E81-8D1D-9B3A3195B71C}"/>
              </a:ext>
            </a:extLst>
          </p:cNvPr>
          <p:cNvGrpSpPr>
            <a:grpSpLocks/>
          </p:cNvGrpSpPr>
          <p:nvPr/>
        </p:nvGrpSpPr>
        <p:grpSpPr bwMode="auto">
          <a:xfrm>
            <a:off x="1871663" y="1489075"/>
            <a:ext cx="971550" cy="4271963"/>
            <a:chOff x="1871951" y="1489279"/>
            <a:chExt cx="1259889" cy="4572577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35E19CA2-2B1A-461D-BB54-AABAD1EC7749}"/>
                </a:ext>
              </a:extLst>
            </p:cNvPr>
            <p:cNvCxnSpPr/>
            <p:nvPr/>
          </p:nvCxnSpPr>
          <p:spPr>
            <a:xfrm>
              <a:off x="1871951" y="3521535"/>
              <a:ext cx="4837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73C65AD5-3BB9-4EF7-BAEF-891652749B2B}"/>
                </a:ext>
              </a:extLst>
            </p:cNvPr>
            <p:cNvCxnSpPr/>
            <p:nvPr/>
          </p:nvCxnSpPr>
          <p:spPr>
            <a:xfrm>
              <a:off x="2366025" y="1489279"/>
              <a:ext cx="0" cy="45725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064BDD52-7416-45C0-83FB-33C3242C13DA}"/>
                </a:ext>
              </a:extLst>
            </p:cNvPr>
            <p:cNvCxnSpPr/>
            <p:nvPr/>
          </p:nvCxnSpPr>
          <p:spPr>
            <a:xfrm>
              <a:off x="2366025" y="1489279"/>
              <a:ext cx="75140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38AC0DDB-ACE3-42AA-B88D-F283FB2E59A0}"/>
                </a:ext>
              </a:extLst>
            </p:cNvPr>
            <p:cNvCxnSpPr/>
            <p:nvPr/>
          </p:nvCxnSpPr>
          <p:spPr>
            <a:xfrm>
              <a:off x="2355731" y="2772184"/>
              <a:ext cx="75140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C5A6C8EB-F84C-405A-AB8A-EC14D5CD77E2}"/>
                </a:ext>
              </a:extLst>
            </p:cNvPr>
            <p:cNvCxnSpPr/>
            <p:nvPr/>
          </p:nvCxnSpPr>
          <p:spPr>
            <a:xfrm>
              <a:off x="2355731" y="4292977"/>
              <a:ext cx="75140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2771A975-BF81-4F1C-917A-30CD09C37365}"/>
                </a:ext>
              </a:extLst>
            </p:cNvPr>
            <p:cNvCxnSpPr/>
            <p:nvPr/>
          </p:nvCxnSpPr>
          <p:spPr>
            <a:xfrm>
              <a:off x="2380435" y="6061856"/>
              <a:ext cx="75140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图片 2">
            <a:extLst>
              <a:ext uri="{FF2B5EF4-FFF2-40B4-BE49-F238E27FC236}">
                <a16:creationId xmlns:a16="http://schemas.microsoft.com/office/drawing/2014/main" id="{A0B5D5AF-B7CC-472B-B654-D7951F2E9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022350"/>
            <a:ext cx="8632825" cy="629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图片 1">
            <a:extLst>
              <a:ext uri="{FF2B5EF4-FFF2-40B4-BE49-F238E27FC236}">
                <a16:creationId xmlns:a16="http://schemas.microsoft.com/office/drawing/2014/main" id="{B6C2520B-BC9C-4037-898E-3D537DF49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593725"/>
            <a:ext cx="59436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灯片编号占位符 4">
            <a:extLst>
              <a:ext uri="{FF2B5EF4-FFF2-40B4-BE49-F238E27FC236}">
                <a16:creationId xmlns:a16="http://schemas.microsoft.com/office/drawing/2014/main" id="{DA648806-1CD3-4825-A742-DED1B272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E81C89C-CA3B-4426-92CE-767E7F24BF99}" type="slidenum">
              <a:rPr lang="en-US" altLang="zh-CN"/>
              <a:pPr/>
              <a:t>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图片 12">
            <a:extLst>
              <a:ext uri="{FF2B5EF4-FFF2-40B4-BE49-F238E27FC236}">
                <a16:creationId xmlns:a16="http://schemas.microsoft.com/office/drawing/2014/main" id="{0AE1270F-82E8-4A2B-B16A-FBDDC625A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75" y="4594225"/>
            <a:ext cx="2822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图片 11">
            <a:extLst>
              <a:ext uri="{FF2B5EF4-FFF2-40B4-BE49-F238E27FC236}">
                <a16:creationId xmlns:a16="http://schemas.microsoft.com/office/drawing/2014/main" id="{DEE54AB0-B0E7-4B23-847B-DE3841CD0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563" y="2536825"/>
            <a:ext cx="13160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图片 10">
            <a:extLst>
              <a:ext uri="{FF2B5EF4-FFF2-40B4-BE49-F238E27FC236}">
                <a16:creationId xmlns:a16="http://schemas.microsoft.com/office/drawing/2014/main" id="{DE3AF6E1-12CF-46CF-9185-9AEC4FF323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913" y="2049463"/>
            <a:ext cx="13176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图片 9">
            <a:extLst>
              <a:ext uri="{FF2B5EF4-FFF2-40B4-BE49-F238E27FC236}">
                <a16:creationId xmlns:a16="http://schemas.microsoft.com/office/drawing/2014/main" id="{57730DB4-EFFE-4485-9320-EE670B5941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913" y="1544638"/>
            <a:ext cx="13176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图片 8">
            <a:extLst>
              <a:ext uri="{FF2B5EF4-FFF2-40B4-BE49-F238E27FC236}">
                <a16:creationId xmlns:a16="http://schemas.microsoft.com/office/drawing/2014/main" id="{6936423E-4AA8-4131-A72D-B6F8D3E37D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75" y="2682875"/>
            <a:ext cx="13223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图片 7">
            <a:extLst>
              <a:ext uri="{FF2B5EF4-FFF2-40B4-BE49-F238E27FC236}">
                <a16:creationId xmlns:a16="http://schemas.microsoft.com/office/drawing/2014/main" id="{0371BF68-E531-48D6-B67F-CBDD967BD2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75" y="2049463"/>
            <a:ext cx="13223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图片 6">
            <a:extLst>
              <a:ext uri="{FF2B5EF4-FFF2-40B4-BE49-F238E27FC236}">
                <a16:creationId xmlns:a16="http://schemas.microsoft.com/office/drawing/2014/main" id="{21D4885A-82A3-4533-8514-E68B75DBAF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075" y="720725"/>
            <a:ext cx="272415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图片 5">
            <a:extLst>
              <a:ext uri="{FF2B5EF4-FFF2-40B4-BE49-F238E27FC236}">
                <a16:creationId xmlns:a16="http://schemas.microsoft.com/office/drawing/2014/main" id="{7351B1C6-A66F-4D82-90D6-795620D505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663" y="4608513"/>
            <a:ext cx="20431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2" name="图片 4">
            <a:extLst>
              <a:ext uri="{FF2B5EF4-FFF2-40B4-BE49-F238E27FC236}">
                <a16:creationId xmlns:a16="http://schemas.microsoft.com/office/drawing/2014/main" id="{97A5F48C-A178-459C-B28D-84AEDAF2CC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3529013"/>
            <a:ext cx="22129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3" name="图片 3">
            <a:extLst>
              <a:ext uri="{FF2B5EF4-FFF2-40B4-BE49-F238E27FC236}">
                <a16:creationId xmlns:a16="http://schemas.microsoft.com/office/drawing/2014/main" id="{5DED3419-CB8B-40C2-B42D-4F57231863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2389188"/>
            <a:ext cx="20431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4" name="图片 2">
            <a:extLst>
              <a:ext uri="{FF2B5EF4-FFF2-40B4-BE49-F238E27FC236}">
                <a16:creationId xmlns:a16="http://schemas.microsoft.com/office/drawing/2014/main" id="{808EAF87-54A2-481D-A5DD-7627C04B32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63" y="1368425"/>
            <a:ext cx="22129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5" name="图片 1">
            <a:extLst>
              <a:ext uri="{FF2B5EF4-FFF2-40B4-BE49-F238E27FC236}">
                <a16:creationId xmlns:a16="http://schemas.microsoft.com/office/drawing/2014/main" id="{828C0CB2-C0C5-4DB0-ADE4-1450FC39E21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2911475"/>
            <a:ext cx="20732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8" name="灯片编号占位符 3">
            <a:extLst>
              <a:ext uri="{FF2B5EF4-FFF2-40B4-BE49-F238E27FC236}">
                <a16:creationId xmlns:a16="http://schemas.microsoft.com/office/drawing/2014/main" id="{DAD1FC37-B1DF-461B-87C7-91E5889C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D3D4028-292A-4546-A72F-8D03E368487A}" type="slidenum">
              <a:rPr lang="en-US" altLang="zh-CN"/>
              <a:pPr/>
              <a:t>24</a:t>
            </a:fld>
            <a:endParaRPr lang="en-US" altLang="zh-CN"/>
          </a:p>
        </p:txBody>
      </p:sp>
      <p:cxnSp>
        <p:nvCxnSpPr>
          <p:cNvPr id="307235" name="AutoShape 35">
            <a:extLst>
              <a:ext uri="{FF2B5EF4-FFF2-40B4-BE49-F238E27FC236}">
                <a16:creationId xmlns:a16="http://schemas.microsoft.com/office/drawing/2014/main" id="{EBFAD205-CECA-45C6-AA7D-02BF71A2202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282825" y="1663700"/>
            <a:ext cx="669925" cy="1584325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36" name="AutoShape 36">
            <a:extLst>
              <a:ext uri="{FF2B5EF4-FFF2-40B4-BE49-F238E27FC236}">
                <a16:creationId xmlns:a16="http://schemas.microsoft.com/office/drawing/2014/main" id="{22DE83ED-A8F9-4D68-8AAC-4CD326A692C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282825" y="2671763"/>
            <a:ext cx="669925" cy="576262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37" name="AutoShape 37">
            <a:extLst>
              <a:ext uri="{FF2B5EF4-FFF2-40B4-BE49-F238E27FC236}">
                <a16:creationId xmlns:a16="http://schemas.microsoft.com/office/drawing/2014/main" id="{FC6A7A9B-4DD2-4A8D-8915-B69A1BC5C27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92350" y="3248025"/>
            <a:ext cx="650875" cy="574675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38" name="AutoShape 38">
            <a:extLst>
              <a:ext uri="{FF2B5EF4-FFF2-40B4-BE49-F238E27FC236}">
                <a16:creationId xmlns:a16="http://schemas.microsoft.com/office/drawing/2014/main" id="{981A7723-9F4C-46BD-9FD2-F0A5F68D9EEA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008188" y="3900488"/>
            <a:ext cx="1619250" cy="387350"/>
          </a:xfrm>
          <a:prstGeom prst="bentConnector2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43" name="AutoShape 43">
            <a:extLst>
              <a:ext uri="{FF2B5EF4-FFF2-40B4-BE49-F238E27FC236}">
                <a16:creationId xmlns:a16="http://schemas.microsoft.com/office/drawing/2014/main" id="{D7ADCDF7-8286-439D-9DF9-AB2673E9CAD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873875" y="1830388"/>
            <a:ext cx="798513" cy="503237"/>
          </a:xfrm>
          <a:prstGeom prst="bentConnector3">
            <a:avLst>
              <a:gd name="adj1" fmla="val 49903"/>
            </a:avLst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44" name="AutoShape 44">
            <a:extLst>
              <a:ext uri="{FF2B5EF4-FFF2-40B4-BE49-F238E27FC236}">
                <a16:creationId xmlns:a16="http://schemas.microsoft.com/office/drawing/2014/main" id="{DC40D711-C8A2-48F4-82C5-0B76B62038A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73875" y="2333625"/>
            <a:ext cx="798513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45" name="AutoShape 45">
            <a:extLst>
              <a:ext uri="{FF2B5EF4-FFF2-40B4-BE49-F238E27FC236}">
                <a16:creationId xmlns:a16="http://schemas.microsoft.com/office/drawing/2014/main" id="{8781A0CE-26B6-4334-9024-169C8D3644D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73875" y="2333625"/>
            <a:ext cx="798513" cy="503238"/>
          </a:xfrm>
          <a:prstGeom prst="bentConnector3">
            <a:avLst>
              <a:gd name="adj1" fmla="val 49903"/>
            </a:avLst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46" name="Line 46">
            <a:extLst>
              <a:ext uri="{FF2B5EF4-FFF2-40B4-BE49-F238E27FC236}">
                <a16:creationId xmlns:a16="http://schemas.microsoft.com/office/drawing/2014/main" id="{4E0472D0-EA93-4AF8-AA0E-44B41403A3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7763" y="263683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47" name="Line 47">
            <a:extLst>
              <a:ext uri="{FF2B5EF4-FFF2-40B4-BE49-F238E27FC236}">
                <a16:creationId xmlns:a16="http://schemas.microsoft.com/office/drawing/2014/main" id="{325B36D2-E345-40E2-9359-BD94678831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8725" y="4894263"/>
            <a:ext cx="431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49" name="Line 49">
            <a:extLst>
              <a:ext uri="{FF2B5EF4-FFF2-40B4-BE49-F238E27FC236}">
                <a16:creationId xmlns:a16="http://schemas.microsoft.com/office/drawing/2014/main" id="{7F5B2E91-6BC6-4FC0-8E13-28DCDCF827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6063" y="2327275"/>
            <a:ext cx="0" cy="6477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50" name="Line 50">
            <a:extLst>
              <a:ext uri="{FF2B5EF4-FFF2-40B4-BE49-F238E27FC236}">
                <a16:creationId xmlns:a16="http://schemas.microsoft.com/office/drawing/2014/main" id="{E8B731B3-C56F-4F9B-BEE3-D485381D95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0825" y="2324100"/>
            <a:ext cx="215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51" name="Line 51">
            <a:extLst>
              <a:ext uri="{FF2B5EF4-FFF2-40B4-BE49-F238E27FC236}">
                <a16:creationId xmlns:a16="http://schemas.microsoft.com/office/drawing/2014/main" id="{4E3575FF-49E9-4C79-8CE9-A12F65B998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6063" y="2984500"/>
            <a:ext cx="215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54" name="Line 54">
            <a:extLst>
              <a:ext uri="{FF2B5EF4-FFF2-40B4-BE49-F238E27FC236}">
                <a16:creationId xmlns:a16="http://schemas.microsoft.com/office/drawing/2014/main" id="{E3DD1883-A55C-4350-A800-78962EF9F0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035050"/>
            <a:ext cx="0" cy="5113338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55" name="Line 55">
            <a:extLst>
              <a:ext uri="{FF2B5EF4-FFF2-40B4-BE49-F238E27FC236}">
                <a16:creationId xmlns:a16="http://schemas.microsoft.com/office/drawing/2014/main" id="{5138A94B-1A89-4F4C-9348-17A72604AA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6363" y="1052513"/>
            <a:ext cx="6477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F0BC09F7-1182-463A-BE16-678D784ECFC4}"/>
              </a:ext>
            </a:extLst>
          </p:cNvPr>
          <p:cNvSpPr/>
          <p:nvPr/>
        </p:nvSpPr>
        <p:spPr>
          <a:xfrm>
            <a:off x="2798763" y="2371725"/>
            <a:ext cx="2339975" cy="60166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7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7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7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7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7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7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7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7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7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07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7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7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72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7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07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07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0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30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307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307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307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307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307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图2">
            <a:extLst>
              <a:ext uri="{FF2B5EF4-FFF2-40B4-BE49-F238E27FC236}">
                <a16:creationId xmlns:a16="http://schemas.microsoft.com/office/drawing/2014/main" id="{2C32C791-F63A-431F-A21A-1B1766096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75"/>
          <a:stretch>
            <a:fillRect/>
          </a:stretch>
        </p:blipFill>
        <p:spPr bwMode="auto">
          <a:xfrm>
            <a:off x="6804025" y="1771650"/>
            <a:ext cx="2216150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CC4311C-F182-4FA0-992C-2251FD7C0BE8}"/>
              </a:ext>
            </a:extLst>
          </p:cNvPr>
          <p:cNvCxnSpPr/>
          <p:nvPr/>
        </p:nvCxnSpPr>
        <p:spPr>
          <a:xfrm>
            <a:off x="7766050" y="2205038"/>
            <a:ext cx="0" cy="1079500"/>
          </a:xfrm>
          <a:prstGeom prst="line">
            <a:avLst/>
          </a:prstGeom>
          <a:ln w="254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704" name="图片 18">
            <a:extLst>
              <a:ext uri="{FF2B5EF4-FFF2-40B4-BE49-F238E27FC236}">
                <a16:creationId xmlns:a16="http://schemas.microsoft.com/office/drawing/2014/main" id="{CAFBBC56-3662-43E3-B3DE-693F2E070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4437063"/>
            <a:ext cx="2395538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6" name="图片 8">
            <a:hlinkClick r:id="rId4" action="ppaction://hlinkfile"/>
            <a:extLst>
              <a:ext uri="{FF2B5EF4-FFF2-40B4-BE49-F238E27FC236}">
                <a16:creationId xmlns:a16="http://schemas.microsoft.com/office/drawing/2014/main" id="{6B4F3A7A-9F77-410D-8893-ADA2535A69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3322638"/>
            <a:ext cx="305435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7" name="图片 7">
            <a:extLst>
              <a:ext uri="{FF2B5EF4-FFF2-40B4-BE49-F238E27FC236}">
                <a16:creationId xmlns:a16="http://schemas.microsoft.com/office/drawing/2014/main" id="{3A1EC70E-A911-4D67-BC1B-5A9597A834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2427288"/>
            <a:ext cx="6991350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8" name="图片 4">
            <a:extLst>
              <a:ext uri="{FF2B5EF4-FFF2-40B4-BE49-F238E27FC236}">
                <a16:creationId xmlns:a16="http://schemas.microsoft.com/office/drawing/2014/main" id="{CACAA36A-B86D-4B71-B25F-49723A8A7D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1138238"/>
            <a:ext cx="7454900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9" name="图片 1">
            <a:extLst>
              <a:ext uri="{FF2B5EF4-FFF2-40B4-BE49-F238E27FC236}">
                <a16:creationId xmlns:a16="http://schemas.microsoft.com/office/drawing/2014/main" id="{495A331C-9B7B-48F3-BF99-D42D9BBB59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449263"/>
            <a:ext cx="6497638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7" name="灯片编号占位符 1">
            <a:extLst>
              <a:ext uri="{FF2B5EF4-FFF2-40B4-BE49-F238E27FC236}">
                <a16:creationId xmlns:a16="http://schemas.microsoft.com/office/drawing/2014/main" id="{705F6E77-357E-45DD-8002-8686A6C2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7DB108-B561-47CB-B46A-A3D2FC7B5B84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BF674EAA-47AB-431B-888F-43EE32923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7075" y="2663825"/>
            <a:ext cx="111125" cy="10795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42640" tIns="914112" rIns="1142640" bIns="914112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zh-CN" altLang="en-US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E585AAF-513A-40E9-BB24-CECA580F6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0488" y="2654300"/>
            <a:ext cx="111125" cy="10795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42640" tIns="914112" rIns="1142640" bIns="914112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zh-CN" altLang="en-US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1AB69D1-BF24-4FC9-B474-AE39B8BCA995}"/>
              </a:ext>
            </a:extLst>
          </p:cNvPr>
          <p:cNvCxnSpPr/>
          <p:nvPr/>
        </p:nvCxnSpPr>
        <p:spPr>
          <a:xfrm>
            <a:off x="7334250" y="3076575"/>
            <a:ext cx="92233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AF3B079-ED7B-446C-933A-FD074012C252}"/>
              </a:ext>
            </a:extLst>
          </p:cNvPr>
          <p:cNvCxnSpPr/>
          <p:nvPr/>
        </p:nvCxnSpPr>
        <p:spPr>
          <a:xfrm flipH="1" flipV="1">
            <a:off x="7226300" y="2620963"/>
            <a:ext cx="473075" cy="57308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3528616-22C6-4BD8-80CC-98989C1333B4}"/>
              </a:ext>
            </a:extLst>
          </p:cNvPr>
          <p:cNvCxnSpPr/>
          <p:nvPr/>
        </p:nvCxnSpPr>
        <p:spPr>
          <a:xfrm flipV="1">
            <a:off x="7667625" y="2620963"/>
            <a:ext cx="635000" cy="60325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箭头 12">
            <a:extLst>
              <a:ext uri="{FF2B5EF4-FFF2-40B4-BE49-F238E27FC236}">
                <a16:creationId xmlns:a16="http://schemas.microsoft.com/office/drawing/2014/main" id="{0AA10AE4-1E3A-4B2B-8014-5D74978DE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25" y="2854325"/>
            <a:ext cx="211138" cy="176213"/>
          </a:xfrm>
          <a:prstGeom prst="rightArrow">
            <a:avLst>
              <a:gd name="adj1" fmla="val 50000"/>
              <a:gd name="adj2" fmla="val 50086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42640" tIns="914112" rIns="1142640" bIns="914112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zh-CN" altLang="en-US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左箭头 13">
            <a:extLst>
              <a:ext uri="{FF2B5EF4-FFF2-40B4-BE49-F238E27FC236}">
                <a16:creationId xmlns:a16="http://schemas.microsoft.com/office/drawing/2014/main" id="{05E80980-0057-4D53-9C42-F913F2A86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850" y="2803525"/>
            <a:ext cx="180975" cy="174625"/>
          </a:xfrm>
          <a:prstGeom prst="leftArrow">
            <a:avLst>
              <a:gd name="adj1" fmla="val 50000"/>
              <a:gd name="adj2" fmla="val 50148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42640" tIns="914112" rIns="1142640" bIns="914112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zh-CN" altLang="en-US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7664" name="Picture 16">
            <a:extLst>
              <a:ext uri="{FF2B5EF4-FFF2-40B4-BE49-F238E27FC236}">
                <a16:creationId xmlns:a16="http://schemas.microsoft.com/office/drawing/2014/main" id="{663B700A-0474-4D09-94A0-8518D02BA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88" y="4551363"/>
            <a:ext cx="3300412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65" name="Picture 17">
            <a:extLst>
              <a:ext uri="{FF2B5EF4-FFF2-40B4-BE49-F238E27FC236}">
                <a16:creationId xmlns:a16="http://schemas.microsoft.com/office/drawing/2014/main" id="{07F40333-A300-4E9E-AD8F-180B9580C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13" y="4575175"/>
            <a:ext cx="19256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66" name="Picture 18">
            <a:extLst>
              <a:ext uri="{FF2B5EF4-FFF2-40B4-BE49-F238E27FC236}">
                <a16:creationId xmlns:a16="http://schemas.microsoft.com/office/drawing/2014/main" id="{03756E85-5758-46F1-9A61-9917335E8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88" y="5232400"/>
            <a:ext cx="378618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67" name="Picture 19">
            <a:extLst>
              <a:ext uri="{FF2B5EF4-FFF2-40B4-BE49-F238E27FC236}">
                <a16:creationId xmlns:a16="http://schemas.microsoft.com/office/drawing/2014/main" id="{17456C68-067A-44B5-BBF8-24609FDDE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863" y="5243513"/>
            <a:ext cx="8953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68" name="Picture 20">
            <a:extLst>
              <a:ext uri="{FF2B5EF4-FFF2-40B4-BE49-F238E27FC236}">
                <a16:creationId xmlns:a16="http://schemas.microsoft.com/office/drawing/2014/main" id="{F238B101-B87F-4817-A31E-3A660226A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0" y="5805488"/>
            <a:ext cx="390048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69" name="Picture 21">
            <a:extLst>
              <a:ext uri="{FF2B5EF4-FFF2-40B4-BE49-F238E27FC236}">
                <a16:creationId xmlns:a16="http://schemas.microsoft.com/office/drawing/2014/main" id="{CDBBC097-F933-4EDE-8225-E0CEEC74B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5883275"/>
            <a:ext cx="11303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72" name="Picture 24">
            <a:extLst>
              <a:ext uri="{FF2B5EF4-FFF2-40B4-BE49-F238E27FC236}">
                <a16:creationId xmlns:a16="http://schemas.microsoft.com/office/drawing/2014/main" id="{DC39DFA7-4A54-42DB-8156-9F3E4482A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3813175"/>
            <a:ext cx="7875588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6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7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7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09066E-6 L 0.03021 -2.09066E-6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-0.00486 L 0.02899 -0.00486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7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7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7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7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-2.09066E-6 L -0.02639 -2.09066E-6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-0.00486 L -0.02622 -0.00439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27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7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  <p:bldP spid="18" grpId="1" animBg="1"/>
      <p:bldP spid="18" grpId="2" animBg="1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7" name="图片 10">
            <a:extLst>
              <a:ext uri="{FF2B5EF4-FFF2-40B4-BE49-F238E27FC236}">
                <a16:creationId xmlns:a16="http://schemas.microsoft.com/office/drawing/2014/main" id="{D922C277-C45F-407D-895A-592009164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2852738"/>
            <a:ext cx="2725737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9" name="图片 4">
            <a:extLst>
              <a:ext uri="{FF2B5EF4-FFF2-40B4-BE49-F238E27FC236}">
                <a16:creationId xmlns:a16="http://schemas.microsoft.com/office/drawing/2014/main" id="{0E8EB67D-2DF4-4F2B-97E7-791430950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476250"/>
            <a:ext cx="604837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灯片编号占位符 1">
            <a:extLst>
              <a:ext uri="{FF2B5EF4-FFF2-40B4-BE49-F238E27FC236}">
                <a16:creationId xmlns:a16="http://schemas.microsoft.com/office/drawing/2014/main" id="{CD293657-A3BD-471E-B9E1-DDF363752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4E479A5-1AAC-49EA-A069-93CF28E0F560}" type="slidenum">
              <a:rPr lang="en-US" altLang="zh-CN"/>
              <a:pPr/>
              <a:t>26</a:t>
            </a:fld>
            <a:endParaRPr lang="en-US" altLang="zh-CN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56C620C-18D7-4057-B138-6CBEA0F83DA4}"/>
              </a:ext>
            </a:extLst>
          </p:cNvPr>
          <p:cNvCxnSpPr/>
          <p:nvPr/>
        </p:nvCxnSpPr>
        <p:spPr>
          <a:xfrm>
            <a:off x="2536825" y="2492375"/>
            <a:ext cx="4192588" cy="0"/>
          </a:xfrm>
          <a:prstGeom prst="line">
            <a:avLst/>
          </a:prstGeom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8BA734A1-E0A1-4884-A31A-83E269A45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1806575"/>
            <a:ext cx="1135063" cy="647700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42640" tIns="914112" rIns="1142640" bIns="914112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zh-CN" altLang="en-US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4F254D81-7C30-4EB5-BA53-D5749D680039}"/>
              </a:ext>
            </a:extLst>
          </p:cNvPr>
          <p:cNvSpPr/>
          <p:nvPr/>
        </p:nvSpPr>
        <p:spPr bwMode="auto">
          <a:xfrm>
            <a:off x="3076534" y="1452866"/>
            <a:ext cx="809253" cy="376252"/>
          </a:xfrm>
          <a:prstGeom prst="rightArrow">
            <a:avLst/>
          </a:prstGeom>
          <a:solidFill>
            <a:srgbClr val="000000"/>
          </a:solidFill>
          <a:ln>
            <a:noFill/>
          </a:ln>
          <a:effectLst/>
          <a:scene3d>
            <a:camera prst="orthographicFront">
              <a:rot lat="0" lon="0" rev="20399999"/>
            </a:camera>
            <a:lightRig rig="threePt" dir="t"/>
          </a:scene3d>
          <a:extLst/>
        </p:spPr>
        <p:txBody>
          <a:bodyPr lIns="1142640" tIns="914112" rIns="1142640" bIns="914112" anchor="ctr">
            <a:spAutoFit/>
          </a:bodyPr>
          <a:lstStyle/>
          <a:p>
            <a:pPr algn="just" eaLnBrk="1" hangingPunct="1">
              <a:defRPr/>
            </a:pPr>
            <a:endParaRPr lang="zh-CN" altLang="en-US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F1F2444-1385-4AF3-8832-766BACA34E7D}"/>
              </a:ext>
            </a:extLst>
          </p:cNvPr>
          <p:cNvCxnSpPr>
            <a:stCxn id="5" idx="2"/>
          </p:cNvCxnSpPr>
          <p:nvPr/>
        </p:nvCxnSpPr>
        <p:spPr>
          <a:xfrm flipH="1" flipV="1">
            <a:off x="4418013" y="1452563"/>
            <a:ext cx="0" cy="1001712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A7A0DE8-A57D-4C0A-B0A1-611554A35F39}"/>
              </a:ext>
            </a:extLst>
          </p:cNvPr>
          <p:cNvCxnSpPr/>
          <p:nvPr/>
        </p:nvCxnSpPr>
        <p:spPr>
          <a:xfrm>
            <a:off x="4398963" y="2432050"/>
            <a:ext cx="1152525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683" name="Picture 11">
            <a:extLst>
              <a:ext uri="{FF2B5EF4-FFF2-40B4-BE49-F238E27FC236}">
                <a16:creationId xmlns:a16="http://schemas.microsoft.com/office/drawing/2014/main" id="{82488DBF-7FB2-4F0D-A5DE-809758C87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738" y="1238250"/>
            <a:ext cx="20129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84" name="Picture 12">
            <a:extLst>
              <a:ext uri="{FF2B5EF4-FFF2-40B4-BE49-F238E27FC236}">
                <a16:creationId xmlns:a16="http://schemas.microsoft.com/office/drawing/2014/main" id="{7B7A2DFB-1E4A-4C4A-9A6B-1DF564D69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2011363"/>
            <a:ext cx="1008063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85" name="Picture 13">
            <a:extLst>
              <a:ext uri="{FF2B5EF4-FFF2-40B4-BE49-F238E27FC236}">
                <a16:creationId xmlns:a16="http://schemas.microsoft.com/office/drawing/2014/main" id="{53C4AFC9-5AB6-4A55-B539-3341D4F2D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3651250"/>
            <a:ext cx="17287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86" name="Picture 14">
            <a:extLst>
              <a:ext uri="{FF2B5EF4-FFF2-40B4-BE49-F238E27FC236}">
                <a16:creationId xmlns:a16="http://schemas.microsoft.com/office/drawing/2014/main" id="{1C0688DC-81EA-43C6-8748-7A6FFE669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657600"/>
            <a:ext cx="1944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对象 9">
            <a:extLst>
              <a:ext uri="{FF2B5EF4-FFF2-40B4-BE49-F238E27FC236}">
                <a16:creationId xmlns:a16="http://schemas.microsoft.com/office/drawing/2014/main" id="{704842AC-051F-4387-A3E8-75F3BF635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50" y="3736975"/>
            <a:ext cx="12604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9" name="Picture 17">
            <a:extLst>
              <a:ext uri="{FF2B5EF4-FFF2-40B4-BE49-F238E27FC236}">
                <a16:creationId xmlns:a16="http://schemas.microsoft.com/office/drawing/2014/main" id="{B8D140B8-2B0E-4701-9811-5B4D8C369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4437063"/>
            <a:ext cx="2655887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90" name="Picture 18">
            <a:extLst>
              <a:ext uri="{FF2B5EF4-FFF2-40B4-BE49-F238E27FC236}">
                <a16:creationId xmlns:a16="http://schemas.microsoft.com/office/drawing/2014/main" id="{CF5AD78B-8572-44D4-A6A2-A172FD478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4354513"/>
            <a:ext cx="29083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91" name="Picture 19">
            <a:extLst>
              <a:ext uri="{FF2B5EF4-FFF2-40B4-BE49-F238E27FC236}">
                <a16:creationId xmlns:a16="http://schemas.microsoft.com/office/drawing/2014/main" id="{B185375A-48E2-4259-8A36-76FC8CEDB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5091113"/>
            <a:ext cx="49053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对象 11">
            <a:extLst>
              <a:ext uri="{FF2B5EF4-FFF2-40B4-BE49-F238E27FC236}">
                <a16:creationId xmlns:a16="http://schemas.microsoft.com/office/drawing/2014/main" id="{0C2F9B95-8D04-412E-986B-E5D335FBA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75" y="5124450"/>
            <a:ext cx="137477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95" name="Picture 23">
            <a:extLst>
              <a:ext uri="{FF2B5EF4-FFF2-40B4-BE49-F238E27FC236}">
                <a16:creationId xmlns:a16="http://schemas.microsoft.com/office/drawing/2014/main" id="{0FDC9442-5C5B-4356-A638-55FF80A94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" y="5792788"/>
            <a:ext cx="4546600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8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8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8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8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86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8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8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040E0F4-FA03-4785-92B7-9CF95FF2C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974850"/>
            <a:ext cx="2560637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3C11789-C422-4343-BC8E-635788313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1974850"/>
            <a:ext cx="15843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灯片编号占位符 1">
            <a:extLst>
              <a:ext uri="{FF2B5EF4-FFF2-40B4-BE49-F238E27FC236}">
                <a16:creationId xmlns:a16="http://schemas.microsoft.com/office/drawing/2014/main" id="{56B60FD2-A679-4B38-9C44-D567A0C5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42596FA-DAB3-4FF2-900B-FB826E7130A8}" type="slidenum">
              <a:rPr lang="en-US" altLang="zh-CN"/>
              <a:pPr/>
              <a:t>27</a:t>
            </a:fld>
            <a:endParaRPr lang="en-US" altLang="zh-CN"/>
          </a:p>
        </p:txBody>
      </p:sp>
      <p:pic>
        <p:nvPicPr>
          <p:cNvPr id="29705" name="Picture 9">
            <a:extLst>
              <a:ext uri="{FF2B5EF4-FFF2-40B4-BE49-F238E27FC236}">
                <a16:creationId xmlns:a16="http://schemas.microsoft.com/office/drawing/2014/main" id="{7307D666-DC7E-4F49-B3CE-9BB7C8C65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620713"/>
            <a:ext cx="799941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6" name="Picture 10">
            <a:extLst>
              <a:ext uri="{FF2B5EF4-FFF2-40B4-BE49-F238E27FC236}">
                <a16:creationId xmlns:a16="http://schemas.microsoft.com/office/drawing/2014/main" id="{67599401-B06D-43EF-81C4-CFC06DE41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1412875"/>
            <a:ext cx="53054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7" name="Picture 11">
            <a:extLst>
              <a:ext uri="{FF2B5EF4-FFF2-40B4-BE49-F238E27FC236}">
                <a16:creationId xmlns:a16="http://schemas.microsoft.com/office/drawing/2014/main" id="{5E714CCE-1B83-419F-B4C1-DBB108128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2852738"/>
            <a:ext cx="6294438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8" name="Picture 12">
            <a:extLst>
              <a:ext uri="{FF2B5EF4-FFF2-40B4-BE49-F238E27FC236}">
                <a16:creationId xmlns:a16="http://schemas.microsoft.com/office/drawing/2014/main" id="{F47ECD8B-790C-4FF4-9C41-9E31F1B14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771900"/>
            <a:ext cx="1223962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9" name="Picture 13">
            <a:extLst>
              <a:ext uri="{FF2B5EF4-FFF2-40B4-BE49-F238E27FC236}">
                <a16:creationId xmlns:a16="http://schemas.microsoft.com/office/drawing/2014/main" id="{FB52F804-CAE6-4D92-BBB0-2B00F1958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440238"/>
            <a:ext cx="741680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10" name="Picture 14">
            <a:extLst>
              <a:ext uri="{FF2B5EF4-FFF2-40B4-BE49-F238E27FC236}">
                <a16:creationId xmlns:a16="http://schemas.microsoft.com/office/drawing/2014/main" id="{50AD3E45-9B2D-408C-9AF0-E9B215548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5084763"/>
            <a:ext cx="8135937" cy="63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椭圆 15">
            <a:extLst>
              <a:ext uri="{FF2B5EF4-FFF2-40B4-BE49-F238E27FC236}">
                <a16:creationId xmlns:a16="http://schemas.microsoft.com/office/drawing/2014/main" id="{5A49864B-F6A2-44ED-B61E-048564132D23}"/>
              </a:ext>
            </a:extLst>
          </p:cNvPr>
          <p:cNvSpPr/>
          <p:nvPr/>
        </p:nvSpPr>
        <p:spPr>
          <a:xfrm>
            <a:off x="323850" y="4852988"/>
            <a:ext cx="8618538" cy="151288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 sz="2600" b="1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defRPr/>
            </a:pPr>
            <a:endParaRPr lang="en-US" altLang="zh-CN" sz="26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defRPr/>
            </a:pPr>
            <a:r>
              <a:rPr lang="zh-CN" altLang="en-US" sz="26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举例如下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图片 37">
            <a:extLst>
              <a:ext uri="{FF2B5EF4-FFF2-40B4-BE49-F238E27FC236}">
                <a16:creationId xmlns:a16="http://schemas.microsoft.com/office/drawing/2014/main" id="{716060BD-417A-4B35-9EC2-6AC471C06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5953125"/>
            <a:ext cx="22129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图片 34">
            <a:extLst>
              <a:ext uri="{FF2B5EF4-FFF2-40B4-BE49-F238E27FC236}">
                <a16:creationId xmlns:a16="http://schemas.microsoft.com/office/drawing/2014/main" id="{EDE8265C-83CC-4298-AE1F-4AFF4F33E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967413"/>
            <a:ext cx="1730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图片 32">
            <a:extLst>
              <a:ext uri="{FF2B5EF4-FFF2-40B4-BE49-F238E27FC236}">
                <a16:creationId xmlns:a16="http://schemas.microsoft.com/office/drawing/2014/main" id="{7E03108A-2BE0-4B45-813C-0A557452FE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80050"/>
            <a:ext cx="1054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图片 19">
            <a:extLst>
              <a:ext uri="{FF2B5EF4-FFF2-40B4-BE49-F238E27FC236}">
                <a16:creationId xmlns:a16="http://schemas.microsoft.com/office/drawing/2014/main" id="{4ABA8059-040F-483F-B23C-E6DE397D54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13" y="4668838"/>
            <a:ext cx="1951037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图片 18">
            <a:extLst>
              <a:ext uri="{FF2B5EF4-FFF2-40B4-BE49-F238E27FC236}">
                <a16:creationId xmlns:a16="http://schemas.microsoft.com/office/drawing/2014/main" id="{3530AB87-CB9E-4B87-8C83-ACAF2506BD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687888"/>
            <a:ext cx="21399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7" name="图片 17">
            <a:extLst>
              <a:ext uri="{FF2B5EF4-FFF2-40B4-BE49-F238E27FC236}">
                <a16:creationId xmlns:a16="http://schemas.microsoft.com/office/drawing/2014/main" id="{24801E0B-6CE5-4750-8797-25CECB6392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825" y="4038600"/>
            <a:ext cx="1792288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8" name="图片 16">
            <a:extLst>
              <a:ext uri="{FF2B5EF4-FFF2-40B4-BE49-F238E27FC236}">
                <a16:creationId xmlns:a16="http://schemas.microsoft.com/office/drawing/2014/main" id="{7828557E-DBA8-48BB-AD1D-7DA5C85FF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110038"/>
            <a:ext cx="1731963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9" name="图片 15">
            <a:extLst>
              <a:ext uri="{FF2B5EF4-FFF2-40B4-BE49-F238E27FC236}">
                <a16:creationId xmlns:a16="http://schemas.microsoft.com/office/drawing/2014/main" id="{4D7D1700-2E11-4A60-994A-961D47B71C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438" y="3463925"/>
            <a:ext cx="2668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1" name="图片 14">
            <a:extLst>
              <a:ext uri="{FF2B5EF4-FFF2-40B4-BE49-F238E27FC236}">
                <a16:creationId xmlns:a16="http://schemas.microsoft.com/office/drawing/2014/main" id="{077376AB-D237-4FFA-995F-FCA9A91369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725" y="3500438"/>
            <a:ext cx="9461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4" name="图片 9">
            <a:extLst>
              <a:ext uri="{FF2B5EF4-FFF2-40B4-BE49-F238E27FC236}">
                <a16:creationId xmlns:a16="http://schemas.microsoft.com/office/drawing/2014/main" id="{AEAA519A-D176-4879-A0DE-2F6330AA8E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162175"/>
            <a:ext cx="5907087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5" name="图片 8">
            <a:extLst>
              <a:ext uri="{FF2B5EF4-FFF2-40B4-BE49-F238E27FC236}">
                <a16:creationId xmlns:a16="http://schemas.microsoft.com/office/drawing/2014/main" id="{C31281BD-9E82-4DCE-A419-2ECF0063ED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813" y="1601788"/>
            <a:ext cx="1212850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6" name="图片 7">
            <a:extLst>
              <a:ext uri="{FF2B5EF4-FFF2-40B4-BE49-F238E27FC236}">
                <a16:creationId xmlns:a16="http://schemas.microsoft.com/office/drawing/2014/main" id="{A8D501DF-1DE7-4E32-8BB2-05F499E87E3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1576388"/>
            <a:ext cx="5383212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7" name="图片 6">
            <a:extLst>
              <a:ext uri="{FF2B5EF4-FFF2-40B4-BE49-F238E27FC236}">
                <a16:creationId xmlns:a16="http://schemas.microsoft.com/office/drawing/2014/main" id="{325D907B-A621-41BC-9DEC-46B2B969E9E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346075"/>
            <a:ext cx="8639175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5" name="灯片编号占位符 1">
            <a:extLst>
              <a:ext uri="{FF2B5EF4-FFF2-40B4-BE49-F238E27FC236}">
                <a16:creationId xmlns:a16="http://schemas.microsoft.com/office/drawing/2014/main" id="{0572D6BE-964B-418E-9AE8-B6D3236C4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CE3FA77-8B6D-4245-B8C8-21B82F5F1D12}" type="slidenum">
              <a:rPr lang="en-US" altLang="zh-CN"/>
              <a:pPr/>
              <a:t>28</a:t>
            </a:fld>
            <a:endParaRPr lang="en-US" altLang="zh-CN"/>
          </a:p>
        </p:txBody>
      </p:sp>
      <p:pic>
        <p:nvPicPr>
          <p:cNvPr id="21" name="Picture 9" descr="例2">
            <a:extLst>
              <a:ext uri="{FF2B5EF4-FFF2-40B4-BE49-F238E27FC236}">
                <a16:creationId xmlns:a16="http://schemas.microsoft.com/office/drawing/2014/main" id="{FEEECC0C-C2DB-42FE-B196-9610739ED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02"/>
          <a:stretch>
            <a:fillRect/>
          </a:stretch>
        </p:blipFill>
        <p:spPr bwMode="auto">
          <a:xfrm>
            <a:off x="5365750" y="3846513"/>
            <a:ext cx="3382963" cy="181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BCFF575-3709-4E5B-86C9-7E647E72A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200" y="4621213"/>
            <a:ext cx="479425" cy="2095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42640" tIns="914112" rIns="1142640" bIns="914112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zh-CN" altLang="en-US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63D5B89-CD12-4D3A-880C-30B81C76A830}"/>
              </a:ext>
            </a:extLst>
          </p:cNvPr>
          <p:cNvCxnSpPr/>
          <p:nvPr/>
        </p:nvCxnSpPr>
        <p:spPr>
          <a:xfrm flipH="1">
            <a:off x="6015038" y="4989513"/>
            <a:ext cx="407987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53105C8-89DA-456A-812F-DEA48ABD1211}"/>
              </a:ext>
            </a:extLst>
          </p:cNvPr>
          <p:cNvCxnSpPr/>
          <p:nvPr/>
        </p:nvCxnSpPr>
        <p:spPr>
          <a:xfrm>
            <a:off x="6892925" y="4995863"/>
            <a:ext cx="373063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3" name="Picture 23">
            <a:extLst>
              <a:ext uri="{FF2B5EF4-FFF2-40B4-BE49-F238E27FC236}">
                <a16:creationId xmlns:a16="http://schemas.microsoft.com/office/drawing/2014/main" id="{58933D93-94DD-4EB2-9704-F2D68A070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2827338"/>
            <a:ext cx="3371850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5" name="Picture 25">
            <a:extLst>
              <a:ext uri="{FF2B5EF4-FFF2-40B4-BE49-F238E27FC236}">
                <a16:creationId xmlns:a16="http://schemas.microsoft.com/office/drawing/2014/main" id="{B05D69E2-7E99-4DF7-8FB3-96C4509CC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575" y="2814638"/>
            <a:ext cx="14668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4" name="Picture 24">
            <a:extLst>
              <a:ext uri="{FF2B5EF4-FFF2-40B4-BE49-F238E27FC236}">
                <a16:creationId xmlns:a16="http://schemas.microsoft.com/office/drawing/2014/main" id="{506390B0-747A-4DCA-A38C-12EA11362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13" y="2781300"/>
            <a:ext cx="557212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椭圆 31">
            <a:extLst>
              <a:ext uri="{FF2B5EF4-FFF2-40B4-BE49-F238E27FC236}">
                <a16:creationId xmlns:a16="http://schemas.microsoft.com/office/drawing/2014/main" id="{826872E1-4B7A-4B76-89B6-34FC68BAD9E0}"/>
              </a:ext>
            </a:extLst>
          </p:cNvPr>
          <p:cNvSpPr/>
          <p:nvPr/>
        </p:nvSpPr>
        <p:spPr>
          <a:xfrm>
            <a:off x="3692525" y="2854325"/>
            <a:ext cx="404813" cy="4667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30746" name="Picture 26">
            <a:extLst>
              <a:ext uri="{FF2B5EF4-FFF2-40B4-BE49-F238E27FC236}">
                <a16:creationId xmlns:a16="http://schemas.microsoft.com/office/drawing/2014/main" id="{BE82A8D0-272E-472C-A519-1EF0A501F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700" y="4859338"/>
            <a:ext cx="379413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7" name="Picture 27">
            <a:extLst>
              <a:ext uri="{FF2B5EF4-FFF2-40B4-BE49-F238E27FC236}">
                <a16:creationId xmlns:a16="http://schemas.microsoft.com/office/drawing/2014/main" id="{C5595EEF-4FA9-43DA-994D-B5910B20D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3413125"/>
            <a:ext cx="18145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8" name="Picture 28">
            <a:extLst>
              <a:ext uri="{FF2B5EF4-FFF2-40B4-BE49-F238E27FC236}">
                <a16:creationId xmlns:a16="http://schemas.microsoft.com/office/drawing/2014/main" id="{BF4BCB4A-D327-4271-95B8-A9F0A12D8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5387975"/>
            <a:ext cx="205105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9" name="Picture 29">
            <a:extLst>
              <a:ext uri="{FF2B5EF4-FFF2-40B4-BE49-F238E27FC236}">
                <a16:creationId xmlns:a16="http://schemas.microsoft.com/office/drawing/2014/main" id="{8D500185-9950-4FF5-A44D-A803F07B6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5448300"/>
            <a:ext cx="1303337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07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0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0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0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2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2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0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0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307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0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0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0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0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9" descr="例2">
            <a:extLst>
              <a:ext uri="{FF2B5EF4-FFF2-40B4-BE49-F238E27FC236}">
                <a16:creationId xmlns:a16="http://schemas.microsoft.com/office/drawing/2014/main" id="{5B3FF906-7015-4847-90C0-E9F186234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66"/>
          <a:stretch>
            <a:fillRect/>
          </a:stretch>
        </p:blipFill>
        <p:spPr bwMode="auto">
          <a:xfrm>
            <a:off x="6310313" y="1619250"/>
            <a:ext cx="2662237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2" name="Picture 18">
            <a:extLst>
              <a:ext uri="{FF2B5EF4-FFF2-40B4-BE49-F238E27FC236}">
                <a16:creationId xmlns:a16="http://schemas.microsoft.com/office/drawing/2014/main" id="{22E56117-7DCE-47C7-856F-7DCD25EA6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2770188"/>
            <a:ext cx="63341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4" name="图片 16">
            <a:extLst>
              <a:ext uri="{FF2B5EF4-FFF2-40B4-BE49-F238E27FC236}">
                <a16:creationId xmlns:a16="http://schemas.microsoft.com/office/drawing/2014/main" id="{89B4E0C3-79D9-4F9E-B8A9-0E38DD1333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63" y="5951538"/>
            <a:ext cx="38528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图片 12">
            <a:extLst>
              <a:ext uri="{FF2B5EF4-FFF2-40B4-BE49-F238E27FC236}">
                <a16:creationId xmlns:a16="http://schemas.microsoft.com/office/drawing/2014/main" id="{19E480EF-3299-4E19-8EEA-6A108FD150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4643438"/>
            <a:ext cx="429736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图片 11">
            <a:extLst>
              <a:ext uri="{FF2B5EF4-FFF2-40B4-BE49-F238E27FC236}">
                <a16:creationId xmlns:a16="http://schemas.microsoft.com/office/drawing/2014/main" id="{7C18FCF5-5CEF-4BE4-898E-1CB80EEB72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4616450"/>
            <a:ext cx="1731962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图片 10">
            <a:extLst>
              <a:ext uri="{FF2B5EF4-FFF2-40B4-BE49-F238E27FC236}">
                <a16:creationId xmlns:a16="http://schemas.microsoft.com/office/drawing/2014/main" id="{31F9B410-7B3D-49B1-B7AE-F64517FC91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88" y="4149725"/>
            <a:ext cx="2427287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图片 9">
            <a:extLst>
              <a:ext uri="{FF2B5EF4-FFF2-40B4-BE49-F238E27FC236}">
                <a16:creationId xmlns:a16="http://schemas.microsoft.com/office/drawing/2014/main" id="{AEFDC573-18CD-4545-870B-823241F8E1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4138613"/>
            <a:ext cx="34639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1" name="图片 8">
            <a:extLst>
              <a:ext uri="{FF2B5EF4-FFF2-40B4-BE49-F238E27FC236}">
                <a16:creationId xmlns:a16="http://schemas.microsoft.com/office/drawing/2014/main" id="{3C9CDD52-4E3E-4580-B8A0-C22947FCB4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3357563"/>
            <a:ext cx="538956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4" name="图片 3">
            <a:extLst>
              <a:ext uri="{FF2B5EF4-FFF2-40B4-BE49-F238E27FC236}">
                <a16:creationId xmlns:a16="http://schemas.microsoft.com/office/drawing/2014/main" id="{8C31A362-B5EE-4489-B0AE-88B3CDB6BB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346075"/>
            <a:ext cx="8875712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5" name="灯片编号占位符 1">
            <a:extLst>
              <a:ext uri="{FF2B5EF4-FFF2-40B4-BE49-F238E27FC236}">
                <a16:creationId xmlns:a16="http://schemas.microsoft.com/office/drawing/2014/main" id="{C1D66364-C860-485D-AE5A-53D27C41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841F449-D5ED-4B82-A402-042CD063AA11}" type="slidenum">
              <a:rPr lang="en-US" altLang="zh-CN"/>
              <a:pPr/>
              <a:t>29</a:t>
            </a:fld>
            <a:endParaRPr lang="en-US" altLang="zh-CN"/>
          </a:p>
        </p:txBody>
      </p:sp>
      <p:pic>
        <p:nvPicPr>
          <p:cNvPr id="31759" name="Picture 15">
            <a:extLst>
              <a:ext uri="{FF2B5EF4-FFF2-40B4-BE49-F238E27FC236}">
                <a16:creationId xmlns:a16="http://schemas.microsoft.com/office/drawing/2014/main" id="{FC727AD7-1FAA-44AB-98FC-BEB865F60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2279650"/>
            <a:ext cx="3290887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4776A16-443B-4E97-B849-047E19085C7B}"/>
              </a:ext>
            </a:extLst>
          </p:cNvPr>
          <p:cNvCxnSpPr/>
          <p:nvPr/>
        </p:nvCxnSpPr>
        <p:spPr>
          <a:xfrm flipH="1">
            <a:off x="7451725" y="1966913"/>
            <a:ext cx="433388" cy="792162"/>
          </a:xfrm>
          <a:prstGeom prst="line">
            <a:avLst/>
          </a:prstGeom>
          <a:ln w="254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A24012C-93AF-4B0C-BA51-600774374B35}"/>
              </a:ext>
            </a:extLst>
          </p:cNvPr>
          <p:cNvCxnSpPr/>
          <p:nvPr/>
        </p:nvCxnSpPr>
        <p:spPr>
          <a:xfrm flipH="1">
            <a:off x="7451725" y="2184400"/>
            <a:ext cx="720725" cy="574675"/>
          </a:xfrm>
          <a:prstGeom prst="line">
            <a:avLst/>
          </a:prstGeom>
          <a:ln w="254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F212EE5-5253-443A-AE4B-1C092FC7118C}"/>
              </a:ext>
            </a:extLst>
          </p:cNvPr>
          <p:cNvCxnSpPr/>
          <p:nvPr/>
        </p:nvCxnSpPr>
        <p:spPr>
          <a:xfrm flipH="1" flipV="1">
            <a:off x="7319963" y="1931988"/>
            <a:ext cx="452437" cy="20637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D6816AF-A7AB-4EBC-A5DA-42DB0C17FCEA}"/>
              </a:ext>
            </a:extLst>
          </p:cNvPr>
          <p:cNvCxnSpPr/>
          <p:nvPr/>
        </p:nvCxnSpPr>
        <p:spPr>
          <a:xfrm>
            <a:off x="7988300" y="2317750"/>
            <a:ext cx="255588" cy="42862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61" name="Picture 17">
            <a:extLst>
              <a:ext uri="{FF2B5EF4-FFF2-40B4-BE49-F238E27FC236}">
                <a16:creationId xmlns:a16="http://schemas.microsoft.com/office/drawing/2014/main" id="{479B4895-6665-4DC8-9303-4A62E8948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216650" y="1663700"/>
            <a:ext cx="1104900" cy="333375"/>
          </a:xfrm>
          <a:prstGeom prst="rect">
            <a:avLst/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>
            <a:noFill/>
          </a:ln>
          <a:effectLst/>
        </p:spPr>
      </p:pic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92E06AA-C7F1-4378-A934-44F8ADF79297}"/>
              </a:ext>
            </a:extLst>
          </p:cNvPr>
          <p:cNvCxnSpPr/>
          <p:nvPr/>
        </p:nvCxnSpPr>
        <p:spPr>
          <a:xfrm>
            <a:off x="7204075" y="1603375"/>
            <a:ext cx="1612900" cy="1317625"/>
          </a:xfrm>
          <a:prstGeom prst="line">
            <a:avLst/>
          </a:prstGeom>
          <a:ln w="254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63" name="Picture 19">
            <a:extLst>
              <a:ext uri="{FF2B5EF4-FFF2-40B4-BE49-F238E27FC236}">
                <a16:creationId xmlns:a16="http://schemas.microsoft.com/office/drawing/2014/main" id="{E30DC387-0AF1-402D-AC2E-893C64175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2884488"/>
            <a:ext cx="5583237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64" name="Picture 20">
            <a:extLst>
              <a:ext uri="{FF2B5EF4-FFF2-40B4-BE49-F238E27FC236}">
                <a16:creationId xmlns:a16="http://schemas.microsoft.com/office/drawing/2014/main" id="{7586BFB9-5D27-4C74-89CE-EEE52815A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2205038"/>
            <a:ext cx="1800225" cy="72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65" name="Picture 21">
            <a:extLst>
              <a:ext uri="{FF2B5EF4-FFF2-40B4-BE49-F238E27FC236}">
                <a16:creationId xmlns:a16="http://schemas.microsoft.com/office/drawing/2014/main" id="{D943B5EB-86C9-4915-B648-0BDC1C2A0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5376863"/>
            <a:ext cx="3162300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66" name="Picture 22">
            <a:extLst>
              <a:ext uri="{FF2B5EF4-FFF2-40B4-BE49-F238E27FC236}">
                <a16:creationId xmlns:a16="http://schemas.microsoft.com/office/drawing/2014/main" id="{8D38162D-8EA2-4D6D-9AAF-D25B3D375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763" y="5421313"/>
            <a:ext cx="12700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1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1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1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1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1">
            <a:extLst>
              <a:ext uri="{FF2B5EF4-FFF2-40B4-BE49-F238E27FC236}">
                <a16:creationId xmlns:a16="http://schemas.microsoft.com/office/drawing/2014/main" id="{8AAE17ED-3024-41D0-BA36-640EB3BB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E4EAA1-676A-4A00-8DC6-DD3E949D8B35}" type="slidenum">
              <a:rPr lang="en-US" altLang="zh-CN"/>
              <a:pPr/>
              <a:t>3</a:t>
            </a:fld>
            <a:endParaRPr lang="en-US" altLang="zh-CN"/>
          </a:p>
        </p:txBody>
      </p:sp>
      <p:pic>
        <p:nvPicPr>
          <p:cNvPr id="3" name="图片 3">
            <a:extLst>
              <a:ext uri="{FF2B5EF4-FFF2-40B4-BE49-F238E27FC236}">
                <a16:creationId xmlns:a16="http://schemas.microsoft.com/office/drawing/2014/main" id="{28C3C1BC-27A9-485D-8E3E-32889B0F6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900" y="115888"/>
            <a:ext cx="245745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CD834CD-B107-40C3-A105-2D4F6FE76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963" y="4600575"/>
            <a:ext cx="1249362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CD55FD-395A-4C3B-B85F-44D2C522C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3" y="4600575"/>
            <a:ext cx="4919662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23">
            <a:extLst>
              <a:ext uri="{FF2B5EF4-FFF2-40B4-BE49-F238E27FC236}">
                <a16:creationId xmlns:a16="http://schemas.microsoft.com/office/drawing/2014/main" id="{49143E03-530D-474F-895B-50DE89CFBC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5535613"/>
            <a:ext cx="6072187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12">
            <a:extLst>
              <a:ext uri="{FF2B5EF4-FFF2-40B4-BE49-F238E27FC236}">
                <a16:creationId xmlns:a16="http://schemas.microsoft.com/office/drawing/2014/main" id="{698C991F-225C-43EB-9A2D-B0A83FC8DE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75" y="3657600"/>
            <a:ext cx="23955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5">
            <a:extLst>
              <a:ext uri="{FF2B5EF4-FFF2-40B4-BE49-F238E27FC236}">
                <a16:creationId xmlns:a16="http://schemas.microsoft.com/office/drawing/2014/main" id="{DF3721C5-558D-4D5C-AF45-EC4E137FDA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88" y="3671888"/>
            <a:ext cx="20669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4">
            <a:extLst>
              <a:ext uri="{FF2B5EF4-FFF2-40B4-BE49-F238E27FC236}">
                <a16:creationId xmlns:a16="http://schemas.microsoft.com/office/drawing/2014/main" id="{53A6D371-FDD2-46AA-B961-FD2D127655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63" y="2538413"/>
            <a:ext cx="3622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2">
            <a:extLst>
              <a:ext uri="{FF2B5EF4-FFF2-40B4-BE49-F238E27FC236}">
                <a16:creationId xmlns:a16="http://schemas.microsoft.com/office/drawing/2014/main" id="{8B7620DF-B0D1-4AF3-AA99-BF8D601C2D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75" y="1543050"/>
            <a:ext cx="50466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1" name="灯片编号占位符 3">
            <a:extLst>
              <a:ext uri="{FF2B5EF4-FFF2-40B4-BE49-F238E27FC236}">
                <a16:creationId xmlns:a16="http://schemas.microsoft.com/office/drawing/2014/main" id="{910B1401-B49D-4071-B549-DF251FF80992}"/>
              </a:ext>
            </a:extLst>
          </p:cNvPr>
          <p:cNvSpPr txBox="1">
            <a:spLocks/>
          </p:cNvSpPr>
          <p:nvPr/>
        </p:nvSpPr>
        <p:spPr bwMode="auto">
          <a:xfrm>
            <a:off x="7019925" y="6524625"/>
            <a:ext cx="21336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3A436D3D-ECAE-4324-AE71-C8D74A816D1D}" type="slidenum">
              <a:rPr lang="en-US" altLang="zh-CN" sz="1400">
                <a:solidFill>
                  <a:srgbClr val="000000"/>
                </a:solidFill>
              </a:rPr>
              <a:pPr algn="r" eaLnBrk="1" hangingPunct="1"/>
              <a:t>3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13" name="下箭头 12">
            <a:extLst>
              <a:ext uri="{FF2B5EF4-FFF2-40B4-BE49-F238E27FC236}">
                <a16:creationId xmlns:a16="http://schemas.microsoft.com/office/drawing/2014/main" id="{F0DA13FF-97E4-491E-87D9-523C4F9409F8}"/>
              </a:ext>
            </a:extLst>
          </p:cNvPr>
          <p:cNvSpPr/>
          <p:nvPr/>
        </p:nvSpPr>
        <p:spPr>
          <a:xfrm>
            <a:off x="4325938" y="2193925"/>
            <a:ext cx="338137" cy="390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33" name="灯片编号占位符 3">
            <a:extLst>
              <a:ext uri="{FF2B5EF4-FFF2-40B4-BE49-F238E27FC236}">
                <a16:creationId xmlns:a16="http://schemas.microsoft.com/office/drawing/2014/main" id="{9815B6BF-3388-4931-A27F-5F999FB898C4}"/>
              </a:ext>
            </a:extLst>
          </p:cNvPr>
          <p:cNvSpPr txBox="1">
            <a:spLocks/>
          </p:cNvSpPr>
          <p:nvPr/>
        </p:nvSpPr>
        <p:spPr bwMode="auto">
          <a:xfrm>
            <a:off x="7019925" y="6524625"/>
            <a:ext cx="21336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369DC7A0-CBC6-4205-8E3F-858EF5CC015B}" type="slidenum">
              <a:rPr lang="en-US" altLang="zh-CN" sz="1400">
                <a:solidFill>
                  <a:srgbClr val="000000"/>
                </a:solidFill>
              </a:rPr>
              <a:pPr algn="r" eaLnBrk="1" hangingPunct="1"/>
              <a:t>3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grpSp>
        <p:nvGrpSpPr>
          <p:cNvPr id="2" name="组合 14">
            <a:extLst>
              <a:ext uri="{FF2B5EF4-FFF2-40B4-BE49-F238E27FC236}">
                <a16:creationId xmlns:a16="http://schemas.microsoft.com/office/drawing/2014/main" id="{CC49361B-8106-4650-B12F-F81C4886CFC0}"/>
              </a:ext>
            </a:extLst>
          </p:cNvPr>
          <p:cNvGrpSpPr>
            <a:grpSpLocks/>
          </p:cNvGrpSpPr>
          <p:nvPr/>
        </p:nvGrpSpPr>
        <p:grpSpPr bwMode="auto">
          <a:xfrm>
            <a:off x="3062288" y="3097213"/>
            <a:ext cx="2820987" cy="631825"/>
            <a:chOff x="5724128" y="3876368"/>
            <a:chExt cx="1663301" cy="632356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4FAFD48-D677-413A-91B6-60D22DBC0E15}"/>
                </a:ext>
              </a:extLst>
            </p:cNvPr>
            <p:cNvCxnSpPr/>
            <p:nvPr/>
          </p:nvCxnSpPr>
          <p:spPr>
            <a:xfrm>
              <a:off x="6568415" y="3876368"/>
              <a:ext cx="0" cy="3114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A14AC41-C19C-4BB5-9550-F5D50D838E42}"/>
                </a:ext>
              </a:extLst>
            </p:cNvPr>
            <p:cNvCxnSpPr/>
            <p:nvPr/>
          </p:nvCxnSpPr>
          <p:spPr>
            <a:xfrm>
              <a:off x="5724128" y="4198901"/>
              <a:ext cx="166330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78343C8C-CD6B-426A-A0B9-47EAB1859AC7}"/>
                </a:ext>
              </a:extLst>
            </p:cNvPr>
            <p:cNvCxnSpPr/>
            <p:nvPr/>
          </p:nvCxnSpPr>
          <p:spPr>
            <a:xfrm>
              <a:off x="5735360" y="4197313"/>
              <a:ext cx="0" cy="3114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1AF34E2-7374-4C60-95BF-28D22A8B0824}"/>
                </a:ext>
              </a:extLst>
            </p:cNvPr>
            <p:cNvCxnSpPr/>
            <p:nvPr/>
          </p:nvCxnSpPr>
          <p:spPr>
            <a:xfrm>
              <a:off x="7380877" y="4187779"/>
              <a:ext cx="0" cy="3114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8">
            <a:extLst>
              <a:ext uri="{FF2B5EF4-FFF2-40B4-BE49-F238E27FC236}">
                <a16:creationId xmlns:a16="http://schemas.microsoft.com/office/drawing/2014/main" id="{AE5A2F24-B6DC-4A65-916E-1B7677D21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763" y="787400"/>
            <a:ext cx="4659312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2" name="图片 35">
            <a:extLst>
              <a:ext uri="{FF2B5EF4-FFF2-40B4-BE49-F238E27FC236}">
                <a16:creationId xmlns:a16="http://schemas.microsoft.com/office/drawing/2014/main" id="{60BDD089-3587-43F3-88E0-219E02BA6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75" y="2678113"/>
            <a:ext cx="13223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8" name="图片 39">
            <a:extLst>
              <a:ext uri="{FF2B5EF4-FFF2-40B4-BE49-F238E27FC236}">
                <a16:creationId xmlns:a16="http://schemas.microsoft.com/office/drawing/2014/main" id="{73464E08-8093-47B3-B387-E3F9D677F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75" y="4597400"/>
            <a:ext cx="2822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图片 38">
            <a:extLst>
              <a:ext uri="{FF2B5EF4-FFF2-40B4-BE49-F238E27FC236}">
                <a16:creationId xmlns:a16="http://schemas.microsoft.com/office/drawing/2014/main" id="{C94B5DB7-8994-4A00-946F-99E0B0E25C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913" y="2540000"/>
            <a:ext cx="1317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图片 37">
            <a:extLst>
              <a:ext uri="{FF2B5EF4-FFF2-40B4-BE49-F238E27FC236}">
                <a16:creationId xmlns:a16="http://schemas.microsoft.com/office/drawing/2014/main" id="{81740B38-BB37-4C6D-B99A-6098F8B37E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563" y="2049463"/>
            <a:ext cx="13160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图片 36">
            <a:extLst>
              <a:ext uri="{FF2B5EF4-FFF2-40B4-BE49-F238E27FC236}">
                <a16:creationId xmlns:a16="http://schemas.microsoft.com/office/drawing/2014/main" id="{77496986-7A72-43B7-9406-3150E6787A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913" y="1544638"/>
            <a:ext cx="13176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图片 34">
            <a:extLst>
              <a:ext uri="{FF2B5EF4-FFF2-40B4-BE49-F238E27FC236}">
                <a16:creationId xmlns:a16="http://schemas.microsoft.com/office/drawing/2014/main" id="{7D386AED-9B3C-43E3-9736-FCB9FE932F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75" y="2047875"/>
            <a:ext cx="13223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图片 33">
            <a:extLst>
              <a:ext uri="{FF2B5EF4-FFF2-40B4-BE49-F238E27FC236}">
                <a16:creationId xmlns:a16="http://schemas.microsoft.com/office/drawing/2014/main" id="{C6FC1C79-8BB5-4FF1-B035-0442F50BC6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720725"/>
            <a:ext cx="272573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5" name="图片 32">
            <a:extLst>
              <a:ext uri="{FF2B5EF4-FFF2-40B4-BE49-F238E27FC236}">
                <a16:creationId xmlns:a16="http://schemas.microsoft.com/office/drawing/2014/main" id="{BE04F445-418E-4647-8BCB-98BE82656B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5" y="4608513"/>
            <a:ext cx="20431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6" name="图片 31">
            <a:extLst>
              <a:ext uri="{FF2B5EF4-FFF2-40B4-BE49-F238E27FC236}">
                <a16:creationId xmlns:a16="http://schemas.microsoft.com/office/drawing/2014/main" id="{E1D89272-9F32-41EF-966B-D6416A33EB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3529013"/>
            <a:ext cx="22129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7" name="图片 29">
            <a:extLst>
              <a:ext uri="{FF2B5EF4-FFF2-40B4-BE49-F238E27FC236}">
                <a16:creationId xmlns:a16="http://schemas.microsoft.com/office/drawing/2014/main" id="{85E61C8C-83B9-4DF9-910B-6136129509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25" y="2376488"/>
            <a:ext cx="20415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8" name="图片 2">
            <a:extLst>
              <a:ext uri="{FF2B5EF4-FFF2-40B4-BE49-F238E27FC236}">
                <a16:creationId xmlns:a16="http://schemas.microsoft.com/office/drawing/2014/main" id="{B266C443-697C-4387-A4CD-F4C07EB210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1373188"/>
            <a:ext cx="22129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9" name="图片 1">
            <a:extLst>
              <a:ext uri="{FF2B5EF4-FFF2-40B4-BE49-F238E27FC236}">
                <a16:creationId xmlns:a16="http://schemas.microsoft.com/office/drawing/2014/main" id="{1FE299AF-9E20-4294-8305-963E4B2545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2911475"/>
            <a:ext cx="20732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2" name="灯片编号占位符 1">
            <a:extLst>
              <a:ext uri="{FF2B5EF4-FFF2-40B4-BE49-F238E27FC236}">
                <a16:creationId xmlns:a16="http://schemas.microsoft.com/office/drawing/2014/main" id="{A22FDCEB-E509-4110-9B2C-DA37B853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73C8A50-F543-4F0D-B426-0D9669C698E9}" type="slidenum">
              <a:rPr lang="en-US" altLang="zh-CN"/>
              <a:pPr/>
              <a:t>30</a:t>
            </a:fld>
            <a:endParaRPr lang="en-US" altLang="zh-CN"/>
          </a:p>
        </p:txBody>
      </p:sp>
      <p:cxnSp>
        <p:nvCxnSpPr>
          <p:cNvPr id="16" name="AutoShape 35">
            <a:extLst>
              <a:ext uri="{FF2B5EF4-FFF2-40B4-BE49-F238E27FC236}">
                <a16:creationId xmlns:a16="http://schemas.microsoft.com/office/drawing/2014/main" id="{E400077E-04EC-46B8-A8D4-4E9E1347853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282825" y="1663700"/>
            <a:ext cx="669925" cy="1584325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36">
            <a:extLst>
              <a:ext uri="{FF2B5EF4-FFF2-40B4-BE49-F238E27FC236}">
                <a16:creationId xmlns:a16="http://schemas.microsoft.com/office/drawing/2014/main" id="{B8F1CA16-B6AE-4B8E-AA1C-00A3F34F2A8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282825" y="2671763"/>
            <a:ext cx="669925" cy="576262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37">
            <a:extLst>
              <a:ext uri="{FF2B5EF4-FFF2-40B4-BE49-F238E27FC236}">
                <a16:creationId xmlns:a16="http://schemas.microsoft.com/office/drawing/2014/main" id="{23654275-3FD9-4422-B3AA-BE9C6610DC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92350" y="3248025"/>
            <a:ext cx="650875" cy="574675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38">
            <a:extLst>
              <a:ext uri="{FF2B5EF4-FFF2-40B4-BE49-F238E27FC236}">
                <a16:creationId xmlns:a16="http://schemas.microsoft.com/office/drawing/2014/main" id="{FB98C96D-9B6D-4441-BE1F-6613CC9C2FEA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008188" y="3900488"/>
            <a:ext cx="1619250" cy="387350"/>
          </a:xfrm>
          <a:prstGeom prst="bentConnector2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43">
            <a:extLst>
              <a:ext uri="{FF2B5EF4-FFF2-40B4-BE49-F238E27FC236}">
                <a16:creationId xmlns:a16="http://schemas.microsoft.com/office/drawing/2014/main" id="{E3824E32-560F-4D53-A3FB-C8A9AEDCEAE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873875" y="1830388"/>
            <a:ext cx="798513" cy="503237"/>
          </a:xfrm>
          <a:prstGeom prst="bentConnector3">
            <a:avLst>
              <a:gd name="adj1" fmla="val 49903"/>
            </a:avLst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4">
            <a:extLst>
              <a:ext uri="{FF2B5EF4-FFF2-40B4-BE49-F238E27FC236}">
                <a16:creationId xmlns:a16="http://schemas.microsoft.com/office/drawing/2014/main" id="{251B5F61-E29B-46F0-8AEA-823D595A79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73875" y="2333625"/>
            <a:ext cx="798513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5">
            <a:extLst>
              <a:ext uri="{FF2B5EF4-FFF2-40B4-BE49-F238E27FC236}">
                <a16:creationId xmlns:a16="http://schemas.microsoft.com/office/drawing/2014/main" id="{B021B0CF-3461-4963-974E-E2239B21501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73875" y="2333625"/>
            <a:ext cx="798513" cy="503238"/>
          </a:xfrm>
          <a:prstGeom prst="bentConnector3">
            <a:avLst>
              <a:gd name="adj1" fmla="val 49903"/>
            </a:avLst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Line 46">
            <a:extLst>
              <a:ext uri="{FF2B5EF4-FFF2-40B4-BE49-F238E27FC236}">
                <a16:creationId xmlns:a16="http://schemas.microsoft.com/office/drawing/2014/main" id="{73C629AC-09EE-4E16-A0DF-E87E813367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7763" y="263683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47">
            <a:extLst>
              <a:ext uri="{FF2B5EF4-FFF2-40B4-BE49-F238E27FC236}">
                <a16:creationId xmlns:a16="http://schemas.microsoft.com/office/drawing/2014/main" id="{F2EE3E3D-3F11-4B31-95B9-054EEBD7F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8725" y="4894263"/>
            <a:ext cx="431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49">
            <a:extLst>
              <a:ext uri="{FF2B5EF4-FFF2-40B4-BE49-F238E27FC236}">
                <a16:creationId xmlns:a16="http://schemas.microsoft.com/office/drawing/2014/main" id="{C7CBE53E-5E8D-424F-8BB4-4FB4E35194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6063" y="2327275"/>
            <a:ext cx="0" cy="6477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50">
            <a:extLst>
              <a:ext uri="{FF2B5EF4-FFF2-40B4-BE49-F238E27FC236}">
                <a16:creationId xmlns:a16="http://schemas.microsoft.com/office/drawing/2014/main" id="{E0E4CA82-5ADB-48BD-BBBA-5FBBAF6B95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0825" y="2324100"/>
            <a:ext cx="215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51">
            <a:extLst>
              <a:ext uri="{FF2B5EF4-FFF2-40B4-BE49-F238E27FC236}">
                <a16:creationId xmlns:a16="http://schemas.microsoft.com/office/drawing/2014/main" id="{53757D64-C2FB-4978-9A47-7B78388C65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6063" y="2984500"/>
            <a:ext cx="215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54">
            <a:extLst>
              <a:ext uri="{FF2B5EF4-FFF2-40B4-BE49-F238E27FC236}">
                <a16:creationId xmlns:a16="http://schemas.microsoft.com/office/drawing/2014/main" id="{AC5ED992-A6BA-471B-8B63-1C499BCCFD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035050"/>
            <a:ext cx="0" cy="5113338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55">
            <a:extLst>
              <a:ext uri="{FF2B5EF4-FFF2-40B4-BE49-F238E27FC236}">
                <a16:creationId xmlns:a16="http://schemas.microsoft.com/office/drawing/2014/main" id="{397D7841-139B-46E3-8982-C9C9660FD5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6363" y="1052513"/>
            <a:ext cx="6477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E19D3BB-985E-4035-A216-B45B3F964F75}"/>
              </a:ext>
            </a:extLst>
          </p:cNvPr>
          <p:cNvSpPr/>
          <p:nvPr/>
        </p:nvSpPr>
        <p:spPr>
          <a:xfrm>
            <a:off x="5470525" y="2684463"/>
            <a:ext cx="1463675" cy="6032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A44B2A6-DB19-41BC-BF9D-1B71FD766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2997200"/>
            <a:ext cx="60483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2" name="图片 13">
            <a:extLst>
              <a:ext uri="{FF2B5EF4-FFF2-40B4-BE49-F238E27FC236}">
                <a16:creationId xmlns:a16="http://schemas.microsoft.com/office/drawing/2014/main" id="{1512A901-3690-4633-B41E-7F575AB3D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6142038"/>
            <a:ext cx="8199438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图片 11">
            <a:extLst>
              <a:ext uri="{FF2B5EF4-FFF2-40B4-BE49-F238E27FC236}">
                <a16:creationId xmlns:a16="http://schemas.microsoft.com/office/drawing/2014/main" id="{B43FB7B4-183A-4A55-8566-86FF884B72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" y="5424488"/>
            <a:ext cx="8175625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图片 10">
            <a:extLst>
              <a:ext uri="{FF2B5EF4-FFF2-40B4-BE49-F238E27FC236}">
                <a16:creationId xmlns:a16="http://schemas.microsoft.com/office/drawing/2014/main" id="{4490EF9F-1143-45C8-9B12-E5DDF98E03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0" y="4905375"/>
            <a:ext cx="137636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图片 9">
            <a:extLst>
              <a:ext uri="{FF2B5EF4-FFF2-40B4-BE49-F238E27FC236}">
                <a16:creationId xmlns:a16="http://schemas.microsoft.com/office/drawing/2014/main" id="{B413F37D-DC0A-460A-AED2-EAD84569AB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25" y="4197350"/>
            <a:ext cx="81756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图片 8">
            <a:extLst>
              <a:ext uri="{FF2B5EF4-FFF2-40B4-BE49-F238E27FC236}">
                <a16:creationId xmlns:a16="http://schemas.microsoft.com/office/drawing/2014/main" id="{501CB833-7DCD-4E88-AC7D-02F959FE3D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3448050"/>
            <a:ext cx="817562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图片 6">
            <a:extLst>
              <a:ext uri="{FF2B5EF4-FFF2-40B4-BE49-F238E27FC236}">
                <a16:creationId xmlns:a16="http://schemas.microsoft.com/office/drawing/2014/main" id="{F6A8412E-D31C-486F-9109-85A539C278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658813"/>
            <a:ext cx="9144000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9" name="图片 5">
            <a:extLst>
              <a:ext uri="{FF2B5EF4-FFF2-40B4-BE49-F238E27FC236}">
                <a16:creationId xmlns:a16="http://schemas.microsoft.com/office/drawing/2014/main" id="{434900A9-59DA-484C-B562-075B6E31FE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252413"/>
            <a:ext cx="186055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2" name="灯片编号占位符 1">
            <a:extLst>
              <a:ext uri="{FF2B5EF4-FFF2-40B4-BE49-F238E27FC236}">
                <a16:creationId xmlns:a16="http://schemas.microsoft.com/office/drawing/2014/main" id="{E884CAE3-CF0D-4582-9AB5-E472F5D7C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205BA3F-780D-47FE-A4DF-59FAA71E368E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A7C71AE-6DC6-4917-BCBE-69E9F9BB14B5}"/>
              </a:ext>
            </a:extLst>
          </p:cNvPr>
          <p:cNvSpPr/>
          <p:nvPr/>
        </p:nvSpPr>
        <p:spPr>
          <a:xfrm>
            <a:off x="4316413" y="4905375"/>
            <a:ext cx="419100" cy="5476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81ECA6D-8720-4573-9868-519292ECE269}"/>
              </a:ext>
            </a:extLst>
          </p:cNvPr>
          <p:cNvSpPr/>
          <p:nvPr/>
        </p:nvSpPr>
        <p:spPr>
          <a:xfrm>
            <a:off x="4046538" y="4905375"/>
            <a:ext cx="269875" cy="6032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971D82A-E777-4F51-8693-D5F96F7B22F8}"/>
              </a:ext>
            </a:extLst>
          </p:cNvPr>
          <p:cNvCxnSpPr/>
          <p:nvPr/>
        </p:nvCxnSpPr>
        <p:spPr>
          <a:xfrm>
            <a:off x="744538" y="2781300"/>
            <a:ext cx="2198687" cy="0"/>
          </a:xfrm>
          <a:prstGeom prst="line">
            <a:avLst/>
          </a:prstGeom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F313C733-7E1F-40DB-A8BD-9E4F90B42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2111375"/>
            <a:ext cx="1135062" cy="647700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42640" tIns="914112" rIns="1142640" bIns="914112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zh-CN" altLang="en-US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右箭头 3">
            <a:extLst>
              <a:ext uri="{FF2B5EF4-FFF2-40B4-BE49-F238E27FC236}">
                <a16:creationId xmlns:a16="http://schemas.microsoft.com/office/drawing/2014/main" id="{5C386C74-3B71-4A66-AF5B-A24448498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2452688"/>
            <a:ext cx="476250" cy="6556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42640" tIns="914112" rIns="1142640" bIns="914112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zh-CN" altLang="en-US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任意多边形 6">
            <a:extLst>
              <a:ext uri="{FF2B5EF4-FFF2-40B4-BE49-F238E27FC236}">
                <a16:creationId xmlns:a16="http://schemas.microsoft.com/office/drawing/2014/main" id="{448ABC5F-B981-41FA-A6DC-10DB1305047D}"/>
              </a:ext>
            </a:extLst>
          </p:cNvPr>
          <p:cNvSpPr/>
          <p:nvPr/>
        </p:nvSpPr>
        <p:spPr>
          <a:xfrm>
            <a:off x="3613150" y="2706688"/>
            <a:ext cx="1822450" cy="179387"/>
          </a:xfrm>
          <a:custGeom>
            <a:avLst/>
            <a:gdLst>
              <a:gd name="connsiteX0" fmla="*/ 0 w 2596445"/>
              <a:gd name="connsiteY0" fmla="*/ 248356 h 361245"/>
              <a:gd name="connsiteX1" fmla="*/ 33867 w 2596445"/>
              <a:gd name="connsiteY1" fmla="*/ 191911 h 361245"/>
              <a:gd name="connsiteX2" fmla="*/ 79023 w 2596445"/>
              <a:gd name="connsiteY2" fmla="*/ 124178 h 361245"/>
              <a:gd name="connsiteX3" fmla="*/ 124178 w 2596445"/>
              <a:gd name="connsiteY3" fmla="*/ 67734 h 361245"/>
              <a:gd name="connsiteX4" fmla="*/ 191912 w 2596445"/>
              <a:gd name="connsiteY4" fmla="*/ 79023 h 361245"/>
              <a:gd name="connsiteX5" fmla="*/ 203200 w 2596445"/>
              <a:gd name="connsiteY5" fmla="*/ 112889 h 361245"/>
              <a:gd name="connsiteX6" fmla="*/ 225778 w 2596445"/>
              <a:gd name="connsiteY6" fmla="*/ 146756 h 361245"/>
              <a:gd name="connsiteX7" fmla="*/ 248356 w 2596445"/>
              <a:gd name="connsiteY7" fmla="*/ 225778 h 361245"/>
              <a:gd name="connsiteX8" fmla="*/ 259645 w 2596445"/>
              <a:gd name="connsiteY8" fmla="*/ 259645 h 361245"/>
              <a:gd name="connsiteX9" fmla="*/ 293512 w 2596445"/>
              <a:gd name="connsiteY9" fmla="*/ 293511 h 361245"/>
              <a:gd name="connsiteX10" fmla="*/ 361245 w 2596445"/>
              <a:gd name="connsiteY10" fmla="*/ 248356 h 361245"/>
              <a:gd name="connsiteX11" fmla="*/ 395112 w 2596445"/>
              <a:gd name="connsiteY11" fmla="*/ 237067 h 361245"/>
              <a:gd name="connsiteX12" fmla="*/ 451556 w 2596445"/>
              <a:gd name="connsiteY12" fmla="*/ 135467 h 361245"/>
              <a:gd name="connsiteX13" fmla="*/ 462845 w 2596445"/>
              <a:gd name="connsiteY13" fmla="*/ 101600 h 361245"/>
              <a:gd name="connsiteX14" fmla="*/ 519289 w 2596445"/>
              <a:gd name="connsiteY14" fmla="*/ 112889 h 361245"/>
              <a:gd name="connsiteX15" fmla="*/ 564445 w 2596445"/>
              <a:gd name="connsiteY15" fmla="*/ 180623 h 361245"/>
              <a:gd name="connsiteX16" fmla="*/ 587023 w 2596445"/>
              <a:gd name="connsiteY16" fmla="*/ 248356 h 361245"/>
              <a:gd name="connsiteX17" fmla="*/ 620889 w 2596445"/>
              <a:gd name="connsiteY17" fmla="*/ 270934 h 361245"/>
              <a:gd name="connsiteX18" fmla="*/ 666045 w 2596445"/>
              <a:gd name="connsiteY18" fmla="*/ 259645 h 361245"/>
              <a:gd name="connsiteX19" fmla="*/ 722489 w 2596445"/>
              <a:gd name="connsiteY19" fmla="*/ 158045 h 361245"/>
              <a:gd name="connsiteX20" fmla="*/ 733778 w 2596445"/>
              <a:gd name="connsiteY20" fmla="*/ 124178 h 361245"/>
              <a:gd name="connsiteX21" fmla="*/ 745067 w 2596445"/>
              <a:gd name="connsiteY21" fmla="*/ 90311 h 361245"/>
              <a:gd name="connsiteX22" fmla="*/ 801512 w 2596445"/>
              <a:gd name="connsiteY22" fmla="*/ 79023 h 361245"/>
              <a:gd name="connsiteX23" fmla="*/ 880534 w 2596445"/>
              <a:gd name="connsiteY23" fmla="*/ 101600 h 361245"/>
              <a:gd name="connsiteX24" fmla="*/ 891823 w 2596445"/>
              <a:gd name="connsiteY24" fmla="*/ 135467 h 361245"/>
              <a:gd name="connsiteX25" fmla="*/ 914400 w 2596445"/>
              <a:gd name="connsiteY25" fmla="*/ 169334 h 361245"/>
              <a:gd name="connsiteX26" fmla="*/ 959556 w 2596445"/>
              <a:gd name="connsiteY26" fmla="*/ 270934 h 361245"/>
              <a:gd name="connsiteX27" fmla="*/ 970845 w 2596445"/>
              <a:gd name="connsiteY27" fmla="*/ 225778 h 361245"/>
              <a:gd name="connsiteX28" fmla="*/ 1049867 w 2596445"/>
              <a:gd name="connsiteY28" fmla="*/ 135467 h 361245"/>
              <a:gd name="connsiteX29" fmla="*/ 1095023 w 2596445"/>
              <a:gd name="connsiteY29" fmla="*/ 67734 h 361245"/>
              <a:gd name="connsiteX30" fmla="*/ 1117600 w 2596445"/>
              <a:gd name="connsiteY30" fmla="*/ 0 h 361245"/>
              <a:gd name="connsiteX31" fmla="*/ 1151467 w 2596445"/>
              <a:gd name="connsiteY31" fmla="*/ 11289 h 361245"/>
              <a:gd name="connsiteX32" fmla="*/ 1185334 w 2596445"/>
              <a:gd name="connsiteY32" fmla="*/ 45156 h 361245"/>
              <a:gd name="connsiteX33" fmla="*/ 1241778 w 2596445"/>
              <a:gd name="connsiteY33" fmla="*/ 146756 h 361245"/>
              <a:gd name="connsiteX34" fmla="*/ 1253067 w 2596445"/>
              <a:gd name="connsiteY34" fmla="*/ 214489 h 361245"/>
              <a:gd name="connsiteX35" fmla="*/ 1275645 w 2596445"/>
              <a:gd name="connsiteY35" fmla="*/ 282223 h 361245"/>
              <a:gd name="connsiteX36" fmla="*/ 1343378 w 2596445"/>
              <a:gd name="connsiteY36" fmla="*/ 327378 h 361245"/>
              <a:gd name="connsiteX37" fmla="*/ 1388534 w 2596445"/>
              <a:gd name="connsiteY37" fmla="*/ 259645 h 361245"/>
              <a:gd name="connsiteX38" fmla="*/ 1411112 w 2596445"/>
              <a:gd name="connsiteY38" fmla="*/ 180623 h 361245"/>
              <a:gd name="connsiteX39" fmla="*/ 1422400 w 2596445"/>
              <a:gd name="connsiteY39" fmla="*/ 146756 h 361245"/>
              <a:gd name="connsiteX40" fmla="*/ 1444978 w 2596445"/>
              <a:gd name="connsiteY40" fmla="*/ 67734 h 361245"/>
              <a:gd name="connsiteX41" fmla="*/ 1478845 w 2596445"/>
              <a:gd name="connsiteY41" fmla="*/ 90311 h 361245"/>
              <a:gd name="connsiteX42" fmla="*/ 1501423 w 2596445"/>
              <a:gd name="connsiteY42" fmla="*/ 124178 h 361245"/>
              <a:gd name="connsiteX43" fmla="*/ 1535289 w 2596445"/>
              <a:gd name="connsiteY43" fmla="*/ 135467 h 361245"/>
              <a:gd name="connsiteX44" fmla="*/ 1614312 w 2596445"/>
              <a:gd name="connsiteY44" fmla="*/ 237067 h 361245"/>
              <a:gd name="connsiteX45" fmla="*/ 1625600 w 2596445"/>
              <a:gd name="connsiteY45" fmla="*/ 270934 h 361245"/>
              <a:gd name="connsiteX46" fmla="*/ 1682045 w 2596445"/>
              <a:gd name="connsiteY46" fmla="*/ 338667 h 361245"/>
              <a:gd name="connsiteX47" fmla="*/ 1715912 w 2596445"/>
              <a:gd name="connsiteY47" fmla="*/ 361245 h 361245"/>
              <a:gd name="connsiteX48" fmla="*/ 1749778 w 2596445"/>
              <a:gd name="connsiteY48" fmla="*/ 349956 h 361245"/>
              <a:gd name="connsiteX49" fmla="*/ 1761067 w 2596445"/>
              <a:gd name="connsiteY49" fmla="*/ 282223 h 361245"/>
              <a:gd name="connsiteX50" fmla="*/ 1783645 w 2596445"/>
              <a:gd name="connsiteY50" fmla="*/ 248356 h 361245"/>
              <a:gd name="connsiteX51" fmla="*/ 1794934 w 2596445"/>
              <a:gd name="connsiteY51" fmla="*/ 124178 h 361245"/>
              <a:gd name="connsiteX52" fmla="*/ 1828800 w 2596445"/>
              <a:gd name="connsiteY52" fmla="*/ 112889 h 361245"/>
              <a:gd name="connsiteX53" fmla="*/ 1896534 w 2596445"/>
              <a:gd name="connsiteY53" fmla="*/ 146756 h 361245"/>
              <a:gd name="connsiteX54" fmla="*/ 1941689 w 2596445"/>
              <a:gd name="connsiteY54" fmla="*/ 214489 h 361245"/>
              <a:gd name="connsiteX55" fmla="*/ 2009423 w 2596445"/>
              <a:gd name="connsiteY55" fmla="*/ 293511 h 361245"/>
              <a:gd name="connsiteX56" fmla="*/ 2043289 w 2596445"/>
              <a:gd name="connsiteY56" fmla="*/ 259645 h 361245"/>
              <a:gd name="connsiteX57" fmla="*/ 2065867 w 2596445"/>
              <a:gd name="connsiteY57" fmla="*/ 191911 h 361245"/>
              <a:gd name="connsiteX58" fmla="*/ 2077156 w 2596445"/>
              <a:gd name="connsiteY58" fmla="*/ 146756 h 361245"/>
              <a:gd name="connsiteX59" fmla="*/ 2111023 w 2596445"/>
              <a:gd name="connsiteY59" fmla="*/ 124178 h 361245"/>
              <a:gd name="connsiteX60" fmla="*/ 2133600 w 2596445"/>
              <a:gd name="connsiteY60" fmla="*/ 158045 h 361245"/>
              <a:gd name="connsiteX61" fmla="*/ 2178756 w 2596445"/>
              <a:gd name="connsiteY61" fmla="*/ 191911 h 361245"/>
              <a:gd name="connsiteX62" fmla="*/ 2235200 w 2596445"/>
              <a:gd name="connsiteY62" fmla="*/ 259645 h 361245"/>
              <a:gd name="connsiteX63" fmla="*/ 2280356 w 2596445"/>
              <a:gd name="connsiteY63" fmla="*/ 327378 h 361245"/>
              <a:gd name="connsiteX64" fmla="*/ 2348089 w 2596445"/>
              <a:gd name="connsiteY64" fmla="*/ 349956 h 361245"/>
              <a:gd name="connsiteX65" fmla="*/ 2370667 w 2596445"/>
              <a:gd name="connsiteY65" fmla="*/ 248356 h 361245"/>
              <a:gd name="connsiteX66" fmla="*/ 2381956 w 2596445"/>
              <a:gd name="connsiteY66" fmla="*/ 191911 h 361245"/>
              <a:gd name="connsiteX67" fmla="*/ 2404534 w 2596445"/>
              <a:gd name="connsiteY67" fmla="*/ 158045 h 361245"/>
              <a:gd name="connsiteX68" fmla="*/ 2472267 w 2596445"/>
              <a:gd name="connsiteY68" fmla="*/ 112889 h 361245"/>
              <a:gd name="connsiteX69" fmla="*/ 2483556 w 2596445"/>
              <a:gd name="connsiteY69" fmla="*/ 79023 h 361245"/>
              <a:gd name="connsiteX70" fmla="*/ 2506134 w 2596445"/>
              <a:gd name="connsiteY70" fmla="*/ 146756 h 361245"/>
              <a:gd name="connsiteX71" fmla="*/ 2551289 w 2596445"/>
              <a:gd name="connsiteY71" fmla="*/ 214489 h 361245"/>
              <a:gd name="connsiteX72" fmla="*/ 2562578 w 2596445"/>
              <a:gd name="connsiteY72" fmla="*/ 259645 h 361245"/>
              <a:gd name="connsiteX73" fmla="*/ 2596445 w 2596445"/>
              <a:gd name="connsiteY73" fmla="*/ 338667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2596445" h="361245">
                <a:moveTo>
                  <a:pt x="0" y="248356"/>
                </a:moveTo>
                <a:cubicBezTo>
                  <a:pt x="11289" y="229541"/>
                  <a:pt x="22087" y="210422"/>
                  <a:pt x="33867" y="191911"/>
                </a:cubicBezTo>
                <a:cubicBezTo>
                  <a:pt x="48435" y="169018"/>
                  <a:pt x="70442" y="149921"/>
                  <a:pt x="79023" y="124178"/>
                </a:cubicBezTo>
                <a:cubicBezTo>
                  <a:pt x="94602" y="77440"/>
                  <a:pt x="80411" y="96912"/>
                  <a:pt x="124178" y="67734"/>
                </a:cubicBezTo>
                <a:cubicBezTo>
                  <a:pt x="146756" y="71497"/>
                  <a:pt x="172038" y="67667"/>
                  <a:pt x="191912" y="79023"/>
                </a:cubicBezTo>
                <a:cubicBezTo>
                  <a:pt x="202243" y="84927"/>
                  <a:pt x="197879" y="102246"/>
                  <a:pt x="203200" y="112889"/>
                </a:cubicBezTo>
                <a:cubicBezTo>
                  <a:pt x="209268" y="125024"/>
                  <a:pt x="219710" y="134621"/>
                  <a:pt x="225778" y="146756"/>
                </a:cubicBezTo>
                <a:cubicBezTo>
                  <a:pt x="234800" y="164800"/>
                  <a:pt x="243534" y="208900"/>
                  <a:pt x="248356" y="225778"/>
                </a:cubicBezTo>
                <a:cubicBezTo>
                  <a:pt x="251625" y="237220"/>
                  <a:pt x="253044" y="249744"/>
                  <a:pt x="259645" y="259645"/>
                </a:cubicBezTo>
                <a:cubicBezTo>
                  <a:pt x="268501" y="272928"/>
                  <a:pt x="282223" y="282222"/>
                  <a:pt x="293512" y="293511"/>
                </a:cubicBezTo>
                <a:cubicBezTo>
                  <a:pt x="374035" y="266671"/>
                  <a:pt x="276685" y="304729"/>
                  <a:pt x="361245" y="248356"/>
                </a:cubicBezTo>
                <a:cubicBezTo>
                  <a:pt x="371146" y="241755"/>
                  <a:pt x="383823" y="240830"/>
                  <a:pt x="395112" y="237067"/>
                </a:cubicBezTo>
                <a:cubicBezTo>
                  <a:pt x="445806" y="186371"/>
                  <a:pt x="423930" y="218345"/>
                  <a:pt x="451556" y="135467"/>
                </a:cubicBezTo>
                <a:lnTo>
                  <a:pt x="462845" y="101600"/>
                </a:lnTo>
                <a:cubicBezTo>
                  <a:pt x="481660" y="105363"/>
                  <a:pt x="504144" y="101109"/>
                  <a:pt x="519289" y="112889"/>
                </a:cubicBezTo>
                <a:cubicBezTo>
                  <a:pt x="540708" y="129549"/>
                  <a:pt x="555864" y="154880"/>
                  <a:pt x="564445" y="180623"/>
                </a:cubicBezTo>
                <a:cubicBezTo>
                  <a:pt x="571971" y="203201"/>
                  <a:pt x="567221" y="235154"/>
                  <a:pt x="587023" y="248356"/>
                </a:cubicBezTo>
                <a:lnTo>
                  <a:pt x="620889" y="270934"/>
                </a:lnTo>
                <a:cubicBezTo>
                  <a:pt x="635941" y="267171"/>
                  <a:pt x="652574" y="267343"/>
                  <a:pt x="666045" y="259645"/>
                </a:cubicBezTo>
                <a:cubicBezTo>
                  <a:pt x="707795" y="235788"/>
                  <a:pt x="708199" y="200916"/>
                  <a:pt x="722489" y="158045"/>
                </a:cubicBezTo>
                <a:lnTo>
                  <a:pt x="733778" y="124178"/>
                </a:lnTo>
                <a:cubicBezTo>
                  <a:pt x="737541" y="112889"/>
                  <a:pt x="733398" y="92645"/>
                  <a:pt x="745067" y="90311"/>
                </a:cubicBezTo>
                <a:lnTo>
                  <a:pt x="801512" y="79023"/>
                </a:lnTo>
                <a:cubicBezTo>
                  <a:pt x="801905" y="79121"/>
                  <a:pt x="875135" y="96201"/>
                  <a:pt x="880534" y="101600"/>
                </a:cubicBezTo>
                <a:cubicBezTo>
                  <a:pt x="888948" y="110014"/>
                  <a:pt x="886501" y="124824"/>
                  <a:pt x="891823" y="135467"/>
                </a:cubicBezTo>
                <a:cubicBezTo>
                  <a:pt x="897890" y="147602"/>
                  <a:pt x="908890" y="156936"/>
                  <a:pt x="914400" y="169334"/>
                </a:cubicBezTo>
                <a:cubicBezTo>
                  <a:pt x="968134" y="290236"/>
                  <a:pt x="908461" y="194292"/>
                  <a:pt x="959556" y="270934"/>
                </a:cubicBezTo>
                <a:cubicBezTo>
                  <a:pt x="963319" y="255882"/>
                  <a:pt x="963906" y="239655"/>
                  <a:pt x="970845" y="225778"/>
                </a:cubicBezTo>
                <a:cubicBezTo>
                  <a:pt x="1003771" y="159926"/>
                  <a:pt x="1003300" y="166512"/>
                  <a:pt x="1049867" y="135467"/>
                </a:cubicBezTo>
                <a:cubicBezTo>
                  <a:pt x="1064919" y="112889"/>
                  <a:pt x="1086442" y="93477"/>
                  <a:pt x="1095023" y="67734"/>
                </a:cubicBezTo>
                <a:lnTo>
                  <a:pt x="1117600" y="0"/>
                </a:lnTo>
                <a:cubicBezTo>
                  <a:pt x="1128889" y="3763"/>
                  <a:pt x="1141566" y="4688"/>
                  <a:pt x="1151467" y="11289"/>
                </a:cubicBezTo>
                <a:cubicBezTo>
                  <a:pt x="1164751" y="20145"/>
                  <a:pt x="1175532" y="32554"/>
                  <a:pt x="1185334" y="45156"/>
                </a:cubicBezTo>
                <a:cubicBezTo>
                  <a:pt x="1212495" y="80077"/>
                  <a:pt x="1232694" y="105878"/>
                  <a:pt x="1241778" y="146756"/>
                </a:cubicBezTo>
                <a:cubicBezTo>
                  <a:pt x="1246743" y="169100"/>
                  <a:pt x="1247516" y="192283"/>
                  <a:pt x="1253067" y="214489"/>
                </a:cubicBezTo>
                <a:cubicBezTo>
                  <a:pt x="1258839" y="237578"/>
                  <a:pt x="1255843" y="269022"/>
                  <a:pt x="1275645" y="282223"/>
                </a:cubicBezTo>
                <a:lnTo>
                  <a:pt x="1343378" y="327378"/>
                </a:lnTo>
                <a:cubicBezTo>
                  <a:pt x="1358430" y="304800"/>
                  <a:pt x="1379953" y="285388"/>
                  <a:pt x="1388534" y="259645"/>
                </a:cubicBezTo>
                <a:cubicBezTo>
                  <a:pt x="1415595" y="178463"/>
                  <a:pt x="1382770" y="279821"/>
                  <a:pt x="1411112" y="180623"/>
                </a:cubicBezTo>
                <a:cubicBezTo>
                  <a:pt x="1414381" y="169181"/>
                  <a:pt x="1419131" y="158198"/>
                  <a:pt x="1422400" y="146756"/>
                </a:cubicBezTo>
                <a:cubicBezTo>
                  <a:pt x="1450739" y="47566"/>
                  <a:pt x="1417920" y="148906"/>
                  <a:pt x="1444978" y="67734"/>
                </a:cubicBezTo>
                <a:cubicBezTo>
                  <a:pt x="1456267" y="75260"/>
                  <a:pt x="1469251" y="80717"/>
                  <a:pt x="1478845" y="90311"/>
                </a:cubicBezTo>
                <a:cubicBezTo>
                  <a:pt x="1488439" y="99905"/>
                  <a:pt x="1490828" y="115702"/>
                  <a:pt x="1501423" y="124178"/>
                </a:cubicBezTo>
                <a:cubicBezTo>
                  <a:pt x="1510715" y="131612"/>
                  <a:pt x="1524000" y="131704"/>
                  <a:pt x="1535289" y="135467"/>
                </a:cubicBezTo>
                <a:cubicBezTo>
                  <a:pt x="1589301" y="216484"/>
                  <a:pt x="1561258" y="184013"/>
                  <a:pt x="1614312" y="237067"/>
                </a:cubicBezTo>
                <a:cubicBezTo>
                  <a:pt x="1618075" y="248356"/>
                  <a:pt x="1620278" y="260291"/>
                  <a:pt x="1625600" y="270934"/>
                </a:cubicBezTo>
                <a:cubicBezTo>
                  <a:pt x="1638285" y="296303"/>
                  <a:pt x="1660647" y="320836"/>
                  <a:pt x="1682045" y="338667"/>
                </a:cubicBezTo>
                <a:cubicBezTo>
                  <a:pt x="1692468" y="347353"/>
                  <a:pt x="1704623" y="353719"/>
                  <a:pt x="1715912" y="361245"/>
                </a:cubicBezTo>
                <a:cubicBezTo>
                  <a:pt x="1727201" y="357482"/>
                  <a:pt x="1743874" y="360288"/>
                  <a:pt x="1749778" y="349956"/>
                </a:cubicBezTo>
                <a:cubicBezTo>
                  <a:pt x="1761134" y="330083"/>
                  <a:pt x="1753829" y="303937"/>
                  <a:pt x="1761067" y="282223"/>
                </a:cubicBezTo>
                <a:cubicBezTo>
                  <a:pt x="1765358" y="269352"/>
                  <a:pt x="1776119" y="259645"/>
                  <a:pt x="1783645" y="248356"/>
                </a:cubicBezTo>
                <a:cubicBezTo>
                  <a:pt x="1787408" y="206963"/>
                  <a:pt x="1781791" y="163609"/>
                  <a:pt x="1794934" y="124178"/>
                </a:cubicBezTo>
                <a:cubicBezTo>
                  <a:pt x="1798697" y="112889"/>
                  <a:pt x="1816901" y="112889"/>
                  <a:pt x="1828800" y="112889"/>
                </a:cubicBezTo>
                <a:cubicBezTo>
                  <a:pt x="1852169" y="112889"/>
                  <a:pt x="1879411" y="135341"/>
                  <a:pt x="1896534" y="146756"/>
                </a:cubicBezTo>
                <a:cubicBezTo>
                  <a:pt x="1911586" y="169334"/>
                  <a:pt x="1922502" y="195302"/>
                  <a:pt x="1941689" y="214489"/>
                </a:cubicBezTo>
                <a:cubicBezTo>
                  <a:pt x="1988860" y="261660"/>
                  <a:pt x="1965977" y="235584"/>
                  <a:pt x="2009423" y="293511"/>
                </a:cubicBezTo>
                <a:cubicBezTo>
                  <a:pt x="2020712" y="282222"/>
                  <a:pt x="2035536" y="273601"/>
                  <a:pt x="2043289" y="259645"/>
                </a:cubicBezTo>
                <a:cubicBezTo>
                  <a:pt x="2054847" y="238841"/>
                  <a:pt x="2060095" y="215000"/>
                  <a:pt x="2065867" y="191911"/>
                </a:cubicBezTo>
                <a:cubicBezTo>
                  <a:pt x="2069630" y="176859"/>
                  <a:pt x="2068550" y="159665"/>
                  <a:pt x="2077156" y="146756"/>
                </a:cubicBezTo>
                <a:cubicBezTo>
                  <a:pt x="2084682" y="135467"/>
                  <a:pt x="2099734" y="131704"/>
                  <a:pt x="2111023" y="124178"/>
                </a:cubicBezTo>
                <a:cubicBezTo>
                  <a:pt x="2118549" y="135467"/>
                  <a:pt x="2124006" y="148451"/>
                  <a:pt x="2133600" y="158045"/>
                </a:cubicBezTo>
                <a:cubicBezTo>
                  <a:pt x="2146904" y="171349"/>
                  <a:pt x="2166511" y="177626"/>
                  <a:pt x="2178756" y="191911"/>
                </a:cubicBezTo>
                <a:cubicBezTo>
                  <a:pt x="2255148" y="281034"/>
                  <a:pt x="2148838" y="202069"/>
                  <a:pt x="2235200" y="259645"/>
                </a:cubicBezTo>
                <a:cubicBezTo>
                  <a:pt x="2250252" y="282223"/>
                  <a:pt x="2254613" y="318797"/>
                  <a:pt x="2280356" y="327378"/>
                </a:cubicBezTo>
                <a:lnTo>
                  <a:pt x="2348089" y="349956"/>
                </a:lnTo>
                <a:cubicBezTo>
                  <a:pt x="2367993" y="290243"/>
                  <a:pt x="2354773" y="335773"/>
                  <a:pt x="2370667" y="248356"/>
                </a:cubicBezTo>
                <a:cubicBezTo>
                  <a:pt x="2374099" y="229478"/>
                  <a:pt x="2375219" y="209877"/>
                  <a:pt x="2381956" y="191911"/>
                </a:cubicBezTo>
                <a:cubicBezTo>
                  <a:pt x="2386720" y="179207"/>
                  <a:pt x="2394323" y="166979"/>
                  <a:pt x="2404534" y="158045"/>
                </a:cubicBezTo>
                <a:cubicBezTo>
                  <a:pt x="2424955" y="140176"/>
                  <a:pt x="2472267" y="112889"/>
                  <a:pt x="2472267" y="112889"/>
                </a:cubicBezTo>
                <a:cubicBezTo>
                  <a:pt x="2476030" y="101600"/>
                  <a:pt x="2475142" y="70609"/>
                  <a:pt x="2483556" y="79023"/>
                </a:cubicBezTo>
                <a:cubicBezTo>
                  <a:pt x="2500384" y="95851"/>
                  <a:pt x="2492933" y="126954"/>
                  <a:pt x="2506134" y="146756"/>
                </a:cubicBezTo>
                <a:lnTo>
                  <a:pt x="2551289" y="214489"/>
                </a:lnTo>
                <a:cubicBezTo>
                  <a:pt x="2555052" y="229541"/>
                  <a:pt x="2558120" y="244784"/>
                  <a:pt x="2562578" y="259645"/>
                </a:cubicBezTo>
                <a:cubicBezTo>
                  <a:pt x="2583373" y="328961"/>
                  <a:pt x="2569103" y="311325"/>
                  <a:pt x="2596445" y="338667"/>
                </a:cubicBezTo>
              </a:path>
            </a:pathLst>
          </a:cu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6420C34-D8C7-43D1-B8DF-591EDFB4C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25" y="1931988"/>
            <a:ext cx="1135063" cy="647700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42640" tIns="914112" rIns="1142640" bIns="914112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zh-CN" altLang="en-US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任意多边形 7">
            <a:extLst>
              <a:ext uri="{FF2B5EF4-FFF2-40B4-BE49-F238E27FC236}">
                <a16:creationId xmlns:a16="http://schemas.microsoft.com/office/drawing/2014/main" id="{3B67A4DB-FBC9-4E63-B7AD-82802225FFFA}"/>
              </a:ext>
            </a:extLst>
          </p:cNvPr>
          <p:cNvSpPr/>
          <p:nvPr/>
        </p:nvSpPr>
        <p:spPr>
          <a:xfrm>
            <a:off x="3816350" y="2566988"/>
            <a:ext cx="1208088" cy="301625"/>
          </a:xfrm>
          <a:custGeom>
            <a:avLst/>
            <a:gdLst>
              <a:gd name="connsiteX0" fmla="*/ 0 w 1207920"/>
              <a:gd name="connsiteY0" fmla="*/ 11288 h 176079"/>
              <a:gd name="connsiteX1" fmla="*/ 56445 w 1207920"/>
              <a:gd name="connsiteY1" fmla="*/ 45155 h 176079"/>
              <a:gd name="connsiteX2" fmla="*/ 79022 w 1207920"/>
              <a:gd name="connsiteY2" fmla="*/ 79022 h 176079"/>
              <a:gd name="connsiteX3" fmla="*/ 112889 w 1207920"/>
              <a:gd name="connsiteY3" fmla="*/ 101600 h 176079"/>
              <a:gd name="connsiteX4" fmla="*/ 191911 w 1207920"/>
              <a:gd name="connsiteY4" fmla="*/ 67733 h 176079"/>
              <a:gd name="connsiteX5" fmla="*/ 237067 w 1207920"/>
              <a:gd name="connsiteY5" fmla="*/ 0 h 176079"/>
              <a:gd name="connsiteX6" fmla="*/ 270933 w 1207920"/>
              <a:gd name="connsiteY6" fmla="*/ 22577 h 176079"/>
              <a:gd name="connsiteX7" fmla="*/ 282222 w 1207920"/>
              <a:gd name="connsiteY7" fmla="*/ 56444 h 176079"/>
              <a:gd name="connsiteX8" fmla="*/ 304800 w 1207920"/>
              <a:gd name="connsiteY8" fmla="*/ 90311 h 176079"/>
              <a:gd name="connsiteX9" fmla="*/ 327378 w 1207920"/>
              <a:gd name="connsiteY9" fmla="*/ 56444 h 176079"/>
              <a:gd name="connsiteX10" fmla="*/ 395111 w 1207920"/>
              <a:gd name="connsiteY10" fmla="*/ 33866 h 176079"/>
              <a:gd name="connsiteX11" fmla="*/ 428978 w 1207920"/>
              <a:gd name="connsiteY11" fmla="*/ 45155 h 176079"/>
              <a:gd name="connsiteX12" fmla="*/ 474133 w 1207920"/>
              <a:gd name="connsiteY12" fmla="*/ 112888 h 176079"/>
              <a:gd name="connsiteX13" fmla="*/ 508000 w 1207920"/>
              <a:gd name="connsiteY13" fmla="*/ 90311 h 176079"/>
              <a:gd name="connsiteX14" fmla="*/ 530578 w 1207920"/>
              <a:gd name="connsiteY14" fmla="*/ 22577 h 176079"/>
              <a:gd name="connsiteX15" fmla="*/ 564445 w 1207920"/>
              <a:gd name="connsiteY15" fmla="*/ 33866 h 176079"/>
              <a:gd name="connsiteX16" fmla="*/ 575733 w 1207920"/>
              <a:gd name="connsiteY16" fmla="*/ 67733 h 176079"/>
              <a:gd name="connsiteX17" fmla="*/ 598311 w 1207920"/>
              <a:gd name="connsiteY17" fmla="*/ 101600 h 176079"/>
              <a:gd name="connsiteX18" fmla="*/ 666045 w 1207920"/>
              <a:gd name="connsiteY18" fmla="*/ 79022 h 176079"/>
              <a:gd name="connsiteX19" fmla="*/ 699911 w 1207920"/>
              <a:gd name="connsiteY19" fmla="*/ 56444 h 176079"/>
              <a:gd name="connsiteX20" fmla="*/ 767645 w 1207920"/>
              <a:gd name="connsiteY20" fmla="*/ 22577 h 176079"/>
              <a:gd name="connsiteX21" fmla="*/ 812800 w 1207920"/>
              <a:gd name="connsiteY21" fmla="*/ 56444 h 176079"/>
              <a:gd name="connsiteX22" fmla="*/ 880533 w 1207920"/>
              <a:gd name="connsiteY22" fmla="*/ 22577 h 176079"/>
              <a:gd name="connsiteX23" fmla="*/ 936978 w 1207920"/>
              <a:gd name="connsiteY23" fmla="*/ 33866 h 176079"/>
              <a:gd name="connsiteX24" fmla="*/ 948267 w 1207920"/>
              <a:gd name="connsiteY24" fmla="*/ 90311 h 176079"/>
              <a:gd name="connsiteX25" fmla="*/ 959556 w 1207920"/>
              <a:gd name="connsiteY25" fmla="*/ 124177 h 176079"/>
              <a:gd name="connsiteX26" fmla="*/ 982133 w 1207920"/>
              <a:gd name="connsiteY26" fmla="*/ 90311 h 176079"/>
              <a:gd name="connsiteX27" fmla="*/ 1049867 w 1207920"/>
              <a:gd name="connsiteY27" fmla="*/ 67733 h 176079"/>
              <a:gd name="connsiteX28" fmla="*/ 1095022 w 1207920"/>
              <a:gd name="connsiteY28" fmla="*/ 45155 h 176079"/>
              <a:gd name="connsiteX29" fmla="*/ 1106311 w 1207920"/>
              <a:gd name="connsiteY29" fmla="*/ 101600 h 176079"/>
              <a:gd name="connsiteX30" fmla="*/ 1117600 w 1207920"/>
              <a:gd name="connsiteY30" fmla="*/ 146755 h 176079"/>
              <a:gd name="connsiteX31" fmla="*/ 1128889 w 1207920"/>
              <a:gd name="connsiteY31" fmla="*/ 112888 h 176079"/>
              <a:gd name="connsiteX32" fmla="*/ 1162756 w 1207920"/>
              <a:gd name="connsiteY32" fmla="*/ 90311 h 176079"/>
              <a:gd name="connsiteX33" fmla="*/ 1185333 w 1207920"/>
              <a:gd name="connsiteY33" fmla="*/ 22577 h 176079"/>
              <a:gd name="connsiteX34" fmla="*/ 1174045 w 1207920"/>
              <a:gd name="connsiteY34" fmla="*/ 56444 h 176079"/>
              <a:gd name="connsiteX35" fmla="*/ 1185333 w 1207920"/>
              <a:gd name="connsiteY35" fmla="*/ 101600 h 176079"/>
              <a:gd name="connsiteX36" fmla="*/ 1207911 w 1207920"/>
              <a:gd name="connsiteY36" fmla="*/ 158044 h 176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07920" h="176079">
                <a:moveTo>
                  <a:pt x="0" y="11288"/>
                </a:moveTo>
                <a:cubicBezTo>
                  <a:pt x="18815" y="22577"/>
                  <a:pt x="39786" y="30875"/>
                  <a:pt x="56445" y="45155"/>
                </a:cubicBezTo>
                <a:cubicBezTo>
                  <a:pt x="66746" y="53985"/>
                  <a:pt x="69428" y="69428"/>
                  <a:pt x="79022" y="79022"/>
                </a:cubicBezTo>
                <a:cubicBezTo>
                  <a:pt x="88616" y="88616"/>
                  <a:pt x="101600" y="94074"/>
                  <a:pt x="112889" y="101600"/>
                </a:cubicBezTo>
                <a:cubicBezTo>
                  <a:pt x="142680" y="94152"/>
                  <a:pt x="170082" y="92681"/>
                  <a:pt x="191911" y="67733"/>
                </a:cubicBezTo>
                <a:cubicBezTo>
                  <a:pt x="209780" y="47312"/>
                  <a:pt x="237067" y="0"/>
                  <a:pt x="237067" y="0"/>
                </a:cubicBezTo>
                <a:cubicBezTo>
                  <a:pt x="248356" y="7526"/>
                  <a:pt x="262458" y="11983"/>
                  <a:pt x="270933" y="22577"/>
                </a:cubicBezTo>
                <a:cubicBezTo>
                  <a:pt x="278367" y="31869"/>
                  <a:pt x="276900" y="45801"/>
                  <a:pt x="282222" y="56444"/>
                </a:cubicBezTo>
                <a:cubicBezTo>
                  <a:pt x="288290" y="68579"/>
                  <a:pt x="297274" y="79022"/>
                  <a:pt x="304800" y="90311"/>
                </a:cubicBezTo>
                <a:cubicBezTo>
                  <a:pt x="312326" y="79022"/>
                  <a:pt x="315873" y="63635"/>
                  <a:pt x="327378" y="56444"/>
                </a:cubicBezTo>
                <a:cubicBezTo>
                  <a:pt x="347559" y="43830"/>
                  <a:pt x="395111" y="33866"/>
                  <a:pt x="395111" y="33866"/>
                </a:cubicBezTo>
                <a:cubicBezTo>
                  <a:pt x="406400" y="37629"/>
                  <a:pt x="420564" y="36741"/>
                  <a:pt x="428978" y="45155"/>
                </a:cubicBezTo>
                <a:cubicBezTo>
                  <a:pt x="448165" y="64342"/>
                  <a:pt x="474133" y="112888"/>
                  <a:pt x="474133" y="112888"/>
                </a:cubicBezTo>
                <a:cubicBezTo>
                  <a:pt x="485422" y="105362"/>
                  <a:pt x="500809" y="101816"/>
                  <a:pt x="508000" y="90311"/>
                </a:cubicBezTo>
                <a:cubicBezTo>
                  <a:pt x="520614" y="70129"/>
                  <a:pt x="530578" y="22577"/>
                  <a:pt x="530578" y="22577"/>
                </a:cubicBezTo>
                <a:cubicBezTo>
                  <a:pt x="541867" y="26340"/>
                  <a:pt x="556031" y="25452"/>
                  <a:pt x="564445" y="33866"/>
                </a:cubicBezTo>
                <a:cubicBezTo>
                  <a:pt x="572859" y="42280"/>
                  <a:pt x="570411" y="57090"/>
                  <a:pt x="575733" y="67733"/>
                </a:cubicBezTo>
                <a:cubicBezTo>
                  <a:pt x="581801" y="79868"/>
                  <a:pt x="590785" y="90311"/>
                  <a:pt x="598311" y="101600"/>
                </a:cubicBezTo>
                <a:cubicBezTo>
                  <a:pt x="620889" y="94074"/>
                  <a:pt x="646243" y="92224"/>
                  <a:pt x="666045" y="79022"/>
                </a:cubicBezTo>
                <a:cubicBezTo>
                  <a:pt x="677334" y="71496"/>
                  <a:pt x="687776" y="62512"/>
                  <a:pt x="699911" y="56444"/>
                </a:cubicBezTo>
                <a:cubicBezTo>
                  <a:pt x="793392" y="9703"/>
                  <a:pt x="670582" y="87286"/>
                  <a:pt x="767645" y="22577"/>
                </a:cubicBezTo>
                <a:cubicBezTo>
                  <a:pt x="802357" y="126718"/>
                  <a:pt x="772548" y="96696"/>
                  <a:pt x="812800" y="56444"/>
                </a:cubicBezTo>
                <a:cubicBezTo>
                  <a:pt x="834684" y="34560"/>
                  <a:pt x="852989" y="31759"/>
                  <a:pt x="880533" y="22577"/>
                </a:cubicBezTo>
                <a:cubicBezTo>
                  <a:pt x="899348" y="26340"/>
                  <a:pt x="923410" y="20298"/>
                  <a:pt x="936978" y="33866"/>
                </a:cubicBezTo>
                <a:cubicBezTo>
                  <a:pt x="950546" y="47434"/>
                  <a:pt x="943613" y="71696"/>
                  <a:pt x="948267" y="90311"/>
                </a:cubicBezTo>
                <a:cubicBezTo>
                  <a:pt x="951153" y="101855"/>
                  <a:pt x="955793" y="112888"/>
                  <a:pt x="959556" y="124177"/>
                </a:cubicBezTo>
                <a:cubicBezTo>
                  <a:pt x="967082" y="112888"/>
                  <a:pt x="970628" y="97502"/>
                  <a:pt x="982133" y="90311"/>
                </a:cubicBezTo>
                <a:cubicBezTo>
                  <a:pt x="1002315" y="77697"/>
                  <a:pt x="1049867" y="67733"/>
                  <a:pt x="1049867" y="67733"/>
                </a:cubicBezTo>
                <a:cubicBezTo>
                  <a:pt x="1053212" y="57699"/>
                  <a:pt x="1061574" y="-5018"/>
                  <a:pt x="1095022" y="45155"/>
                </a:cubicBezTo>
                <a:cubicBezTo>
                  <a:pt x="1105665" y="61120"/>
                  <a:pt x="1102149" y="82869"/>
                  <a:pt x="1106311" y="101600"/>
                </a:cubicBezTo>
                <a:cubicBezTo>
                  <a:pt x="1109677" y="116745"/>
                  <a:pt x="1113837" y="131703"/>
                  <a:pt x="1117600" y="146755"/>
                </a:cubicBezTo>
                <a:cubicBezTo>
                  <a:pt x="1121363" y="135466"/>
                  <a:pt x="1121455" y="122180"/>
                  <a:pt x="1128889" y="112888"/>
                </a:cubicBezTo>
                <a:cubicBezTo>
                  <a:pt x="1137365" y="102294"/>
                  <a:pt x="1155565" y="101816"/>
                  <a:pt x="1162756" y="90311"/>
                </a:cubicBezTo>
                <a:cubicBezTo>
                  <a:pt x="1175369" y="70129"/>
                  <a:pt x="1177807" y="45155"/>
                  <a:pt x="1185333" y="22577"/>
                </a:cubicBezTo>
                <a:lnTo>
                  <a:pt x="1174045" y="56444"/>
                </a:lnTo>
                <a:cubicBezTo>
                  <a:pt x="1177808" y="71496"/>
                  <a:pt x="1180875" y="86739"/>
                  <a:pt x="1185333" y="101600"/>
                </a:cubicBezTo>
                <a:cubicBezTo>
                  <a:pt x="1209101" y="180828"/>
                  <a:pt x="1207911" y="191879"/>
                  <a:pt x="1207911" y="158044"/>
                </a:cubicBezTo>
              </a:path>
            </a:pathLst>
          </a:custGeom>
          <a:ln w="38100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688D639-F936-4E42-A4DA-34CC12289EA7}"/>
              </a:ext>
            </a:extLst>
          </p:cNvPr>
          <p:cNvSpPr/>
          <p:nvPr/>
        </p:nvSpPr>
        <p:spPr>
          <a:xfrm>
            <a:off x="3849688" y="2566988"/>
            <a:ext cx="196850" cy="446087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38925" name="Picture 13">
            <a:extLst>
              <a:ext uri="{FF2B5EF4-FFF2-40B4-BE49-F238E27FC236}">
                <a16:creationId xmlns:a16="http://schemas.microsoft.com/office/drawing/2014/main" id="{CEF9079C-044D-4514-9C3B-572656A30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1363663"/>
            <a:ext cx="52641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26" name="Picture 14">
            <a:extLst>
              <a:ext uri="{FF2B5EF4-FFF2-40B4-BE49-F238E27FC236}">
                <a16:creationId xmlns:a16="http://schemas.microsoft.com/office/drawing/2014/main" id="{0D186C7D-CCB2-48ED-BC9C-B262FAD23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813" y="1865313"/>
            <a:ext cx="3589337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27" name="Picture 15">
            <a:extLst>
              <a:ext uri="{FF2B5EF4-FFF2-40B4-BE49-F238E27FC236}">
                <a16:creationId xmlns:a16="http://schemas.microsoft.com/office/drawing/2014/main" id="{F734F5E8-8C4E-4A4B-ABF5-E729F6717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2373313"/>
            <a:ext cx="352425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8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8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8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8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4" grpId="0" animBg="1"/>
      <p:bldP spid="21" grpId="0" animBg="1"/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hlinkClick r:id="rId2" action="ppaction://hlinkfile"/>
            <a:extLst>
              <a:ext uri="{FF2B5EF4-FFF2-40B4-BE49-F238E27FC236}">
                <a16:creationId xmlns:a16="http://schemas.microsoft.com/office/drawing/2014/main" id="{C2697658-7A11-4106-B803-CB7267E2A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3644900"/>
            <a:ext cx="5584825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12">
            <a:extLst>
              <a:ext uri="{FF2B5EF4-FFF2-40B4-BE49-F238E27FC236}">
                <a16:creationId xmlns:a16="http://schemas.microsoft.com/office/drawing/2014/main" id="{624923B3-865E-49D1-A591-3B2550814C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6107113"/>
            <a:ext cx="604202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11">
            <a:extLst>
              <a:ext uri="{FF2B5EF4-FFF2-40B4-BE49-F238E27FC236}">
                <a16:creationId xmlns:a16="http://schemas.microsoft.com/office/drawing/2014/main" id="{0D7C463C-2185-428D-98CB-38B557567D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3" y="4594225"/>
            <a:ext cx="9034462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9">
            <a:extLst>
              <a:ext uri="{FF2B5EF4-FFF2-40B4-BE49-F238E27FC236}">
                <a16:creationId xmlns:a16="http://schemas.microsoft.com/office/drawing/2014/main" id="{8D514F61-1224-45E1-B35F-5A1C8A15C5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3160713"/>
            <a:ext cx="5816600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8">
            <a:extLst>
              <a:ext uri="{FF2B5EF4-FFF2-40B4-BE49-F238E27FC236}">
                <a16:creationId xmlns:a16="http://schemas.microsoft.com/office/drawing/2014/main" id="{C3F41146-7512-48AA-8F14-06BDC71CAA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1774825"/>
            <a:ext cx="5376862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7">
            <a:extLst>
              <a:ext uri="{FF2B5EF4-FFF2-40B4-BE49-F238E27FC236}">
                <a16:creationId xmlns:a16="http://schemas.microsoft.com/office/drawing/2014/main" id="{86B22814-21C1-4E82-96D8-50BC03574B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036638"/>
            <a:ext cx="8175625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6">
            <a:extLst>
              <a:ext uri="{FF2B5EF4-FFF2-40B4-BE49-F238E27FC236}">
                <a16:creationId xmlns:a16="http://schemas.microsoft.com/office/drawing/2014/main" id="{4B361A70-87A3-469F-89C9-C553DEC7C0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504825"/>
            <a:ext cx="1493838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4">
            <a:extLst>
              <a:ext uri="{FF2B5EF4-FFF2-40B4-BE49-F238E27FC236}">
                <a16:creationId xmlns:a16="http://schemas.microsoft.com/office/drawing/2014/main" id="{CE5CC6C3-6B04-481A-91C8-30D11B237E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404813"/>
            <a:ext cx="37242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6" name="灯片编号占位符 1">
            <a:extLst>
              <a:ext uri="{FF2B5EF4-FFF2-40B4-BE49-F238E27FC236}">
                <a16:creationId xmlns:a16="http://schemas.microsoft.com/office/drawing/2014/main" id="{DDD8C186-32AA-4341-AD2E-089BD5EA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89238C8-9DA7-41BA-BDD8-E1F84B2DDC31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4827" name="Rectangle 2">
            <a:extLst>
              <a:ext uri="{FF2B5EF4-FFF2-40B4-BE49-F238E27FC236}">
                <a16:creationId xmlns:a16="http://schemas.microsoft.com/office/drawing/2014/main" id="{EA5C00E8-8BCE-4835-85D9-1B2915D87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8" name="Rectangle 7">
            <a:extLst>
              <a:ext uri="{FF2B5EF4-FFF2-40B4-BE49-F238E27FC236}">
                <a16:creationId xmlns:a16="http://schemas.microsoft.com/office/drawing/2014/main" id="{95DD8ADB-7CCD-4091-9279-4F8E5CBA5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2777" name="Picture 3" descr="图2">
            <a:extLst>
              <a:ext uri="{FF2B5EF4-FFF2-40B4-BE49-F238E27FC236}">
                <a16:creationId xmlns:a16="http://schemas.microsoft.com/office/drawing/2014/main" id="{73B0816B-2831-4590-847C-99377663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13"/>
          <a:stretch>
            <a:fillRect/>
          </a:stretch>
        </p:blipFill>
        <p:spPr bwMode="auto">
          <a:xfrm>
            <a:off x="6191250" y="1509713"/>
            <a:ext cx="2811463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椭圆 13">
            <a:extLst>
              <a:ext uri="{FF2B5EF4-FFF2-40B4-BE49-F238E27FC236}">
                <a16:creationId xmlns:a16="http://schemas.microsoft.com/office/drawing/2014/main" id="{F0089644-B7BF-4234-B800-5DEA16B91843}"/>
              </a:ext>
            </a:extLst>
          </p:cNvPr>
          <p:cNvSpPr/>
          <p:nvPr/>
        </p:nvSpPr>
        <p:spPr>
          <a:xfrm>
            <a:off x="5187950" y="504825"/>
            <a:ext cx="419100" cy="5476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96D1CDF-85C5-4F51-B025-64A3B0754526}"/>
              </a:ext>
            </a:extLst>
          </p:cNvPr>
          <p:cNvSpPr/>
          <p:nvPr/>
        </p:nvSpPr>
        <p:spPr>
          <a:xfrm>
            <a:off x="4918075" y="504825"/>
            <a:ext cx="269875" cy="6032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67" name="Picture 27">
            <a:extLst>
              <a:ext uri="{FF2B5EF4-FFF2-40B4-BE49-F238E27FC236}">
                <a16:creationId xmlns:a16="http://schemas.microsoft.com/office/drawing/2014/main" id="{487E9CF4-4C0E-41D6-855A-A12ACA8FF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311150"/>
            <a:ext cx="8572500" cy="177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62" name="Picture 22">
            <a:extLst>
              <a:ext uri="{FF2B5EF4-FFF2-40B4-BE49-F238E27FC236}">
                <a16:creationId xmlns:a16="http://schemas.microsoft.com/office/drawing/2014/main" id="{19971D72-47EA-42CA-AABF-3F2CF35BA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838" y="1652588"/>
            <a:ext cx="2601912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0" name="图片 12">
            <a:extLst>
              <a:ext uri="{FF2B5EF4-FFF2-40B4-BE49-F238E27FC236}">
                <a16:creationId xmlns:a16="http://schemas.microsoft.com/office/drawing/2014/main" id="{B9F255BD-DA2B-4360-9E62-255FBE4181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5732463"/>
            <a:ext cx="1128713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图片 11">
            <a:extLst>
              <a:ext uri="{FF2B5EF4-FFF2-40B4-BE49-F238E27FC236}">
                <a16:creationId xmlns:a16="http://schemas.microsoft.com/office/drawing/2014/main" id="{7A605341-6AC3-493D-A74F-374D420682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5545138"/>
            <a:ext cx="2395537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图片 10">
            <a:extLst>
              <a:ext uri="{FF2B5EF4-FFF2-40B4-BE49-F238E27FC236}">
                <a16:creationId xmlns:a16="http://schemas.microsoft.com/office/drawing/2014/main" id="{77C60DF0-A850-470C-BA94-BF88604EB7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4838700"/>
            <a:ext cx="4827588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图片 9">
            <a:extLst>
              <a:ext uri="{FF2B5EF4-FFF2-40B4-BE49-F238E27FC236}">
                <a16:creationId xmlns:a16="http://schemas.microsoft.com/office/drawing/2014/main" id="{78A45C6D-056B-423A-8840-EB1D031789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4832350"/>
            <a:ext cx="2065337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图片 3">
            <a:extLst>
              <a:ext uri="{FF2B5EF4-FFF2-40B4-BE49-F238E27FC236}">
                <a16:creationId xmlns:a16="http://schemas.microsoft.com/office/drawing/2014/main" id="{2C1A96EF-46FC-4003-8F5E-10DB0EE3D6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4086225"/>
            <a:ext cx="18970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图片 2">
            <a:extLst>
              <a:ext uri="{FF2B5EF4-FFF2-40B4-BE49-F238E27FC236}">
                <a16:creationId xmlns:a16="http://schemas.microsoft.com/office/drawing/2014/main" id="{C2CB0693-90C9-46AC-BB43-D4EB801C2E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302000"/>
            <a:ext cx="80295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0" name="灯片编号占位符 1">
            <a:extLst>
              <a:ext uri="{FF2B5EF4-FFF2-40B4-BE49-F238E27FC236}">
                <a16:creationId xmlns:a16="http://schemas.microsoft.com/office/drawing/2014/main" id="{36BAA2CA-D598-458E-908A-5B1472F8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16F90BB-E27B-4B08-8969-5F5C8CBDDEDD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5851" name="Rectangle 2">
            <a:extLst>
              <a:ext uri="{FF2B5EF4-FFF2-40B4-BE49-F238E27FC236}">
                <a16:creationId xmlns:a16="http://schemas.microsoft.com/office/drawing/2014/main" id="{95C3F905-A63B-41CA-8954-1865056BC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52" name="Rectangle 4">
            <a:extLst>
              <a:ext uri="{FF2B5EF4-FFF2-40B4-BE49-F238E27FC236}">
                <a16:creationId xmlns:a16="http://schemas.microsoft.com/office/drawing/2014/main" id="{707763A8-38E2-431A-BF6B-86EADEB00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53" name="Rectangle 6">
            <a:extLst>
              <a:ext uri="{FF2B5EF4-FFF2-40B4-BE49-F238E27FC236}">
                <a16:creationId xmlns:a16="http://schemas.microsoft.com/office/drawing/2014/main" id="{AF8A30C1-F50F-4412-A6DE-9DCFF4401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54" name="Rectangle 8">
            <a:extLst>
              <a:ext uri="{FF2B5EF4-FFF2-40B4-BE49-F238E27FC236}">
                <a16:creationId xmlns:a16="http://schemas.microsoft.com/office/drawing/2014/main" id="{E225C154-9442-466B-9BA5-ABB6B146E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D078D31-FA47-4A07-9E5B-6CB4AA867EB7}"/>
              </a:ext>
            </a:extLst>
          </p:cNvPr>
          <p:cNvCxnSpPr/>
          <p:nvPr/>
        </p:nvCxnSpPr>
        <p:spPr>
          <a:xfrm>
            <a:off x="5892800" y="1709738"/>
            <a:ext cx="398463" cy="831850"/>
          </a:xfrm>
          <a:prstGeom prst="line">
            <a:avLst/>
          </a:prstGeom>
          <a:ln w="254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E8D8554-F085-464C-BF5A-1A6C51FEC79F}"/>
              </a:ext>
            </a:extLst>
          </p:cNvPr>
          <p:cNvCxnSpPr/>
          <p:nvPr/>
        </p:nvCxnSpPr>
        <p:spPr>
          <a:xfrm flipH="1">
            <a:off x="6291263" y="1709738"/>
            <a:ext cx="360362" cy="887412"/>
          </a:xfrm>
          <a:prstGeom prst="line">
            <a:avLst/>
          </a:prstGeom>
          <a:ln w="254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7BC4587-D6BE-4F4C-834E-BBF6C288D684}"/>
              </a:ext>
            </a:extLst>
          </p:cNvPr>
          <p:cNvCxnSpPr/>
          <p:nvPr/>
        </p:nvCxnSpPr>
        <p:spPr>
          <a:xfrm flipH="1">
            <a:off x="5568950" y="2011363"/>
            <a:ext cx="458788" cy="21431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8574DEF-5D5E-4AC9-BB0B-A8418D89E5AA}"/>
              </a:ext>
            </a:extLst>
          </p:cNvPr>
          <p:cNvCxnSpPr/>
          <p:nvPr/>
        </p:nvCxnSpPr>
        <p:spPr>
          <a:xfrm>
            <a:off x="6513513" y="1989138"/>
            <a:ext cx="465137" cy="24288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B014A3D-8146-4B20-91CA-B340C3850832}"/>
              </a:ext>
            </a:extLst>
          </p:cNvPr>
          <p:cNvCxnSpPr/>
          <p:nvPr/>
        </p:nvCxnSpPr>
        <p:spPr>
          <a:xfrm flipV="1">
            <a:off x="5326063" y="1976438"/>
            <a:ext cx="1974850" cy="34925"/>
          </a:xfrm>
          <a:prstGeom prst="line">
            <a:avLst/>
          </a:prstGeom>
          <a:ln w="25400">
            <a:solidFill>
              <a:srgbClr val="CC00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861" name="Picture 21">
            <a:extLst>
              <a:ext uri="{FF2B5EF4-FFF2-40B4-BE49-F238E27FC236}">
                <a16:creationId xmlns:a16="http://schemas.microsoft.com/office/drawing/2014/main" id="{5282B796-9B7B-4CF9-AA7D-56E298D92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713" y="1639888"/>
            <a:ext cx="1936750" cy="161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47FAFCE-E379-4652-B792-E03C3EA2E1AD}"/>
              </a:ext>
            </a:extLst>
          </p:cNvPr>
          <p:cNvCxnSpPr/>
          <p:nvPr/>
        </p:nvCxnSpPr>
        <p:spPr>
          <a:xfrm flipH="1">
            <a:off x="5192713" y="2003425"/>
            <a:ext cx="890587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863" name="Picture 23">
            <a:extLst>
              <a:ext uri="{FF2B5EF4-FFF2-40B4-BE49-F238E27FC236}">
                <a16:creationId xmlns:a16="http://schemas.microsoft.com/office/drawing/2014/main" id="{F629FA33-B640-4FB9-9D6E-AEB71F5F5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4189413"/>
            <a:ext cx="66516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64" name="Picture 24">
            <a:extLst>
              <a:ext uri="{FF2B5EF4-FFF2-40B4-BE49-F238E27FC236}">
                <a16:creationId xmlns:a16="http://schemas.microsoft.com/office/drawing/2014/main" id="{2D982979-5481-4107-86D1-FB216FF1D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4121150"/>
            <a:ext cx="4746625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65" name="Picture 25">
            <a:extLst>
              <a:ext uri="{FF2B5EF4-FFF2-40B4-BE49-F238E27FC236}">
                <a16:creationId xmlns:a16="http://schemas.microsoft.com/office/drawing/2014/main" id="{E36962A7-1709-4F29-8A4E-52F715F6A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388" y="4167188"/>
            <a:ext cx="644525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8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58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5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5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58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5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5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58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5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5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1">
            <a:extLst>
              <a:ext uri="{FF2B5EF4-FFF2-40B4-BE49-F238E27FC236}">
                <a16:creationId xmlns:a16="http://schemas.microsoft.com/office/drawing/2014/main" id="{A0EFF91E-F4D8-4223-BD42-173568016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0" y="1568450"/>
            <a:ext cx="1935163" cy="161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4" name="图片 22">
            <a:extLst>
              <a:ext uri="{FF2B5EF4-FFF2-40B4-BE49-F238E27FC236}">
                <a16:creationId xmlns:a16="http://schemas.microsoft.com/office/drawing/2014/main" id="{C7776FD0-D779-4582-A531-2B8054366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5708650"/>
            <a:ext cx="8364537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图片 21">
            <a:extLst>
              <a:ext uri="{FF2B5EF4-FFF2-40B4-BE49-F238E27FC236}">
                <a16:creationId xmlns:a16="http://schemas.microsoft.com/office/drawing/2014/main" id="{E10C3F05-E854-4980-93C0-38EF491A21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5135563"/>
            <a:ext cx="118268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图片 20">
            <a:extLst>
              <a:ext uri="{FF2B5EF4-FFF2-40B4-BE49-F238E27FC236}">
                <a16:creationId xmlns:a16="http://schemas.microsoft.com/office/drawing/2014/main" id="{9C65FCBB-5E61-4F57-A4E8-57718C80FD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4989513"/>
            <a:ext cx="18034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图片 19">
            <a:extLst>
              <a:ext uri="{FF2B5EF4-FFF2-40B4-BE49-F238E27FC236}">
                <a16:creationId xmlns:a16="http://schemas.microsoft.com/office/drawing/2014/main" id="{21E959A9-C829-4D4D-BD83-BD6E1D3C61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5132388"/>
            <a:ext cx="10541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0" name="图片 17">
            <a:extLst>
              <a:ext uri="{FF2B5EF4-FFF2-40B4-BE49-F238E27FC236}">
                <a16:creationId xmlns:a16="http://schemas.microsoft.com/office/drawing/2014/main" id="{2FD4323E-6BA9-4773-9016-2B5F3FD017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963" y="5129213"/>
            <a:ext cx="20240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1" name="图片 15">
            <a:extLst>
              <a:ext uri="{FF2B5EF4-FFF2-40B4-BE49-F238E27FC236}">
                <a16:creationId xmlns:a16="http://schemas.microsoft.com/office/drawing/2014/main" id="{BFB84E29-5B8B-4E03-886D-190C630721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38" y="3413125"/>
            <a:ext cx="16573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2" name="图片 14">
            <a:extLst>
              <a:ext uri="{FF2B5EF4-FFF2-40B4-BE49-F238E27FC236}">
                <a16:creationId xmlns:a16="http://schemas.microsoft.com/office/drawing/2014/main" id="{33B8FE42-9AB9-4D08-B5CB-2242A2DA71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3327400"/>
            <a:ext cx="213995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3" name="图片 13">
            <a:extLst>
              <a:ext uri="{FF2B5EF4-FFF2-40B4-BE49-F238E27FC236}">
                <a16:creationId xmlns:a16="http://schemas.microsoft.com/office/drawing/2014/main" id="{DBDB51AC-3F10-4913-AF7D-1A74657CEE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113" y="2376488"/>
            <a:ext cx="24257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4" name="图片 10">
            <a:extLst>
              <a:ext uri="{FF2B5EF4-FFF2-40B4-BE49-F238E27FC236}">
                <a16:creationId xmlns:a16="http://schemas.microsoft.com/office/drawing/2014/main" id="{76CDE0A2-2C08-471C-B34E-9089D6F7CF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2505075"/>
            <a:ext cx="2474913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5" name="图片 9">
            <a:extLst>
              <a:ext uri="{FF2B5EF4-FFF2-40B4-BE49-F238E27FC236}">
                <a16:creationId xmlns:a16="http://schemas.microsoft.com/office/drawing/2014/main" id="{0F1B2BDC-D545-4957-AC30-8BA338B9A60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724025"/>
            <a:ext cx="15668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6" name="图片 8">
            <a:extLst>
              <a:ext uri="{FF2B5EF4-FFF2-40B4-BE49-F238E27FC236}">
                <a16:creationId xmlns:a16="http://schemas.microsoft.com/office/drawing/2014/main" id="{3AE529A8-16F6-4910-AD89-ACE9BE6A6C5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1790700"/>
            <a:ext cx="41465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7" name="图片 7">
            <a:extLst>
              <a:ext uri="{FF2B5EF4-FFF2-40B4-BE49-F238E27FC236}">
                <a16:creationId xmlns:a16="http://schemas.microsoft.com/office/drawing/2014/main" id="{1700675C-EF63-4804-B25B-A5475BAD9D4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50" y="404813"/>
            <a:ext cx="3468688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8" name="图片 6">
            <a:extLst>
              <a:ext uri="{FF2B5EF4-FFF2-40B4-BE49-F238E27FC236}">
                <a16:creationId xmlns:a16="http://schemas.microsoft.com/office/drawing/2014/main" id="{878D744D-6B81-47F9-8562-6DE8E3E651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477838"/>
            <a:ext cx="1096962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9" name="图片 5">
            <a:extLst>
              <a:ext uri="{FF2B5EF4-FFF2-40B4-BE49-F238E27FC236}">
                <a16:creationId xmlns:a16="http://schemas.microsoft.com/office/drawing/2014/main" id="{C349E511-2929-4B56-9338-A3393D50B82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163" y="488950"/>
            <a:ext cx="1316037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30" name="图片 2">
            <a:extLst>
              <a:ext uri="{FF2B5EF4-FFF2-40B4-BE49-F238E27FC236}">
                <a16:creationId xmlns:a16="http://schemas.microsoft.com/office/drawing/2014/main" id="{085A9212-3C50-489A-A683-1D7A3E1AE0C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508000"/>
            <a:ext cx="18716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82" name="灯片编号占位符 1">
            <a:extLst>
              <a:ext uri="{FF2B5EF4-FFF2-40B4-BE49-F238E27FC236}">
                <a16:creationId xmlns:a16="http://schemas.microsoft.com/office/drawing/2014/main" id="{D81BF0DB-A6ED-4C79-9B48-D6FAD6B5D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A377F17-761F-4D47-9869-43E37D7130A9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36883" name="Rectangle 2">
            <a:extLst>
              <a:ext uri="{FF2B5EF4-FFF2-40B4-BE49-F238E27FC236}">
                <a16:creationId xmlns:a16="http://schemas.microsoft.com/office/drawing/2014/main" id="{0D6BD825-9FA2-442A-8C48-A1BC99867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84" name="Rectangle 4">
            <a:extLst>
              <a:ext uri="{FF2B5EF4-FFF2-40B4-BE49-F238E27FC236}">
                <a16:creationId xmlns:a16="http://schemas.microsoft.com/office/drawing/2014/main" id="{0ECD3090-737D-4945-A389-E8EEA2F3C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85" name="Rectangle 6">
            <a:extLst>
              <a:ext uri="{FF2B5EF4-FFF2-40B4-BE49-F238E27FC236}">
                <a16:creationId xmlns:a16="http://schemas.microsoft.com/office/drawing/2014/main" id="{54691D60-3E31-4CD5-BF02-5BA66AA11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86" name="Rectangle 8">
            <a:extLst>
              <a:ext uri="{FF2B5EF4-FFF2-40B4-BE49-F238E27FC236}">
                <a16:creationId xmlns:a16="http://schemas.microsoft.com/office/drawing/2014/main" id="{558704F1-B8C2-4DA8-9832-48F306F9F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87" name="Rectangle 10">
            <a:extLst>
              <a:ext uri="{FF2B5EF4-FFF2-40B4-BE49-F238E27FC236}">
                <a16:creationId xmlns:a16="http://schemas.microsoft.com/office/drawing/2014/main" id="{10769DA3-8D13-4D00-850F-5FDCAA2E8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88" name="Rectangle 12">
            <a:extLst>
              <a:ext uri="{FF2B5EF4-FFF2-40B4-BE49-F238E27FC236}">
                <a16:creationId xmlns:a16="http://schemas.microsoft.com/office/drawing/2014/main" id="{0021F667-FBE0-4662-97BF-7F187AE6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89" name="Rectangle 14">
            <a:extLst>
              <a:ext uri="{FF2B5EF4-FFF2-40B4-BE49-F238E27FC236}">
                <a16:creationId xmlns:a16="http://schemas.microsoft.com/office/drawing/2014/main" id="{0014972F-6B69-45D4-9C4C-BB679018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90" name="Rectangle 16">
            <a:extLst>
              <a:ext uri="{FF2B5EF4-FFF2-40B4-BE49-F238E27FC236}">
                <a16:creationId xmlns:a16="http://schemas.microsoft.com/office/drawing/2014/main" id="{229FF98D-26F9-41CE-8CFC-A983D4583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91" name="Rectangle 18">
            <a:extLst>
              <a:ext uri="{FF2B5EF4-FFF2-40B4-BE49-F238E27FC236}">
                <a16:creationId xmlns:a16="http://schemas.microsoft.com/office/drawing/2014/main" id="{CEF000BF-4794-4E1C-9B02-A28DD473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92" name="Rectangle 20">
            <a:extLst>
              <a:ext uri="{FF2B5EF4-FFF2-40B4-BE49-F238E27FC236}">
                <a16:creationId xmlns:a16="http://schemas.microsoft.com/office/drawing/2014/main" id="{1B50CD8B-B95A-4B6A-8350-4AFA3C722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93" name="Rectangle 22">
            <a:extLst>
              <a:ext uri="{FF2B5EF4-FFF2-40B4-BE49-F238E27FC236}">
                <a16:creationId xmlns:a16="http://schemas.microsoft.com/office/drawing/2014/main" id="{9E474F20-58BB-4351-A4CA-C473F413D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94" name="Rectangle 24">
            <a:extLst>
              <a:ext uri="{FF2B5EF4-FFF2-40B4-BE49-F238E27FC236}">
                <a16:creationId xmlns:a16="http://schemas.microsoft.com/office/drawing/2014/main" id="{8F9C1222-B446-4F3B-9644-4A9561D3B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95" name="Rectangle 26">
            <a:extLst>
              <a:ext uri="{FF2B5EF4-FFF2-40B4-BE49-F238E27FC236}">
                <a16:creationId xmlns:a16="http://schemas.microsoft.com/office/drawing/2014/main" id="{3C81F148-BE89-4285-A2D5-C2A8F5365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6898" name="Picture 34">
            <a:extLst>
              <a:ext uri="{FF2B5EF4-FFF2-40B4-BE49-F238E27FC236}">
                <a16:creationId xmlns:a16="http://schemas.microsoft.com/office/drawing/2014/main" id="{718CD924-936B-43A8-BE70-DF5E5216C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4214813"/>
            <a:ext cx="5068888" cy="65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99" name="Picture 35">
            <a:extLst>
              <a:ext uri="{FF2B5EF4-FFF2-40B4-BE49-F238E27FC236}">
                <a16:creationId xmlns:a16="http://schemas.microsoft.com/office/drawing/2014/main" id="{389410C8-FFD0-4F1B-98A9-AB86B986C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957263"/>
            <a:ext cx="6303963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2">
            <a:extLst>
              <a:ext uri="{FF2B5EF4-FFF2-40B4-BE49-F238E27FC236}">
                <a16:creationId xmlns:a16="http://schemas.microsoft.com/office/drawing/2014/main" id="{BDF20CBD-22AA-4BCC-8BEC-88C8F8195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5" y="3224213"/>
            <a:ext cx="2601913" cy="170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椭圆 45">
            <a:extLst>
              <a:ext uri="{FF2B5EF4-FFF2-40B4-BE49-F238E27FC236}">
                <a16:creationId xmlns:a16="http://schemas.microsoft.com/office/drawing/2014/main" id="{5375FCD0-7503-4D67-88CA-6570E5682D34}"/>
              </a:ext>
            </a:extLst>
          </p:cNvPr>
          <p:cNvSpPr/>
          <p:nvPr/>
        </p:nvSpPr>
        <p:spPr>
          <a:xfrm>
            <a:off x="2700338" y="3016250"/>
            <a:ext cx="398462" cy="3111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577DCEE-C918-4608-922E-F29B9C7FDED7}"/>
              </a:ext>
            </a:extLst>
          </p:cNvPr>
          <p:cNvSpPr/>
          <p:nvPr/>
        </p:nvSpPr>
        <p:spPr>
          <a:xfrm>
            <a:off x="7570788" y="2674938"/>
            <a:ext cx="530225" cy="34131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854ACB4-5090-4042-869E-B527870E0C1C}"/>
              </a:ext>
            </a:extLst>
          </p:cNvPr>
          <p:cNvSpPr/>
          <p:nvPr/>
        </p:nvSpPr>
        <p:spPr>
          <a:xfrm>
            <a:off x="2654300" y="2336800"/>
            <a:ext cx="396875" cy="31273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0850D7FD-7479-41E7-9DA1-539B3885A9BF}"/>
              </a:ext>
            </a:extLst>
          </p:cNvPr>
          <p:cNvSpPr/>
          <p:nvPr/>
        </p:nvSpPr>
        <p:spPr>
          <a:xfrm>
            <a:off x="6583363" y="2478088"/>
            <a:ext cx="530225" cy="34131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D50BE119-D8C9-4A6E-99F2-1DAD242F8A97}"/>
              </a:ext>
            </a:extLst>
          </p:cNvPr>
          <p:cNvSpPr/>
          <p:nvPr/>
        </p:nvSpPr>
        <p:spPr>
          <a:xfrm>
            <a:off x="4146550" y="3030538"/>
            <a:ext cx="398463" cy="31273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1D4F7EC1-2A55-412D-AAEE-35DB8B158ACA}"/>
              </a:ext>
            </a:extLst>
          </p:cNvPr>
          <p:cNvSpPr/>
          <p:nvPr/>
        </p:nvSpPr>
        <p:spPr>
          <a:xfrm>
            <a:off x="4170363" y="2382838"/>
            <a:ext cx="398462" cy="31273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68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8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8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8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8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8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8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8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8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68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6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6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38">
            <a:extLst>
              <a:ext uri="{FF2B5EF4-FFF2-40B4-BE49-F238E27FC236}">
                <a16:creationId xmlns:a16="http://schemas.microsoft.com/office/drawing/2014/main" id="{A501C382-DB32-479C-96C6-BEFE54FAD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913" y="2536825"/>
            <a:ext cx="13176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图片 37">
            <a:extLst>
              <a:ext uri="{FF2B5EF4-FFF2-40B4-BE49-F238E27FC236}">
                <a16:creationId xmlns:a16="http://schemas.microsoft.com/office/drawing/2014/main" id="{2C8DF4BB-3F21-4907-8EED-C82C32BC7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738" y="2047875"/>
            <a:ext cx="1316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图片 36">
            <a:extLst>
              <a:ext uri="{FF2B5EF4-FFF2-40B4-BE49-F238E27FC236}">
                <a16:creationId xmlns:a16="http://schemas.microsoft.com/office/drawing/2014/main" id="{BFE38927-6183-4A00-8902-EDBD3AA111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913" y="1544638"/>
            <a:ext cx="13176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图片 39">
            <a:extLst>
              <a:ext uri="{FF2B5EF4-FFF2-40B4-BE49-F238E27FC236}">
                <a16:creationId xmlns:a16="http://schemas.microsoft.com/office/drawing/2014/main" id="{AD482D4C-3C4E-4820-9AA5-76B25E8BF6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00" y="4597400"/>
            <a:ext cx="2822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图片 35">
            <a:extLst>
              <a:ext uri="{FF2B5EF4-FFF2-40B4-BE49-F238E27FC236}">
                <a16:creationId xmlns:a16="http://schemas.microsoft.com/office/drawing/2014/main" id="{8987905B-A77D-41BB-A0CE-F7C1D09FCE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75" y="2678113"/>
            <a:ext cx="13223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图片 34">
            <a:extLst>
              <a:ext uri="{FF2B5EF4-FFF2-40B4-BE49-F238E27FC236}">
                <a16:creationId xmlns:a16="http://schemas.microsoft.com/office/drawing/2014/main" id="{CF1CCDDB-0489-4B67-87A0-69A65A30EB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75" y="2049463"/>
            <a:ext cx="13223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图片 33">
            <a:extLst>
              <a:ext uri="{FF2B5EF4-FFF2-40B4-BE49-F238E27FC236}">
                <a16:creationId xmlns:a16="http://schemas.microsoft.com/office/drawing/2014/main" id="{8C38D000-9193-4160-B3C6-5AF2284CB0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720725"/>
            <a:ext cx="272573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5" name="图片 32">
            <a:extLst>
              <a:ext uri="{FF2B5EF4-FFF2-40B4-BE49-F238E27FC236}">
                <a16:creationId xmlns:a16="http://schemas.microsoft.com/office/drawing/2014/main" id="{066692A3-B653-4A84-B427-FF0CEF10A3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0" y="4610100"/>
            <a:ext cx="20431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6" name="图片 30">
            <a:extLst>
              <a:ext uri="{FF2B5EF4-FFF2-40B4-BE49-F238E27FC236}">
                <a16:creationId xmlns:a16="http://schemas.microsoft.com/office/drawing/2014/main" id="{767E9962-1234-4A9E-A00D-AA14CFCC60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63" y="3529013"/>
            <a:ext cx="22129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7" name="图片 3">
            <a:extLst>
              <a:ext uri="{FF2B5EF4-FFF2-40B4-BE49-F238E27FC236}">
                <a16:creationId xmlns:a16="http://schemas.microsoft.com/office/drawing/2014/main" id="{E54341E8-A9C3-4ADA-8507-7F062500C4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25" y="2378075"/>
            <a:ext cx="20415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8" name="图片 2">
            <a:extLst>
              <a:ext uri="{FF2B5EF4-FFF2-40B4-BE49-F238E27FC236}">
                <a16:creationId xmlns:a16="http://schemas.microsoft.com/office/drawing/2014/main" id="{580E4492-3923-4AFB-A4FC-E4D3C3DD48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325" y="1370013"/>
            <a:ext cx="22129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9" name="图片 1">
            <a:extLst>
              <a:ext uri="{FF2B5EF4-FFF2-40B4-BE49-F238E27FC236}">
                <a16:creationId xmlns:a16="http://schemas.microsoft.com/office/drawing/2014/main" id="{05A11A41-5793-40A4-90AE-6F45B5D7718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2911475"/>
            <a:ext cx="20732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2" name="灯片编号占位符 1">
            <a:extLst>
              <a:ext uri="{FF2B5EF4-FFF2-40B4-BE49-F238E27FC236}">
                <a16:creationId xmlns:a16="http://schemas.microsoft.com/office/drawing/2014/main" id="{CD7B16CB-5B04-454C-A020-8EB471C4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844FA5B-CF4A-4160-B2B2-001A2F77EA10}" type="slidenum">
              <a:rPr lang="en-US" altLang="zh-CN"/>
              <a:pPr/>
              <a:t>35</a:t>
            </a:fld>
            <a:endParaRPr lang="en-US" altLang="zh-CN"/>
          </a:p>
        </p:txBody>
      </p:sp>
      <p:cxnSp>
        <p:nvCxnSpPr>
          <p:cNvPr id="17" name="AutoShape 35">
            <a:extLst>
              <a:ext uri="{FF2B5EF4-FFF2-40B4-BE49-F238E27FC236}">
                <a16:creationId xmlns:a16="http://schemas.microsoft.com/office/drawing/2014/main" id="{8D797F2C-9D5B-4FA4-96C2-281AA40258D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282825" y="1663700"/>
            <a:ext cx="669925" cy="1584325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36">
            <a:extLst>
              <a:ext uri="{FF2B5EF4-FFF2-40B4-BE49-F238E27FC236}">
                <a16:creationId xmlns:a16="http://schemas.microsoft.com/office/drawing/2014/main" id="{075F2010-54D8-42EC-B749-E6021040A2B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282825" y="2671763"/>
            <a:ext cx="669925" cy="576262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37">
            <a:extLst>
              <a:ext uri="{FF2B5EF4-FFF2-40B4-BE49-F238E27FC236}">
                <a16:creationId xmlns:a16="http://schemas.microsoft.com/office/drawing/2014/main" id="{2C0A3067-E3A4-45F6-AF2A-EAD044E004E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92350" y="3248025"/>
            <a:ext cx="650875" cy="574675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38">
            <a:extLst>
              <a:ext uri="{FF2B5EF4-FFF2-40B4-BE49-F238E27FC236}">
                <a16:creationId xmlns:a16="http://schemas.microsoft.com/office/drawing/2014/main" id="{0428445F-D3F8-4255-A708-77B185044AEE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008188" y="3900488"/>
            <a:ext cx="1619250" cy="387350"/>
          </a:xfrm>
          <a:prstGeom prst="bentConnector2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3">
            <a:extLst>
              <a:ext uri="{FF2B5EF4-FFF2-40B4-BE49-F238E27FC236}">
                <a16:creationId xmlns:a16="http://schemas.microsoft.com/office/drawing/2014/main" id="{48E2B16E-138B-4EF3-B1D1-29681DD49F4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873875" y="1830388"/>
            <a:ext cx="798513" cy="503237"/>
          </a:xfrm>
          <a:prstGeom prst="bentConnector3">
            <a:avLst>
              <a:gd name="adj1" fmla="val 49903"/>
            </a:avLst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4">
            <a:extLst>
              <a:ext uri="{FF2B5EF4-FFF2-40B4-BE49-F238E27FC236}">
                <a16:creationId xmlns:a16="http://schemas.microsoft.com/office/drawing/2014/main" id="{846F1465-0FFB-4219-BA0E-9679233E9BC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73875" y="2333625"/>
            <a:ext cx="798513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45">
            <a:extLst>
              <a:ext uri="{FF2B5EF4-FFF2-40B4-BE49-F238E27FC236}">
                <a16:creationId xmlns:a16="http://schemas.microsoft.com/office/drawing/2014/main" id="{0077ACBA-C18E-4DE2-824C-DEC3F6DFA4B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73875" y="2333625"/>
            <a:ext cx="798513" cy="503238"/>
          </a:xfrm>
          <a:prstGeom prst="bentConnector3">
            <a:avLst>
              <a:gd name="adj1" fmla="val 49903"/>
            </a:avLst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Line 46">
            <a:extLst>
              <a:ext uri="{FF2B5EF4-FFF2-40B4-BE49-F238E27FC236}">
                <a16:creationId xmlns:a16="http://schemas.microsoft.com/office/drawing/2014/main" id="{52138862-2E86-4CBA-A0FE-BE3A26C2E9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7763" y="263683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47">
            <a:extLst>
              <a:ext uri="{FF2B5EF4-FFF2-40B4-BE49-F238E27FC236}">
                <a16:creationId xmlns:a16="http://schemas.microsoft.com/office/drawing/2014/main" id="{96C34429-63F7-4965-A47D-C96F7350DF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8725" y="4894263"/>
            <a:ext cx="431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49">
            <a:extLst>
              <a:ext uri="{FF2B5EF4-FFF2-40B4-BE49-F238E27FC236}">
                <a16:creationId xmlns:a16="http://schemas.microsoft.com/office/drawing/2014/main" id="{8F9DC394-CFAC-45B7-9DB0-A68EE7ACBE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6063" y="2327275"/>
            <a:ext cx="0" cy="6477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50">
            <a:extLst>
              <a:ext uri="{FF2B5EF4-FFF2-40B4-BE49-F238E27FC236}">
                <a16:creationId xmlns:a16="http://schemas.microsoft.com/office/drawing/2014/main" id="{6D7ED0F5-2225-404C-8994-91FA679F7D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0825" y="2324100"/>
            <a:ext cx="215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51">
            <a:extLst>
              <a:ext uri="{FF2B5EF4-FFF2-40B4-BE49-F238E27FC236}">
                <a16:creationId xmlns:a16="http://schemas.microsoft.com/office/drawing/2014/main" id="{DD433B1C-A83B-45D6-90FB-F0AB56B9CD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6063" y="2984500"/>
            <a:ext cx="215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54">
            <a:extLst>
              <a:ext uri="{FF2B5EF4-FFF2-40B4-BE49-F238E27FC236}">
                <a16:creationId xmlns:a16="http://schemas.microsoft.com/office/drawing/2014/main" id="{380C0CF8-69B7-4D8D-90A7-1340EBE76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035050"/>
            <a:ext cx="0" cy="5113338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55">
            <a:extLst>
              <a:ext uri="{FF2B5EF4-FFF2-40B4-BE49-F238E27FC236}">
                <a16:creationId xmlns:a16="http://schemas.microsoft.com/office/drawing/2014/main" id="{5D469044-FDAD-48C7-96B3-65C8A6EBFE7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6363" y="1052513"/>
            <a:ext cx="6477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27057E65-AFE8-4CC2-9413-B79D281A80BE}"/>
              </a:ext>
            </a:extLst>
          </p:cNvPr>
          <p:cNvSpPr/>
          <p:nvPr/>
        </p:nvSpPr>
        <p:spPr>
          <a:xfrm>
            <a:off x="5395913" y="4589463"/>
            <a:ext cx="2847975" cy="6032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9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9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9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9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9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9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图片 15">
            <a:extLst>
              <a:ext uri="{FF2B5EF4-FFF2-40B4-BE49-F238E27FC236}">
                <a16:creationId xmlns:a16="http://schemas.microsoft.com/office/drawing/2014/main" id="{80E2E929-5064-4EBD-B9D4-D39790CF7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5308600"/>
            <a:ext cx="8863012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3" name="图片 14">
            <a:extLst>
              <a:ext uri="{FF2B5EF4-FFF2-40B4-BE49-F238E27FC236}">
                <a16:creationId xmlns:a16="http://schemas.microsoft.com/office/drawing/2014/main" id="{55201703-3828-4EA7-AB3F-E2F23AACE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4652963"/>
            <a:ext cx="7040563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图片 13">
            <a:hlinkClick r:id="rId4" action="ppaction://hlinkfile"/>
            <a:extLst>
              <a:ext uri="{FF2B5EF4-FFF2-40B4-BE49-F238E27FC236}">
                <a16:creationId xmlns:a16="http://schemas.microsoft.com/office/drawing/2014/main" id="{0740B45F-D260-45BE-AAAF-0451C12EFD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775" y="3648075"/>
            <a:ext cx="221297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图片 12">
            <a:extLst>
              <a:ext uri="{FF2B5EF4-FFF2-40B4-BE49-F238E27FC236}">
                <a16:creationId xmlns:a16="http://schemas.microsoft.com/office/drawing/2014/main" id="{E1498241-0C88-4166-9EEC-30A29D9659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3" y="3848100"/>
            <a:ext cx="19145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图片 11">
            <a:extLst>
              <a:ext uri="{FF2B5EF4-FFF2-40B4-BE49-F238E27FC236}">
                <a16:creationId xmlns:a16="http://schemas.microsoft.com/office/drawing/2014/main" id="{3651686A-0151-4092-88B7-976A3C92F2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3295650"/>
            <a:ext cx="604043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图片 10">
            <a:hlinkClick r:id="rId8" action="ppaction://hlinkfile"/>
            <a:extLst>
              <a:ext uri="{FF2B5EF4-FFF2-40B4-BE49-F238E27FC236}">
                <a16:creationId xmlns:a16="http://schemas.microsoft.com/office/drawing/2014/main" id="{546F87F5-F80C-4596-88B5-58810425B2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825" y="2565400"/>
            <a:ext cx="22129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8" name="图片 9">
            <a:extLst>
              <a:ext uri="{FF2B5EF4-FFF2-40B4-BE49-F238E27FC236}">
                <a16:creationId xmlns:a16="http://schemas.microsoft.com/office/drawing/2014/main" id="{2754CA8A-9656-424A-802E-3292E1EC99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38" y="2722563"/>
            <a:ext cx="56642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9" name="图片 8">
            <a:extLst>
              <a:ext uri="{FF2B5EF4-FFF2-40B4-BE49-F238E27FC236}">
                <a16:creationId xmlns:a16="http://schemas.microsoft.com/office/drawing/2014/main" id="{4A8CA9B5-8DCB-40C6-9B8B-9E2B63A914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1327150"/>
            <a:ext cx="6370637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0" name="图片 7">
            <a:extLst>
              <a:ext uri="{FF2B5EF4-FFF2-40B4-BE49-F238E27FC236}">
                <a16:creationId xmlns:a16="http://schemas.microsoft.com/office/drawing/2014/main" id="{861A8280-7151-481C-9FDD-6EC52926D0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50" y="476250"/>
            <a:ext cx="2073275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1" name="图片 6">
            <a:extLst>
              <a:ext uri="{FF2B5EF4-FFF2-40B4-BE49-F238E27FC236}">
                <a16:creationId xmlns:a16="http://schemas.microsoft.com/office/drawing/2014/main" id="{F276371B-6160-4DFA-823F-DBC81029988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476250"/>
            <a:ext cx="2646362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4" name="灯片编号占位符 1">
            <a:extLst>
              <a:ext uri="{FF2B5EF4-FFF2-40B4-BE49-F238E27FC236}">
                <a16:creationId xmlns:a16="http://schemas.microsoft.com/office/drawing/2014/main" id="{167AE604-3C6C-45C7-ACF7-4A19565DB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5000" y="6502400"/>
            <a:ext cx="2133600" cy="352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81BF43C-EB48-4B15-BE06-8839300E4F59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38925" name="Rectangle 2">
            <a:extLst>
              <a:ext uri="{FF2B5EF4-FFF2-40B4-BE49-F238E27FC236}">
                <a16:creationId xmlns:a16="http://schemas.microsoft.com/office/drawing/2014/main" id="{6EC95680-E1CB-443A-B5C0-0E0671836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3672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26" name="Rectangle 4">
            <a:extLst>
              <a:ext uri="{FF2B5EF4-FFF2-40B4-BE49-F238E27FC236}">
                <a16:creationId xmlns:a16="http://schemas.microsoft.com/office/drawing/2014/main" id="{BE82FB70-ED53-470F-ABA4-E780E4332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3672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27" name="Rectangle 6">
            <a:extLst>
              <a:ext uri="{FF2B5EF4-FFF2-40B4-BE49-F238E27FC236}">
                <a16:creationId xmlns:a16="http://schemas.microsoft.com/office/drawing/2014/main" id="{AF3AF6F3-6114-4CB8-8EC7-57072348E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3672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28" name="矩形 3">
            <a:extLst>
              <a:ext uri="{FF2B5EF4-FFF2-40B4-BE49-F238E27FC236}">
                <a16:creationId xmlns:a16="http://schemas.microsoft.com/office/drawing/2014/main" id="{3159D760-44E5-4F0F-881F-25FE24B08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3" y="2420938"/>
            <a:ext cx="87249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600" b="1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600" b="1">
                <a:latin typeface="黑体" panose="02010609060101010101" pitchFamily="49" charset="-122"/>
                <a:ea typeface="黑体" panose="02010609060101010101" pitchFamily="49" charset="-122"/>
              </a:rPr>
              <a:t>　                                      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3F78636-7400-48EF-901F-02D3F8EFC7CB}"/>
              </a:ext>
            </a:extLst>
          </p:cNvPr>
          <p:cNvSpPr/>
          <p:nvPr/>
        </p:nvSpPr>
        <p:spPr>
          <a:xfrm>
            <a:off x="3594100" y="641350"/>
            <a:ext cx="257175" cy="5238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21" name="Picture 7" descr="图2">
            <a:extLst>
              <a:ext uri="{FF2B5EF4-FFF2-40B4-BE49-F238E27FC236}">
                <a16:creationId xmlns:a16="http://schemas.microsoft.com/office/drawing/2014/main" id="{5D6FE6ED-3DEB-4057-9F62-F9F180A50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93"/>
          <a:stretch>
            <a:fillRect/>
          </a:stretch>
        </p:blipFill>
        <p:spPr bwMode="auto">
          <a:xfrm>
            <a:off x="6659563" y="260350"/>
            <a:ext cx="1651000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13D87482-FCD6-4CF3-8C5F-9F1B20286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3" y="4651375"/>
            <a:ext cx="4919662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1C22EE2-7EC2-4DA0-8D97-15EAF7BA8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5522913"/>
            <a:ext cx="6072187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6">
            <a:extLst>
              <a:ext uri="{FF2B5EF4-FFF2-40B4-BE49-F238E27FC236}">
                <a16:creationId xmlns:a16="http://schemas.microsoft.com/office/drawing/2014/main" id="{C46D5F2A-8FB7-4EF4-A6A5-394AB0F43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5" y="3671888"/>
            <a:ext cx="2395538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4">
            <a:extLst>
              <a:ext uri="{FF2B5EF4-FFF2-40B4-BE49-F238E27FC236}">
                <a16:creationId xmlns:a16="http://schemas.microsoft.com/office/drawing/2014/main" id="{A3F41F5A-5D07-4B66-A0C3-BDD3999F35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3657600"/>
            <a:ext cx="20605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3">
            <a:extLst>
              <a:ext uri="{FF2B5EF4-FFF2-40B4-BE49-F238E27FC236}">
                <a16:creationId xmlns:a16="http://schemas.microsoft.com/office/drawing/2014/main" id="{B916741A-60B2-4B9D-871D-DB9E755F46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63" y="2551113"/>
            <a:ext cx="3622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">
            <a:extLst>
              <a:ext uri="{FF2B5EF4-FFF2-40B4-BE49-F238E27FC236}">
                <a16:creationId xmlns:a16="http://schemas.microsoft.com/office/drawing/2014/main" id="{CBEFED90-3BA8-4884-B84C-2065A0EBBF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75" y="1543050"/>
            <a:ext cx="50466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灯片编号占位符 3">
            <a:extLst>
              <a:ext uri="{FF2B5EF4-FFF2-40B4-BE49-F238E27FC236}">
                <a16:creationId xmlns:a16="http://schemas.microsoft.com/office/drawing/2014/main" id="{397F09AD-1B8F-4C1F-BC1B-A10EBA2B9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D41D2B7-667F-4BBA-B139-1D73ECDC2F38}" type="slidenum">
              <a:rPr lang="en-US" altLang="zh-CN">
                <a:solidFill>
                  <a:srgbClr val="000000"/>
                </a:solidFill>
              </a:rPr>
              <a:pPr/>
              <a:t>37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2" name="下箭头 31">
            <a:extLst>
              <a:ext uri="{FF2B5EF4-FFF2-40B4-BE49-F238E27FC236}">
                <a16:creationId xmlns:a16="http://schemas.microsoft.com/office/drawing/2014/main" id="{4FB9082F-33B1-4422-A6A5-768340297709}"/>
              </a:ext>
            </a:extLst>
          </p:cNvPr>
          <p:cNvSpPr/>
          <p:nvPr/>
        </p:nvSpPr>
        <p:spPr>
          <a:xfrm>
            <a:off x="4287838" y="2193925"/>
            <a:ext cx="338137" cy="390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pSp>
        <p:nvGrpSpPr>
          <p:cNvPr id="33" name="组合 15">
            <a:extLst>
              <a:ext uri="{FF2B5EF4-FFF2-40B4-BE49-F238E27FC236}">
                <a16:creationId xmlns:a16="http://schemas.microsoft.com/office/drawing/2014/main" id="{BC6A20FA-19E7-4E97-A0C5-DC3909B2D296}"/>
              </a:ext>
            </a:extLst>
          </p:cNvPr>
          <p:cNvGrpSpPr>
            <a:grpSpLocks/>
          </p:cNvGrpSpPr>
          <p:nvPr/>
        </p:nvGrpSpPr>
        <p:grpSpPr bwMode="auto">
          <a:xfrm>
            <a:off x="3062288" y="3117850"/>
            <a:ext cx="2820987" cy="611188"/>
            <a:chOff x="5724128" y="3897021"/>
            <a:chExt cx="1663301" cy="611703"/>
          </a:xfrm>
        </p:grpSpPr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8CBB22D6-3720-42A4-87DC-DE1827567E5C}"/>
                </a:ext>
              </a:extLst>
            </p:cNvPr>
            <p:cNvCxnSpPr/>
            <p:nvPr/>
          </p:nvCxnSpPr>
          <p:spPr>
            <a:xfrm>
              <a:off x="6557183" y="3897021"/>
              <a:ext cx="0" cy="31141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628F3E16-0E60-4B4F-8B33-71A78137659A}"/>
                </a:ext>
              </a:extLst>
            </p:cNvPr>
            <p:cNvCxnSpPr/>
            <p:nvPr/>
          </p:nvCxnSpPr>
          <p:spPr>
            <a:xfrm>
              <a:off x="5724128" y="4198900"/>
              <a:ext cx="166330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FE7D4FF5-03AB-4905-A9E7-47BAF6553E7C}"/>
                </a:ext>
              </a:extLst>
            </p:cNvPr>
            <p:cNvCxnSpPr/>
            <p:nvPr/>
          </p:nvCxnSpPr>
          <p:spPr>
            <a:xfrm>
              <a:off x="5735360" y="4197312"/>
              <a:ext cx="0" cy="31141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551817BA-9CE0-47AE-A530-033B46B02CAF}"/>
                </a:ext>
              </a:extLst>
            </p:cNvPr>
            <p:cNvCxnSpPr/>
            <p:nvPr/>
          </p:nvCxnSpPr>
          <p:spPr>
            <a:xfrm>
              <a:off x="7380877" y="4187779"/>
              <a:ext cx="0" cy="31141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椭圆 37">
            <a:extLst>
              <a:ext uri="{FF2B5EF4-FFF2-40B4-BE49-F238E27FC236}">
                <a16:creationId xmlns:a16="http://schemas.microsoft.com/office/drawing/2014/main" id="{AE8A99F1-5429-4C8E-B763-E23FCD8B252A}"/>
              </a:ext>
            </a:extLst>
          </p:cNvPr>
          <p:cNvSpPr/>
          <p:nvPr/>
        </p:nvSpPr>
        <p:spPr>
          <a:xfrm>
            <a:off x="6227763" y="4581525"/>
            <a:ext cx="1657350" cy="76993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6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196CD979-C84F-41AF-B9A3-BF152E2310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963" y="4651375"/>
            <a:ext cx="1249362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18">
            <a:extLst>
              <a:ext uri="{FF2B5EF4-FFF2-40B4-BE49-F238E27FC236}">
                <a16:creationId xmlns:a16="http://schemas.microsoft.com/office/drawing/2014/main" id="{8C045E86-CF95-43E3-BAE8-3F826C024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50" y="666750"/>
            <a:ext cx="4659313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图片 11">
            <a:extLst>
              <a:ext uri="{FF2B5EF4-FFF2-40B4-BE49-F238E27FC236}">
                <a16:creationId xmlns:a16="http://schemas.microsoft.com/office/drawing/2014/main" id="{F56735CB-91C5-4281-92B0-9FE444DF8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2349500"/>
            <a:ext cx="8308975" cy="423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图片 10">
            <a:extLst>
              <a:ext uri="{FF2B5EF4-FFF2-40B4-BE49-F238E27FC236}">
                <a16:creationId xmlns:a16="http://schemas.microsoft.com/office/drawing/2014/main" id="{8CD10DE4-49EA-494E-A647-BF5967269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563" y="1584325"/>
            <a:ext cx="3389312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图片 9">
            <a:extLst>
              <a:ext uri="{FF2B5EF4-FFF2-40B4-BE49-F238E27FC236}">
                <a16:creationId xmlns:a16="http://schemas.microsoft.com/office/drawing/2014/main" id="{CFD3AF57-82DF-4B99-B5C3-61B84D79DB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1570038"/>
            <a:ext cx="17256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图片 8">
            <a:extLst>
              <a:ext uri="{FF2B5EF4-FFF2-40B4-BE49-F238E27FC236}">
                <a16:creationId xmlns:a16="http://schemas.microsoft.com/office/drawing/2014/main" id="{B7EEE014-83B4-44F8-A203-B3A42881C0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949325"/>
            <a:ext cx="5048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图片 7">
            <a:extLst>
              <a:ext uri="{FF2B5EF4-FFF2-40B4-BE49-F238E27FC236}">
                <a16:creationId xmlns:a16="http://schemas.microsoft.com/office/drawing/2014/main" id="{DC60E167-7999-43AD-8097-589207A3C5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922338"/>
            <a:ext cx="17240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图片 6">
            <a:extLst>
              <a:ext uri="{FF2B5EF4-FFF2-40B4-BE49-F238E27FC236}">
                <a16:creationId xmlns:a16="http://schemas.microsoft.com/office/drawing/2014/main" id="{214D908E-09B5-4125-8B40-95E62D61CD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333375"/>
            <a:ext cx="17319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8" name="灯片编号占位符 4">
            <a:extLst>
              <a:ext uri="{FF2B5EF4-FFF2-40B4-BE49-F238E27FC236}">
                <a16:creationId xmlns:a16="http://schemas.microsoft.com/office/drawing/2014/main" id="{2A5AB018-8CEC-45F3-A53D-E1423046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40125AB-63D4-4344-94B5-1C99A12A024D}" type="slidenum">
              <a:rPr lang="en-US" altLang="zh-CN">
                <a:solidFill>
                  <a:srgbClr val="000000"/>
                </a:solidFill>
              </a:rPr>
              <a:pPr/>
              <a:t>38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DC3771-87ED-4352-9D7D-2EDC81EBA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3" y="3644900"/>
            <a:ext cx="7848600" cy="1079500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142640" tIns="914112" rIns="1142640" bIns="914112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zh-CN" altLang="en-US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1">
            <a:extLst>
              <a:ext uri="{FF2B5EF4-FFF2-40B4-BE49-F238E27FC236}">
                <a16:creationId xmlns:a16="http://schemas.microsoft.com/office/drawing/2014/main" id="{61164505-DFF7-4E7A-B234-4A7873FF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64A0A45-03A1-4AB5-9003-211DFC780323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41987" name="灯片编号占位符 1">
            <a:extLst>
              <a:ext uri="{FF2B5EF4-FFF2-40B4-BE49-F238E27FC236}">
                <a16:creationId xmlns:a16="http://schemas.microsoft.com/office/drawing/2014/main" id="{80BF29A1-C1D7-4858-94BF-EE82FFC93DD3}"/>
              </a:ext>
            </a:extLst>
          </p:cNvPr>
          <p:cNvSpPr txBox="1">
            <a:spLocks/>
          </p:cNvSpPr>
          <p:nvPr/>
        </p:nvSpPr>
        <p:spPr bwMode="auto">
          <a:xfrm>
            <a:off x="7019925" y="6524625"/>
            <a:ext cx="21336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ABB286B-08D8-41AC-951C-90944C8F9AE6}" type="slidenum">
              <a:rPr lang="en-US" altLang="zh-CN" sz="1400"/>
              <a:pPr algn="r" eaLnBrk="1" hangingPunct="1"/>
              <a:t>39</a:t>
            </a:fld>
            <a:endParaRPr lang="en-US" altLang="zh-CN" sz="1400"/>
          </a:p>
        </p:txBody>
      </p:sp>
      <p:pic>
        <p:nvPicPr>
          <p:cNvPr id="5" name="图片 1">
            <a:extLst>
              <a:ext uri="{FF2B5EF4-FFF2-40B4-BE49-F238E27FC236}">
                <a16:creationId xmlns:a16="http://schemas.microsoft.com/office/drawing/2014/main" id="{73ABCE9F-2D82-4404-87E1-C7DDE0037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33375"/>
            <a:ext cx="43846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6">
            <a:extLst>
              <a:ext uri="{FF2B5EF4-FFF2-40B4-BE49-F238E27FC236}">
                <a16:creationId xmlns:a16="http://schemas.microsoft.com/office/drawing/2014/main" id="{B04C4239-1B81-4760-B15F-654E03032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280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91" name="Picture 7">
            <a:extLst>
              <a:ext uri="{FF2B5EF4-FFF2-40B4-BE49-F238E27FC236}">
                <a16:creationId xmlns:a16="http://schemas.microsoft.com/office/drawing/2014/main" id="{CBC46037-5A84-4520-8AFA-CEF70AD37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89075"/>
            <a:ext cx="3633788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92" name="Picture 8">
            <a:extLst>
              <a:ext uri="{FF2B5EF4-FFF2-40B4-BE49-F238E27FC236}">
                <a16:creationId xmlns:a16="http://schemas.microsoft.com/office/drawing/2014/main" id="{55E6AEA7-9177-49A9-A879-DA3B727AA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947863"/>
            <a:ext cx="7270750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95" name="Picture 11">
            <a:extLst>
              <a:ext uri="{FF2B5EF4-FFF2-40B4-BE49-F238E27FC236}">
                <a16:creationId xmlns:a16="http://schemas.microsoft.com/office/drawing/2014/main" id="{BBF8B07B-FCA4-41CA-8D72-1A4CC84FB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2595563"/>
            <a:ext cx="7812087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96" name="Picture 12">
            <a:extLst>
              <a:ext uri="{FF2B5EF4-FFF2-40B4-BE49-F238E27FC236}">
                <a16:creationId xmlns:a16="http://schemas.microsoft.com/office/drawing/2014/main" id="{26650478-17D2-4021-A873-F73F4B457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475" y="1443038"/>
            <a:ext cx="3214688" cy="59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97" name="Picture 13">
            <a:extLst>
              <a:ext uri="{FF2B5EF4-FFF2-40B4-BE49-F238E27FC236}">
                <a16:creationId xmlns:a16="http://schemas.microsoft.com/office/drawing/2014/main" id="{942CA442-0C86-4E6A-B64D-B6D723151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3259138"/>
            <a:ext cx="266223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98" name="Picture 14">
            <a:extLst>
              <a:ext uri="{FF2B5EF4-FFF2-40B4-BE49-F238E27FC236}">
                <a16:creationId xmlns:a16="http://schemas.microsoft.com/office/drawing/2014/main" id="{A54C8178-491F-494C-9414-E01AB04E9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13" y="3238500"/>
            <a:ext cx="2693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99" name="Picture 15">
            <a:extLst>
              <a:ext uri="{FF2B5EF4-FFF2-40B4-BE49-F238E27FC236}">
                <a16:creationId xmlns:a16="http://schemas.microsoft.com/office/drawing/2014/main" id="{2B265623-F305-4D27-8128-10994B581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789363"/>
            <a:ext cx="7561263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000" name="Picture 16">
            <a:extLst>
              <a:ext uri="{FF2B5EF4-FFF2-40B4-BE49-F238E27FC236}">
                <a16:creationId xmlns:a16="http://schemas.microsoft.com/office/drawing/2014/main" id="{98638FC8-2557-4916-8D4F-488D4EEF7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4402138"/>
            <a:ext cx="61087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001" name="Picture 17">
            <a:extLst>
              <a:ext uri="{FF2B5EF4-FFF2-40B4-BE49-F238E27FC236}">
                <a16:creationId xmlns:a16="http://schemas.microsoft.com/office/drawing/2014/main" id="{66803018-92F7-4CA1-AA49-99B2212AA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4510088"/>
            <a:ext cx="237648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002" name="Picture 18">
            <a:extLst>
              <a:ext uri="{FF2B5EF4-FFF2-40B4-BE49-F238E27FC236}">
                <a16:creationId xmlns:a16="http://schemas.microsoft.com/office/drawing/2014/main" id="{D44AFB2A-B1A9-4C96-B121-6A29A0FFD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5705475"/>
            <a:ext cx="7850188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003" name="Picture 19">
            <a:extLst>
              <a:ext uri="{FF2B5EF4-FFF2-40B4-BE49-F238E27FC236}">
                <a16:creationId xmlns:a16="http://schemas.microsoft.com/office/drawing/2014/main" id="{D76FD105-4364-4B88-A978-3278ABCB2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5103813"/>
            <a:ext cx="2974975" cy="60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6424A112-58CE-4D90-8AE1-A48F0F760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213100"/>
            <a:ext cx="284321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">
            <a:extLst>
              <a:ext uri="{FF2B5EF4-FFF2-40B4-BE49-F238E27FC236}">
                <a16:creationId xmlns:a16="http://schemas.microsoft.com/office/drawing/2014/main" id="{42C73952-5C93-4345-9E5B-E1128FC21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870325"/>
            <a:ext cx="39433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>
            <a:extLst>
              <a:ext uri="{FF2B5EF4-FFF2-40B4-BE49-F238E27FC236}">
                <a16:creationId xmlns:a16="http://schemas.microsoft.com/office/drawing/2014/main" id="{AE95A68A-9E6B-48D9-96C6-9E1ED4CC5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4592638"/>
            <a:ext cx="67897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5">
            <a:extLst>
              <a:ext uri="{FF2B5EF4-FFF2-40B4-BE49-F238E27FC236}">
                <a16:creationId xmlns:a16="http://schemas.microsoft.com/office/drawing/2014/main" id="{2485AC0B-0B08-4417-8A2A-2E04F737A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5337175"/>
            <a:ext cx="4843462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2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2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2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2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2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2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2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11">
            <a:extLst>
              <a:ext uri="{FF2B5EF4-FFF2-40B4-BE49-F238E27FC236}">
                <a16:creationId xmlns:a16="http://schemas.microsoft.com/office/drawing/2014/main" id="{39B6CA13-C5BE-4B60-BBA0-F0EDC4531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5013325"/>
            <a:ext cx="80295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图片 10">
            <a:extLst>
              <a:ext uri="{FF2B5EF4-FFF2-40B4-BE49-F238E27FC236}">
                <a16:creationId xmlns:a16="http://schemas.microsoft.com/office/drawing/2014/main" id="{FCE8A22B-924D-4BEA-895D-258F9458F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3975100"/>
            <a:ext cx="8396287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图片 4">
            <a:extLst>
              <a:ext uri="{FF2B5EF4-FFF2-40B4-BE49-F238E27FC236}">
                <a16:creationId xmlns:a16="http://schemas.microsoft.com/office/drawing/2014/main" id="{A199198F-F443-4F46-9617-C933A9D4B7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119313"/>
            <a:ext cx="6834188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3">
            <a:extLst>
              <a:ext uri="{FF2B5EF4-FFF2-40B4-BE49-F238E27FC236}">
                <a16:creationId xmlns:a16="http://schemas.microsoft.com/office/drawing/2014/main" id="{0CB31AB2-A839-4E2F-97A3-5B800D89D4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3024188"/>
            <a:ext cx="8389938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图片 2">
            <a:extLst>
              <a:ext uri="{FF2B5EF4-FFF2-40B4-BE49-F238E27FC236}">
                <a16:creationId xmlns:a16="http://schemas.microsoft.com/office/drawing/2014/main" id="{EEEE5AA9-F24E-4047-B90C-8D62272581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1306513"/>
            <a:ext cx="838835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图片 1">
            <a:extLst>
              <a:ext uri="{FF2B5EF4-FFF2-40B4-BE49-F238E27FC236}">
                <a16:creationId xmlns:a16="http://schemas.microsoft.com/office/drawing/2014/main" id="{E4F67187-37BE-4550-A2D5-ED855AFEF2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8" y="561975"/>
            <a:ext cx="777875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灯片编号占位符 4">
            <a:extLst>
              <a:ext uri="{FF2B5EF4-FFF2-40B4-BE49-F238E27FC236}">
                <a16:creationId xmlns:a16="http://schemas.microsoft.com/office/drawing/2014/main" id="{D9AE12A1-6C10-43DD-BE56-AD40E4E6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44D3D79-EB23-4F86-B5CD-B93BB49E8E50}" type="slidenum">
              <a:rPr lang="en-US" altLang="zh-CN">
                <a:solidFill>
                  <a:srgbClr val="000000"/>
                </a:solidFill>
              </a:rPr>
              <a:pPr/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1">
            <a:extLst>
              <a:ext uri="{FF2B5EF4-FFF2-40B4-BE49-F238E27FC236}">
                <a16:creationId xmlns:a16="http://schemas.microsoft.com/office/drawing/2014/main" id="{29894AF0-17F6-49BE-AD33-2107DB50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3A59278-3BD9-4747-BD03-1D7A31D7B19F}" type="slidenum">
              <a:rPr lang="en-US" altLang="zh-CN"/>
              <a:pPr/>
              <a:t>40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11B957-941E-47EC-B670-DFF02DA2A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201613"/>
            <a:ext cx="9047163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978DAEC-8BE7-4AC7-96DB-36160343D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1511300"/>
            <a:ext cx="33591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03E0F4A-0226-46FE-B0BB-210528BE17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4664075"/>
            <a:ext cx="5218112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BB8EF05-006D-46E4-BF4E-511306B773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879725"/>
            <a:ext cx="22320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19">
            <a:extLst>
              <a:ext uri="{FF2B5EF4-FFF2-40B4-BE49-F238E27FC236}">
                <a16:creationId xmlns:a16="http://schemas.microsoft.com/office/drawing/2014/main" id="{53C2A453-A91F-49F6-88D7-4706B7B33F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88" y="5876925"/>
            <a:ext cx="200025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18">
            <a:extLst>
              <a:ext uri="{FF2B5EF4-FFF2-40B4-BE49-F238E27FC236}">
                <a16:creationId xmlns:a16="http://schemas.microsoft.com/office/drawing/2014/main" id="{E12ED5FD-7331-4BF8-9C08-2BEC5AE86A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5761038"/>
            <a:ext cx="13970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17">
            <a:extLst>
              <a:ext uri="{FF2B5EF4-FFF2-40B4-BE49-F238E27FC236}">
                <a16:creationId xmlns:a16="http://schemas.microsoft.com/office/drawing/2014/main" id="{97555760-DD59-4C92-82D9-AA7DF3B5D3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5386388"/>
            <a:ext cx="28590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16">
            <a:extLst>
              <a:ext uri="{FF2B5EF4-FFF2-40B4-BE49-F238E27FC236}">
                <a16:creationId xmlns:a16="http://schemas.microsoft.com/office/drawing/2014/main" id="{62E71CF2-58A4-4F2B-8659-E30F4C2697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5407025"/>
            <a:ext cx="234156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5">
            <a:extLst>
              <a:ext uri="{FF2B5EF4-FFF2-40B4-BE49-F238E27FC236}">
                <a16:creationId xmlns:a16="http://schemas.microsoft.com/office/drawing/2014/main" id="{90D1D356-CE93-4518-B97D-FAE22AC662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5214938"/>
            <a:ext cx="10668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3">
            <a:extLst>
              <a:ext uri="{FF2B5EF4-FFF2-40B4-BE49-F238E27FC236}">
                <a16:creationId xmlns:a16="http://schemas.microsoft.com/office/drawing/2014/main" id="{21721BEF-AC37-4297-AB1F-6298FA1121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4210050"/>
            <a:ext cx="46450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955C704-8C8E-430D-9E24-ED018C1AC2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4095750"/>
            <a:ext cx="28051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1">
            <a:extLst>
              <a:ext uri="{FF2B5EF4-FFF2-40B4-BE49-F238E27FC236}">
                <a16:creationId xmlns:a16="http://schemas.microsoft.com/office/drawing/2014/main" id="{2BC7E16C-3D85-4D6A-B0E6-397FD3D287B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900" y="3617913"/>
            <a:ext cx="330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0">
            <a:extLst>
              <a:ext uri="{FF2B5EF4-FFF2-40B4-BE49-F238E27FC236}">
                <a16:creationId xmlns:a16="http://schemas.microsoft.com/office/drawing/2014/main" id="{D7B3C8A5-A093-41FD-B463-6BF7DD545E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3448050"/>
            <a:ext cx="3810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9">
            <a:extLst>
              <a:ext uri="{FF2B5EF4-FFF2-40B4-BE49-F238E27FC236}">
                <a16:creationId xmlns:a16="http://schemas.microsoft.com/office/drawing/2014/main" id="{B40D170F-4024-4274-BBEE-2AE8A29166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813050"/>
            <a:ext cx="3109913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">
            <a:extLst>
              <a:ext uri="{FF2B5EF4-FFF2-40B4-BE49-F238E27FC236}">
                <a16:creationId xmlns:a16="http://schemas.microsoft.com/office/drawing/2014/main" id="{9BE9F9E9-D453-4409-9072-F46DB6CA1B1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2232025"/>
            <a:ext cx="2390775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 descr="C:\DOCUME~1\ADMINI~1\LOCALS~1\Temp\ksohtml\wps_clip_image-28675.png">
            <a:extLst>
              <a:ext uri="{FF2B5EF4-FFF2-40B4-BE49-F238E27FC236}">
                <a16:creationId xmlns:a16="http://schemas.microsoft.com/office/drawing/2014/main" id="{055AF1EE-0564-4974-A778-451BBF414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0" y="1052513"/>
            <a:ext cx="2476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27" name="灯片编号占位符 1">
            <a:extLst>
              <a:ext uri="{FF2B5EF4-FFF2-40B4-BE49-F238E27FC236}">
                <a16:creationId xmlns:a16="http://schemas.microsoft.com/office/drawing/2014/main" id="{67593FE3-00F0-46C7-AA23-EA0EEE77E41E}"/>
              </a:ext>
            </a:extLst>
          </p:cNvPr>
          <p:cNvSpPr txBox="1">
            <a:spLocks/>
          </p:cNvSpPr>
          <p:nvPr/>
        </p:nvSpPr>
        <p:spPr bwMode="auto">
          <a:xfrm>
            <a:off x="7019925" y="6524625"/>
            <a:ext cx="21336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5B4BE63A-D569-4451-B81B-4159EA705B7F}" type="slidenum">
              <a:rPr lang="en-US" altLang="zh-CN" sz="1400"/>
              <a:pPr algn="r" eaLnBrk="1" hangingPunct="1"/>
              <a:t>40</a:t>
            </a:fld>
            <a:endParaRPr lang="en-US" altLang="zh-CN" sz="1400"/>
          </a:p>
        </p:txBody>
      </p:sp>
      <p:sp>
        <p:nvSpPr>
          <p:cNvPr id="43028" name="Rectangle 105">
            <a:extLst>
              <a:ext uri="{FF2B5EF4-FFF2-40B4-BE49-F238E27FC236}">
                <a16:creationId xmlns:a16="http://schemas.microsoft.com/office/drawing/2014/main" id="{8CFF3B17-9741-44D9-B766-C673E5A8F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29" name="Rectangle 107">
            <a:extLst>
              <a:ext uri="{FF2B5EF4-FFF2-40B4-BE49-F238E27FC236}">
                <a16:creationId xmlns:a16="http://schemas.microsoft.com/office/drawing/2014/main" id="{F3961346-1FFD-4BB7-BA33-B8A894D32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30" name="Rectangle 109">
            <a:extLst>
              <a:ext uri="{FF2B5EF4-FFF2-40B4-BE49-F238E27FC236}">
                <a16:creationId xmlns:a16="http://schemas.microsoft.com/office/drawing/2014/main" id="{A11BA305-CB44-4190-84B8-36DC09741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31" name="Rectangle 112">
            <a:extLst>
              <a:ext uri="{FF2B5EF4-FFF2-40B4-BE49-F238E27FC236}">
                <a16:creationId xmlns:a16="http://schemas.microsoft.com/office/drawing/2014/main" id="{0F012AB0-E60B-4217-A092-2305F4E3C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32" name="Rectangle 114">
            <a:extLst>
              <a:ext uri="{FF2B5EF4-FFF2-40B4-BE49-F238E27FC236}">
                <a16:creationId xmlns:a16="http://schemas.microsoft.com/office/drawing/2014/main" id="{7BA8C2E2-23FF-4C08-9D22-C32857357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33" name="Rectangle 116">
            <a:extLst>
              <a:ext uri="{FF2B5EF4-FFF2-40B4-BE49-F238E27FC236}">
                <a16:creationId xmlns:a16="http://schemas.microsoft.com/office/drawing/2014/main" id="{A1608DD2-4BEF-46EE-98C6-EBBC07A95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34" name="Rectangle 118">
            <a:extLst>
              <a:ext uri="{FF2B5EF4-FFF2-40B4-BE49-F238E27FC236}">
                <a16:creationId xmlns:a16="http://schemas.microsoft.com/office/drawing/2014/main" id="{FFE3A4E3-999E-4269-B95C-40E61D21B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35" name="Rectangle 120">
            <a:extLst>
              <a:ext uri="{FF2B5EF4-FFF2-40B4-BE49-F238E27FC236}">
                <a16:creationId xmlns:a16="http://schemas.microsoft.com/office/drawing/2014/main" id="{EEC29A76-E4FC-4C61-8FB7-91504C6BC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36" name="Rectangle 110">
            <a:extLst>
              <a:ext uri="{FF2B5EF4-FFF2-40B4-BE49-F238E27FC236}">
                <a16:creationId xmlns:a16="http://schemas.microsoft.com/office/drawing/2014/main" id="{E3225386-0FE9-484C-9487-39660B33C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7950" y="2432050"/>
            <a:ext cx="1841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31" name="图片 13">
            <a:extLst>
              <a:ext uri="{FF2B5EF4-FFF2-40B4-BE49-F238E27FC236}">
                <a16:creationId xmlns:a16="http://schemas.microsoft.com/office/drawing/2014/main" id="{3717F899-2051-4FE2-912A-4FDD9656C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3705225"/>
            <a:ext cx="1201737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D44B727-42DF-4927-9645-0A1B50325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3608388"/>
            <a:ext cx="2060575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2684A01-FCF4-4AFF-9D3B-9649F0256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561975"/>
            <a:ext cx="256063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6" name="图片 18">
            <a:extLst>
              <a:ext uri="{FF2B5EF4-FFF2-40B4-BE49-F238E27FC236}">
                <a16:creationId xmlns:a16="http://schemas.microsoft.com/office/drawing/2014/main" id="{3D359E54-2082-4723-BDA1-56E302A068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588" y="5640388"/>
            <a:ext cx="4694237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图片 17">
            <a:extLst>
              <a:ext uri="{FF2B5EF4-FFF2-40B4-BE49-F238E27FC236}">
                <a16:creationId xmlns:a16="http://schemas.microsoft.com/office/drawing/2014/main" id="{B890F2C3-C6FA-4653-A8A1-467E2038E5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5640388"/>
            <a:ext cx="1730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图片 16">
            <a:extLst>
              <a:ext uri="{FF2B5EF4-FFF2-40B4-BE49-F238E27FC236}">
                <a16:creationId xmlns:a16="http://schemas.microsoft.com/office/drawing/2014/main" id="{836186F6-C636-4F03-9EB6-E215FCB488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263" y="5032375"/>
            <a:ext cx="309086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图片 15">
            <a:extLst>
              <a:ext uri="{FF2B5EF4-FFF2-40B4-BE49-F238E27FC236}">
                <a16:creationId xmlns:a16="http://schemas.microsoft.com/office/drawing/2014/main" id="{F2831BA2-5AB2-4FE4-A7F4-2DEB50EB6F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75" y="5032375"/>
            <a:ext cx="16081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图片 11">
            <a:extLst>
              <a:ext uri="{FF2B5EF4-FFF2-40B4-BE49-F238E27FC236}">
                <a16:creationId xmlns:a16="http://schemas.microsoft.com/office/drawing/2014/main" id="{7AED1528-949D-46B2-B235-12128BF818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488" y="2965450"/>
            <a:ext cx="53768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3" name="图片 10">
            <a:extLst>
              <a:ext uri="{FF2B5EF4-FFF2-40B4-BE49-F238E27FC236}">
                <a16:creationId xmlns:a16="http://schemas.microsoft.com/office/drawing/2014/main" id="{C3BA3D57-4BD8-4457-A4C0-B665966097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525" y="3097213"/>
            <a:ext cx="103663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4" name="图片 9">
            <a:extLst>
              <a:ext uri="{FF2B5EF4-FFF2-40B4-BE49-F238E27FC236}">
                <a16:creationId xmlns:a16="http://schemas.microsoft.com/office/drawing/2014/main" id="{A2CEA4E8-941D-4C16-B140-0B698464A5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924175"/>
            <a:ext cx="1397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5" name="图片 8">
            <a:extLst>
              <a:ext uri="{FF2B5EF4-FFF2-40B4-BE49-F238E27FC236}">
                <a16:creationId xmlns:a16="http://schemas.microsoft.com/office/drawing/2014/main" id="{D7F8B0BF-AD71-4AF2-B436-02F713DB07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2420938"/>
            <a:ext cx="1901825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6" name="图片 7">
            <a:extLst>
              <a:ext uri="{FF2B5EF4-FFF2-40B4-BE49-F238E27FC236}">
                <a16:creationId xmlns:a16="http://schemas.microsoft.com/office/drawing/2014/main" id="{664A9D82-1FA2-4A89-959A-DCBF1FF8FC0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196975"/>
            <a:ext cx="8034337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6" name="灯片编号占位符 1">
            <a:extLst>
              <a:ext uri="{FF2B5EF4-FFF2-40B4-BE49-F238E27FC236}">
                <a16:creationId xmlns:a16="http://schemas.microsoft.com/office/drawing/2014/main" id="{E8A570D6-8C5A-415B-AE4F-4DB52F6EE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5FF8F6D-DCAA-4818-84D9-DE14168BB816}" type="slidenum">
              <a:rPr lang="en-US" altLang="zh-CN"/>
              <a:pPr/>
              <a:t>41</a:t>
            </a:fld>
            <a:endParaRPr lang="en-US" altLang="zh-CN"/>
          </a:p>
        </p:txBody>
      </p:sp>
      <p:pic>
        <p:nvPicPr>
          <p:cNvPr id="44068" name="Picture 36">
            <a:extLst>
              <a:ext uri="{FF2B5EF4-FFF2-40B4-BE49-F238E27FC236}">
                <a16:creationId xmlns:a16="http://schemas.microsoft.com/office/drawing/2014/main" id="{E4AC203A-3453-4EB3-9953-0353EF6D3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4316413"/>
            <a:ext cx="282575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69" name="Picture 37">
            <a:extLst>
              <a:ext uri="{FF2B5EF4-FFF2-40B4-BE49-F238E27FC236}">
                <a16:creationId xmlns:a16="http://schemas.microsoft.com/office/drawing/2014/main" id="{2C56AEE2-BBDA-4C4A-82E9-E23A4E7BF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4273550"/>
            <a:ext cx="2058987" cy="62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70" name="Picture 38">
            <a:extLst>
              <a:ext uri="{FF2B5EF4-FFF2-40B4-BE49-F238E27FC236}">
                <a16:creationId xmlns:a16="http://schemas.microsoft.com/office/drawing/2014/main" id="{1BA6D732-08AE-4F9D-B280-56A7D449C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325" y="4291013"/>
            <a:ext cx="1841500" cy="54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71" name="Picture 39">
            <a:extLst>
              <a:ext uri="{FF2B5EF4-FFF2-40B4-BE49-F238E27FC236}">
                <a16:creationId xmlns:a16="http://schemas.microsoft.com/office/drawing/2014/main" id="{130BA1A0-7E30-48DC-B4CB-EBAB0344F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438" y="4244975"/>
            <a:ext cx="1195387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7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7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7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7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40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4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4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40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4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4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40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4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4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40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4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4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图片 9">
            <a:extLst>
              <a:ext uri="{FF2B5EF4-FFF2-40B4-BE49-F238E27FC236}">
                <a16:creationId xmlns:a16="http://schemas.microsoft.com/office/drawing/2014/main" id="{A8B4F69C-7190-4F5A-AE0D-5C2C5AE1C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795838"/>
            <a:ext cx="2092325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图片 8">
            <a:extLst>
              <a:ext uri="{FF2B5EF4-FFF2-40B4-BE49-F238E27FC236}">
                <a16:creationId xmlns:a16="http://schemas.microsoft.com/office/drawing/2014/main" id="{E129952A-4F12-44FC-B100-20A9F933C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4006850"/>
            <a:ext cx="5376863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图片 7">
            <a:extLst>
              <a:ext uri="{FF2B5EF4-FFF2-40B4-BE49-F238E27FC236}">
                <a16:creationId xmlns:a16="http://schemas.microsoft.com/office/drawing/2014/main" id="{5BB777D3-5B6E-4095-A0D6-F7D34EA97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3140075"/>
            <a:ext cx="3176588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图片 6">
            <a:extLst>
              <a:ext uri="{FF2B5EF4-FFF2-40B4-BE49-F238E27FC236}">
                <a16:creationId xmlns:a16="http://schemas.microsoft.com/office/drawing/2014/main" id="{3EB02665-1394-49A4-9D43-AE23274CFF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3227388"/>
            <a:ext cx="2474913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4" name="图片 3">
            <a:extLst>
              <a:ext uri="{FF2B5EF4-FFF2-40B4-BE49-F238E27FC236}">
                <a16:creationId xmlns:a16="http://schemas.microsoft.com/office/drawing/2014/main" id="{82A74A54-A779-47F9-9F24-858CF6125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335213"/>
            <a:ext cx="60848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图片 1">
            <a:extLst>
              <a:ext uri="{FF2B5EF4-FFF2-40B4-BE49-F238E27FC236}">
                <a16:creationId xmlns:a16="http://schemas.microsoft.com/office/drawing/2014/main" id="{C28FC3A7-24D9-46EC-AEFA-13AFE8AB61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325" y="836613"/>
            <a:ext cx="4687888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4" name="灯片编号占位符 1">
            <a:extLst>
              <a:ext uri="{FF2B5EF4-FFF2-40B4-BE49-F238E27FC236}">
                <a16:creationId xmlns:a16="http://schemas.microsoft.com/office/drawing/2014/main" id="{5E40629F-95F2-49DE-BA1F-30F41058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5912145-BB36-451A-A2C1-97329B7CE587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C631F48-B52C-416E-A8DC-171FABC97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628775"/>
            <a:ext cx="42052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latin typeface="黑体" panose="02010609060101010101" pitchFamily="49" charset="-122"/>
                <a:ea typeface="黑体" panose="02010609060101010101" pitchFamily="49" charset="-122"/>
              </a:rPr>
              <a:t>比较各量纲的次幂系数有：</a:t>
            </a:r>
            <a:endParaRPr lang="zh-CN" altLang="en-US" sz="260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2FFF475-39DC-448A-A9CF-9299D4ADCAAD}"/>
              </a:ext>
            </a:extLst>
          </p:cNvPr>
          <p:cNvSpPr/>
          <p:nvPr/>
        </p:nvSpPr>
        <p:spPr>
          <a:xfrm>
            <a:off x="3302000" y="549275"/>
            <a:ext cx="1497013" cy="6477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6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0</a:t>
            </a:r>
          </a:p>
          <a:p>
            <a:pPr algn="ctr" eaLnBrk="1" hangingPunct="1">
              <a:defRPr/>
            </a:pPr>
            <a:endParaRPr lang="zh-CN" altLang="en-US" sz="26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230F789D-10F5-4013-863D-CDA0FED9334E}"/>
              </a:ext>
            </a:extLst>
          </p:cNvPr>
          <p:cNvSpPr/>
          <p:nvPr/>
        </p:nvSpPr>
        <p:spPr>
          <a:xfrm>
            <a:off x="4951413" y="457200"/>
            <a:ext cx="915987" cy="6731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6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0</a:t>
            </a:r>
          </a:p>
          <a:p>
            <a:pPr algn="ctr" eaLnBrk="1" hangingPunct="1">
              <a:defRPr/>
            </a:pPr>
            <a:endParaRPr lang="zh-CN" altLang="en-US" sz="26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FD33B98-9E50-4BCF-83E1-F6033511403F}"/>
              </a:ext>
            </a:extLst>
          </p:cNvPr>
          <p:cNvSpPr/>
          <p:nvPr/>
        </p:nvSpPr>
        <p:spPr>
          <a:xfrm>
            <a:off x="6116638" y="549275"/>
            <a:ext cx="917575" cy="67786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6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1</a:t>
            </a:r>
          </a:p>
          <a:p>
            <a:pPr algn="ctr" eaLnBrk="1" hangingPunct="1">
              <a:defRPr/>
            </a:pPr>
            <a:endParaRPr lang="zh-CN" altLang="en-US" sz="26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364E2FBB-B1A1-4A05-A353-F249D9D87AE5}"/>
              </a:ext>
            </a:extLst>
          </p:cNvPr>
          <p:cNvSpPr/>
          <p:nvPr/>
        </p:nvSpPr>
        <p:spPr>
          <a:xfrm>
            <a:off x="2555875" y="793750"/>
            <a:ext cx="303213" cy="417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 sz="26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defRPr/>
            </a:pPr>
            <a:endParaRPr lang="zh-CN" altLang="en-US" sz="26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 animBg="1"/>
      <p:bldP spid="19" grpId="0" animBg="1"/>
      <p:bldP spid="20" grpId="0" animBg="1"/>
      <p:bldP spid="2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0EDDF9B3-C055-46C4-9BFB-BB3D953A8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3" y="4651375"/>
            <a:ext cx="4919662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238A3083-36E1-43A5-B514-80E581833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5522913"/>
            <a:ext cx="6072187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6">
            <a:extLst>
              <a:ext uri="{FF2B5EF4-FFF2-40B4-BE49-F238E27FC236}">
                <a16:creationId xmlns:a16="http://schemas.microsoft.com/office/drawing/2014/main" id="{71AAC5E4-7DE8-4FD2-B1D1-59A1D8FF34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5" y="3671888"/>
            <a:ext cx="2395538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4">
            <a:extLst>
              <a:ext uri="{FF2B5EF4-FFF2-40B4-BE49-F238E27FC236}">
                <a16:creationId xmlns:a16="http://schemas.microsoft.com/office/drawing/2014/main" id="{3A197502-C4E6-4255-981B-478406BB42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3657600"/>
            <a:ext cx="20605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3">
            <a:extLst>
              <a:ext uri="{FF2B5EF4-FFF2-40B4-BE49-F238E27FC236}">
                <a16:creationId xmlns:a16="http://schemas.microsoft.com/office/drawing/2014/main" id="{0CF4B3AD-CA79-4361-BFA3-5255B1D407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63" y="2551113"/>
            <a:ext cx="3622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">
            <a:extLst>
              <a:ext uri="{FF2B5EF4-FFF2-40B4-BE49-F238E27FC236}">
                <a16:creationId xmlns:a16="http://schemas.microsoft.com/office/drawing/2014/main" id="{D703CEEE-D28A-46A0-B79B-AFED34198B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75" y="1543050"/>
            <a:ext cx="50466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灯片编号占位符 3">
            <a:extLst>
              <a:ext uri="{FF2B5EF4-FFF2-40B4-BE49-F238E27FC236}">
                <a16:creationId xmlns:a16="http://schemas.microsoft.com/office/drawing/2014/main" id="{7D34E7F1-2B08-4D22-BF44-C4246AC1D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B145E63-F71E-46D5-B335-FF50387B4A0F}" type="slidenum">
              <a:rPr lang="en-US" altLang="zh-CN">
                <a:solidFill>
                  <a:srgbClr val="000000"/>
                </a:solidFill>
              </a:rPr>
              <a:pPr/>
              <a:t>43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2" name="下箭头 31">
            <a:extLst>
              <a:ext uri="{FF2B5EF4-FFF2-40B4-BE49-F238E27FC236}">
                <a16:creationId xmlns:a16="http://schemas.microsoft.com/office/drawing/2014/main" id="{AF40FF2C-782D-4C5D-BF12-EEB1A5DA9854}"/>
              </a:ext>
            </a:extLst>
          </p:cNvPr>
          <p:cNvSpPr/>
          <p:nvPr/>
        </p:nvSpPr>
        <p:spPr>
          <a:xfrm>
            <a:off x="4287838" y="2193925"/>
            <a:ext cx="338137" cy="390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pSp>
        <p:nvGrpSpPr>
          <p:cNvPr id="33" name="组合 15">
            <a:extLst>
              <a:ext uri="{FF2B5EF4-FFF2-40B4-BE49-F238E27FC236}">
                <a16:creationId xmlns:a16="http://schemas.microsoft.com/office/drawing/2014/main" id="{A98E12D5-AC6C-4555-9039-DE8EFF91DEEA}"/>
              </a:ext>
            </a:extLst>
          </p:cNvPr>
          <p:cNvGrpSpPr>
            <a:grpSpLocks/>
          </p:cNvGrpSpPr>
          <p:nvPr/>
        </p:nvGrpSpPr>
        <p:grpSpPr bwMode="auto">
          <a:xfrm>
            <a:off x="3062288" y="3117850"/>
            <a:ext cx="2820987" cy="611188"/>
            <a:chOff x="5724128" y="3897021"/>
            <a:chExt cx="1663301" cy="611703"/>
          </a:xfrm>
        </p:grpSpPr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CAA286A8-A4CE-4560-94BD-6BFB3711C10D}"/>
                </a:ext>
              </a:extLst>
            </p:cNvPr>
            <p:cNvCxnSpPr/>
            <p:nvPr/>
          </p:nvCxnSpPr>
          <p:spPr>
            <a:xfrm>
              <a:off x="6557183" y="3897021"/>
              <a:ext cx="0" cy="31141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BF60229-59CD-4235-A630-15DC95BAAF9F}"/>
                </a:ext>
              </a:extLst>
            </p:cNvPr>
            <p:cNvCxnSpPr/>
            <p:nvPr/>
          </p:nvCxnSpPr>
          <p:spPr>
            <a:xfrm>
              <a:off x="5724128" y="4198900"/>
              <a:ext cx="166330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522AB0BF-0F5F-4C9D-8C49-B2BC47DF6CAC}"/>
                </a:ext>
              </a:extLst>
            </p:cNvPr>
            <p:cNvCxnSpPr/>
            <p:nvPr/>
          </p:nvCxnSpPr>
          <p:spPr>
            <a:xfrm>
              <a:off x="5735360" y="4197312"/>
              <a:ext cx="0" cy="31141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4374548-5706-41EB-9C16-238756BEF869}"/>
                </a:ext>
              </a:extLst>
            </p:cNvPr>
            <p:cNvCxnSpPr/>
            <p:nvPr/>
          </p:nvCxnSpPr>
          <p:spPr>
            <a:xfrm>
              <a:off x="7380877" y="4187779"/>
              <a:ext cx="0" cy="31141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椭圆 37">
            <a:extLst>
              <a:ext uri="{FF2B5EF4-FFF2-40B4-BE49-F238E27FC236}">
                <a16:creationId xmlns:a16="http://schemas.microsoft.com/office/drawing/2014/main" id="{3D9CFB4B-2D0C-443D-9C20-AFD1E3342CAB}"/>
              </a:ext>
            </a:extLst>
          </p:cNvPr>
          <p:cNvSpPr/>
          <p:nvPr/>
        </p:nvSpPr>
        <p:spPr>
          <a:xfrm>
            <a:off x="1960563" y="5508625"/>
            <a:ext cx="5094287" cy="76993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6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C0E67B77-1D9D-4E08-8B88-87302BD2F9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963" y="4651375"/>
            <a:ext cx="1249362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18">
            <a:extLst>
              <a:ext uri="{FF2B5EF4-FFF2-40B4-BE49-F238E27FC236}">
                <a16:creationId xmlns:a16="http://schemas.microsoft.com/office/drawing/2014/main" id="{C0C38510-FC53-43E0-939E-1DF875B8B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50" y="666750"/>
            <a:ext cx="4659313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图片 1">
            <a:extLst>
              <a:ext uri="{FF2B5EF4-FFF2-40B4-BE49-F238E27FC236}">
                <a16:creationId xmlns:a16="http://schemas.microsoft.com/office/drawing/2014/main" id="{7A595322-B126-43E6-B654-7E746138D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8" y="260350"/>
            <a:ext cx="4816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灯片编号占位符 4">
            <a:extLst>
              <a:ext uri="{FF2B5EF4-FFF2-40B4-BE49-F238E27FC236}">
                <a16:creationId xmlns:a16="http://schemas.microsoft.com/office/drawing/2014/main" id="{C1BECC6C-BD78-441C-ADDC-4A4020C6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89B89CF-279F-4E84-B304-08C92BFA6A74}" type="slidenum">
              <a:rPr lang="en-US" altLang="zh-CN"/>
              <a:pPr/>
              <a:t>44</a:t>
            </a:fld>
            <a:endParaRPr lang="en-US" altLang="zh-CN"/>
          </a:p>
        </p:txBody>
      </p:sp>
      <p:pic>
        <p:nvPicPr>
          <p:cNvPr id="5" name="Picture 22">
            <a:extLst>
              <a:ext uri="{FF2B5EF4-FFF2-40B4-BE49-F238E27FC236}">
                <a16:creationId xmlns:a16="http://schemas.microsoft.com/office/drawing/2014/main" id="{EF117FE5-9CE1-4918-AB8F-6D8D28BCC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01725"/>
            <a:ext cx="8137525" cy="540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4DB6FFED-1288-47E4-931E-D13C525E7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3" y="4651375"/>
            <a:ext cx="4919662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图片 24">
            <a:extLst>
              <a:ext uri="{FF2B5EF4-FFF2-40B4-BE49-F238E27FC236}">
                <a16:creationId xmlns:a16="http://schemas.microsoft.com/office/drawing/2014/main" id="{64DDDA45-7F4C-4331-A27A-399408500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5522913"/>
            <a:ext cx="6072187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图片 6">
            <a:extLst>
              <a:ext uri="{FF2B5EF4-FFF2-40B4-BE49-F238E27FC236}">
                <a16:creationId xmlns:a16="http://schemas.microsoft.com/office/drawing/2014/main" id="{43E460C1-CAEB-4FB7-9C75-98F78C9CE8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5" y="3671888"/>
            <a:ext cx="2395538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图片 4">
            <a:extLst>
              <a:ext uri="{FF2B5EF4-FFF2-40B4-BE49-F238E27FC236}">
                <a16:creationId xmlns:a16="http://schemas.microsoft.com/office/drawing/2014/main" id="{A6E7EA83-0D1B-4D2E-A2BE-B27BDDCE73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3657600"/>
            <a:ext cx="20605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图片 3">
            <a:extLst>
              <a:ext uri="{FF2B5EF4-FFF2-40B4-BE49-F238E27FC236}">
                <a16:creationId xmlns:a16="http://schemas.microsoft.com/office/drawing/2014/main" id="{7C2ADDCE-FC44-4D1C-836C-9D39C8AE7D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63" y="2551113"/>
            <a:ext cx="3622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图片 2">
            <a:extLst>
              <a:ext uri="{FF2B5EF4-FFF2-40B4-BE49-F238E27FC236}">
                <a16:creationId xmlns:a16="http://schemas.microsoft.com/office/drawing/2014/main" id="{2B03DC71-86C2-47C8-935E-7B4A2CA64A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75" y="1543050"/>
            <a:ext cx="50466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6030973D-FB66-48C8-925D-45E253E3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4CBD450-8FB0-4762-A5C2-49CA54F62BEA}" type="slidenum">
              <a:rPr lang="en-US" altLang="zh-CN">
                <a:solidFill>
                  <a:srgbClr val="000000"/>
                </a:solidFill>
              </a:rPr>
              <a:pPr/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id="{9D8F6047-5878-4E12-8904-7FB60364E015}"/>
              </a:ext>
            </a:extLst>
          </p:cNvPr>
          <p:cNvSpPr/>
          <p:nvPr/>
        </p:nvSpPr>
        <p:spPr>
          <a:xfrm>
            <a:off x="4287838" y="2193925"/>
            <a:ext cx="338137" cy="390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pSp>
        <p:nvGrpSpPr>
          <p:cNvPr id="2" name="组合 15">
            <a:extLst>
              <a:ext uri="{FF2B5EF4-FFF2-40B4-BE49-F238E27FC236}">
                <a16:creationId xmlns:a16="http://schemas.microsoft.com/office/drawing/2014/main" id="{EF077FB5-77E9-47AB-840F-B6657F7FD2CD}"/>
              </a:ext>
            </a:extLst>
          </p:cNvPr>
          <p:cNvGrpSpPr>
            <a:grpSpLocks/>
          </p:cNvGrpSpPr>
          <p:nvPr/>
        </p:nvGrpSpPr>
        <p:grpSpPr bwMode="auto">
          <a:xfrm>
            <a:off x="3062288" y="3117850"/>
            <a:ext cx="2820987" cy="611188"/>
            <a:chOff x="5724128" y="3897021"/>
            <a:chExt cx="1663301" cy="611703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595FF8C-B483-46D3-B4DE-06EDA0B745D2}"/>
                </a:ext>
              </a:extLst>
            </p:cNvPr>
            <p:cNvCxnSpPr/>
            <p:nvPr/>
          </p:nvCxnSpPr>
          <p:spPr>
            <a:xfrm>
              <a:off x="6557183" y="3897021"/>
              <a:ext cx="0" cy="31141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1A8911F4-E1E0-4EFA-9F28-392F20908690}"/>
                </a:ext>
              </a:extLst>
            </p:cNvPr>
            <p:cNvCxnSpPr/>
            <p:nvPr/>
          </p:nvCxnSpPr>
          <p:spPr>
            <a:xfrm>
              <a:off x="5724128" y="4198900"/>
              <a:ext cx="166330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C3E1B461-6970-453E-A434-93B1367858C4}"/>
                </a:ext>
              </a:extLst>
            </p:cNvPr>
            <p:cNvCxnSpPr/>
            <p:nvPr/>
          </p:nvCxnSpPr>
          <p:spPr>
            <a:xfrm>
              <a:off x="5735360" y="4197312"/>
              <a:ext cx="0" cy="31141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B221CA01-3D67-4CBA-A5EC-DBD9B0F373FB}"/>
                </a:ext>
              </a:extLst>
            </p:cNvPr>
            <p:cNvCxnSpPr/>
            <p:nvPr/>
          </p:nvCxnSpPr>
          <p:spPr>
            <a:xfrm>
              <a:off x="7380877" y="4187779"/>
              <a:ext cx="0" cy="31141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椭圆 21">
            <a:extLst>
              <a:ext uri="{FF2B5EF4-FFF2-40B4-BE49-F238E27FC236}">
                <a16:creationId xmlns:a16="http://schemas.microsoft.com/office/drawing/2014/main" id="{B7856E6A-C46D-44C9-A58E-E63526A36BE0}"/>
              </a:ext>
            </a:extLst>
          </p:cNvPr>
          <p:cNvSpPr/>
          <p:nvPr/>
        </p:nvSpPr>
        <p:spPr>
          <a:xfrm>
            <a:off x="1331913" y="2503488"/>
            <a:ext cx="6119812" cy="21494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6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E4B3C4E3-0BD2-4F60-B8AF-98DB9C02C3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963" y="4651375"/>
            <a:ext cx="1249362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6" name="Picture 18">
            <a:extLst>
              <a:ext uri="{FF2B5EF4-FFF2-40B4-BE49-F238E27FC236}">
                <a16:creationId xmlns:a16="http://schemas.microsoft.com/office/drawing/2014/main" id="{82776CBF-4056-4A31-9420-ACA502A52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50" y="666750"/>
            <a:ext cx="4659313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3">
            <a:extLst>
              <a:ext uri="{FF2B5EF4-FFF2-40B4-BE49-F238E27FC236}">
                <a16:creationId xmlns:a16="http://schemas.microsoft.com/office/drawing/2014/main" id="{669EAA27-97E6-426B-A15C-A1B599153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946275"/>
            <a:ext cx="6359525" cy="377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图片 2">
            <a:extLst>
              <a:ext uri="{FF2B5EF4-FFF2-40B4-BE49-F238E27FC236}">
                <a16:creationId xmlns:a16="http://schemas.microsoft.com/office/drawing/2014/main" id="{17BD1EA9-F048-46EC-B6C1-75F5642AF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692150"/>
            <a:ext cx="3938587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0753CDC1-10F1-401A-AAE4-F0AE6653E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579D953-BCDB-4406-A186-8C0DB1454E98}" type="slidenum">
              <a:rPr lang="en-US" altLang="zh-CN">
                <a:solidFill>
                  <a:srgbClr val="000000"/>
                </a:solidFill>
              </a:rPr>
              <a:pPr/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784BE72-AED4-48FA-9E76-489F34F3E1F2}"/>
              </a:ext>
            </a:extLst>
          </p:cNvPr>
          <p:cNvSpPr/>
          <p:nvPr/>
        </p:nvSpPr>
        <p:spPr>
          <a:xfrm>
            <a:off x="4464050" y="1916113"/>
            <a:ext cx="2700338" cy="7207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9">
            <a:extLst>
              <a:ext uri="{FF2B5EF4-FFF2-40B4-BE49-F238E27FC236}">
                <a16:creationId xmlns:a16="http://schemas.microsoft.com/office/drawing/2014/main" id="{3C294C14-F256-42F7-B1B2-0182F02DD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408613"/>
            <a:ext cx="86137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图片 4">
            <a:extLst>
              <a:ext uri="{FF2B5EF4-FFF2-40B4-BE49-F238E27FC236}">
                <a16:creationId xmlns:a16="http://schemas.microsoft.com/office/drawing/2014/main" id="{989E9A18-B669-4925-9D5F-D209E4185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4040188"/>
            <a:ext cx="88646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图片 3">
            <a:extLst>
              <a:ext uri="{FF2B5EF4-FFF2-40B4-BE49-F238E27FC236}">
                <a16:creationId xmlns:a16="http://schemas.microsoft.com/office/drawing/2014/main" id="{85E3BB15-4CFA-4FC9-9B87-A09A2726BE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2722563"/>
            <a:ext cx="8609012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图片 2">
            <a:extLst>
              <a:ext uri="{FF2B5EF4-FFF2-40B4-BE49-F238E27FC236}">
                <a16:creationId xmlns:a16="http://schemas.microsoft.com/office/drawing/2014/main" id="{8A5918E1-25A2-458C-9443-A90D47B577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908050"/>
            <a:ext cx="86995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图片 1">
            <a:extLst>
              <a:ext uri="{FF2B5EF4-FFF2-40B4-BE49-F238E27FC236}">
                <a16:creationId xmlns:a16="http://schemas.microsoft.com/office/drawing/2014/main" id="{0F049E36-E262-44B5-B875-3A6900BB3D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77813"/>
            <a:ext cx="43227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灯片编号占位符 4">
            <a:extLst>
              <a:ext uri="{FF2B5EF4-FFF2-40B4-BE49-F238E27FC236}">
                <a16:creationId xmlns:a16="http://schemas.microsoft.com/office/drawing/2014/main" id="{DF4E2142-4869-4692-99E6-AC7EAC7F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99B9AEA-F060-4DFB-8076-15C6AFD1B0B3}" type="slidenum">
              <a:rPr lang="en-US" altLang="zh-CN">
                <a:solidFill>
                  <a:srgbClr val="000000"/>
                </a:solidFill>
              </a:rPr>
              <a:pPr/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>
            <a:extLst>
              <a:ext uri="{FF2B5EF4-FFF2-40B4-BE49-F238E27FC236}">
                <a16:creationId xmlns:a16="http://schemas.microsoft.com/office/drawing/2014/main" id="{AE146435-D318-493B-93F4-D11D58CD3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593725"/>
            <a:ext cx="6359525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灯片编号占位符 3">
            <a:extLst>
              <a:ext uri="{FF2B5EF4-FFF2-40B4-BE49-F238E27FC236}">
                <a16:creationId xmlns:a16="http://schemas.microsoft.com/office/drawing/2014/main" id="{02B254A4-ECD3-4E18-9CB1-4289676C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90BC1D5-30DA-4676-9C98-CCFE45F4EDBA}" type="slidenum">
              <a:rPr lang="en-US" altLang="zh-CN">
                <a:solidFill>
                  <a:srgbClr val="000000"/>
                </a:solidFill>
              </a:rPr>
              <a:pPr/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7D4C8A7-D196-4440-A7CD-5CB740DB72D0}"/>
              </a:ext>
            </a:extLst>
          </p:cNvPr>
          <p:cNvSpPr/>
          <p:nvPr/>
        </p:nvSpPr>
        <p:spPr>
          <a:xfrm>
            <a:off x="4589463" y="2924175"/>
            <a:ext cx="2700337" cy="7207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F67E4E0-FD29-4D7E-9ECD-4FA796BF5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800" y="4221163"/>
            <a:ext cx="12192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图片 1">
            <a:extLst>
              <a:ext uri="{FF2B5EF4-FFF2-40B4-BE49-F238E27FC236}">
                <a16:creationId xmlns:a16="http://schemas.microsoft.com/office/drawing/2014/main" id="{9F596733-E8FB-49E0-A537-439C73D46D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384175"/>
            <a:ext cx="3432175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灯片编号占位符 1">
            <a:extLst>
              <a:ext uri="{FF2B5EF4-FFF2-40B4-BE49-F238E27FC236}">
                <a16:creationId xmlns:a16="http://schemas.microsoft.com/office/drawing/2014/main" id="{DB6B1C7C-885D-43A2-8140-BE62AF70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0194B46-FD99-4D8C-9F8F-31A3BF02DE90}" type="slidenum">
              <a:rPr lang="en-US" altLang="zh-CN"/>
              <a:pPr/>
              <a:t>9</a:t>
            </a:fld>
            <a:endParaRPr lang="en-US" altLang="zh-CN"/>
          </a:p>
        </p:txBody>
      </p:sp>
      <p:pic>
        <p:nvPicPr>
          <p:cNvPr id="11272" name="Picture 8">
            <a:extLst>
              <a:ext uri="{FF2B5EF4-FFF2-40B4-BE49-F238E27FC236}">
                <a16:creationId xmlns:a16="http://schemas.microsoft.com/office/drawing/2014/main" id="{329EC83E-1BEB-41E5-B0C5-300D9D98D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125538"/>
            <a:ext cx="4191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3" name="Picture 9">
            <a:extLst>
              <a:ext uri="{FF2B5EF4-FFF2-40B4-BE49-F238E27FC236}">
                <a16:creationId xmlns:a16="http://schemas.microsoft.com/office/drawing/2014/main" id="{85BC6ADC-904C-42E9-A6E3-6C9854D65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1773238"/>
            <a:ext cx="5572125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4" name="Picture 10">
            <a:extLst>
              <a:ext uri="{FF2B5EF4-FFF2-40B4-BE49-F238E27FC236}">
                <a16:creationId xmlns:a16="http://schemas.microsoft.com/office/drawing/2014/main" id="{C1D14F7F-8835-47DE-87DC-49C1611B4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2522538"/>
            <a:ext cx="6423025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5" name="Picture 11">
            <a:extLst>
              <a:ext uri="{FF2B5EF4-FFF2-40B4-BE49-F238E27FC236}">
                <a16:creationId xmlns:a16="http://schemas.microsoft.com/office/drawing/2014/main" id="{5329B935-DA6E-4C2C-8D2F-C87B63CF6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3243263"/>
            <a:ext cx="2116138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6" name="Picture 12">
            <a:extLst>
              <a:ext uri="{FF2B5EF4-FFF2-40B4-BE49-F238E27FC236}">
                <a16:creationId xmlns:a16="http://schemas.microsoft.com/office/drawing/2014/main" id="{FA389EEB-F246-46D6-8768-A9A20DDDF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3181350"/>
            <a:ext cx="3236912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7" name="Picture 13">
            <a:extLst>
              <a:ext uri="{FF2B5EF4-FFF2-40B4-BE49-F238E27FC236}">
                <a16:creationId xmlns:a16="http://schemas.microsoft.com/office/drawing/2014/main" id="{A72A75DD-47DA-47B8-A130-C4F3CB923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789363"/>
            <a:ext cx="7477125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2">
            <a:extLst>
              <a:ext uri="{FF2B5EF4-FFF2-40B4-BE49-F238E27FC236}">
                <a16:creationId xmlns:a16="http://schemas.microsoft.com/office/drawing/2014/main" id="{A8BB3366-F365-400B-AA09-99F8DFA91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4865688"/>
            <a:ext cx="6459537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13">
            <a:extLst>
              <a:ext uri="{FF2B5EF4-FFF2-40B4-BE49-F238E27FC236}">
                <a16:creationId xmlns:a16="http://schemas.microsoft.com/office/drawing/2014/main" id="{7BF9F7A6-90AC-4E92-9A24-08AD8C9F2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5445125"/>
            <a:ext cx="8858250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8" name="Picture 14">
            <a:extLst>
              <a:ext uri="{FF2B5EF4-FFF2-40B4-BE49-F238E27FC236}">
                <a16:creationId xmlns:a16="http://schemas.microsoft.com/office/drawing/2014/main" id="{A5B932F1-E6D0-45EE-9E5F-7A8340C1F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6078538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33FF"/>
      </a:hlink>
      <a:folHlink>
        <a:srgbClr val="CC33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142640" tIns="914112" rIns="1142640" bIns="914112" numCol="1" anchor="ctr" anchorCtr="0" compatLnSpc="1">
        <a:prstTxWarp prst="textNoShape">
          <a:avLst/>
        </a:prstTxWarp>
        <a:spAutoFit/>
      </a:bodyPr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rgbClr val="0000FF"/>
            </a:solidFill>
            <a:effectLst/>
            <a:latin typeface="Times New Roman" pitchFamily="18" charset="0"/>
            <a:ea typeface="黑体" pitchFamily="2" charset="-122"/>
            <a:cs typeface="Times New Roman" pitchFamily="18" charset="0"/>
          </a:defRPr>
        </a:defPPr>
      </a:lstStyle>
    </a:sp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33FF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8460</TotalTime>
  <Words>71</Words>
  <Application>Microsoft Office PowerPoint</Application>
  <PresentationFormat>全屏显示(4:3)</PresentationFormat>
  <Paragraphs>62</Paragraphs>
  <Slides>44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0" baseType="lpstr">
      <vt:lpstr>Arial</vt:lpstr>
      <vt:lpstr>宋体</vt:lpstr>
      <vt:lpstr>Times New Roman</vt:lpstr>
      <vt:lpstr>华文行楷</vt:lpstr>
      <vt:lpstr>黑体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hzzhang</dc:creator>
  <cp:lastModifiedBy>张伯望</cp:lastModifiedBy>
  <cp:revision>788</cp:revision>
  <dcterms:created xsi:type="dcterms:W3CDTF">2004-02-08T01:22:10Z</dcterms:created>
  <dcterms:modified xsi:type="dcterms:W3CDTF">2017-09-07T11:29:20Z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000800e6470000000000010262a00207f7000400038000</vt:lpwstr>
  </property>
</Properties>
</file>