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58"/>
  </p:notesMasterIdLst>
  <p:handoutMasterIdLst>
    <p:handoutMasterId r:id="rId59"/>
  </p:handoutMasterIdLst>
  <p:sldIdLst>
    <p:sldId id="427" r:id="rId2"/>
    <p:sldId id="482" r:id="rId3"/>
    <p:sldId id="481" r:id="rId4"/>
    <p:sldId id="428" r:id="rId5"/>
    <p:sldId id="461" r:id="rId6"/>
    <p:sldId id="375" r:id="rId7"/>
    <p:sldId id="429" r:id="rId8"/>
    <p:sldId id="430" r:id="rId9"/>
    <p:sldId id="378" r:id="rId10"/>
    <p:sldId id="462" r:id="rId11"/>
    <p:sldId id="432" r:id="rId12"/>
    <p:sldId id="463" r:id="rId13"/>
    <p:sldId id="433" r:id="rId14"/>
    <p:sldId id="434" r:id="rId15"/>
    <p:sldId id="435" r:id="rId16"/>
    <p:sldId id="464" r:id="rId17"/>
    <p:sldId id="384" r:id="rId18"/>
    <p:sldId id="436" r:id="rId19"/>
    <p:sldId id="438" r:id="rId20"/>
    <p:sldId id="439" r:id="rId21"/>
    <p:sldId id="465" r:id="rId22"/>
    <p:sldId id="421" r:id="rId23"/>
    <p:sldId id="387" r:id="rId24"/>
    <p:sldId id="440" r:id="rId25"/>
    <p:sldId id="390" r:id="rId26"/>
    <p:sldId id="391" r:id="rId27"/>
    <p:sldId id="441" r:id="rId28"/>
    <p:sldId id="466" r:id="rId29"/>
    <p:sldId id="395" r:id="rId30"/>
    <p:sldId id="446" r:id="rId31"/>
    <p:sldId id="467" r:id="rId32"/>
    <p:sldId id="474" r:id="rId33"/>
    <p:sldId id="468" r:id="rId34"/>
    <p:sldId id="475" r:id="rId35"/>
    <p:sldId id="401" r:id="rId36"/>
    <p:sldId id="469" r:id="rId37"/>
    <p:sldId id="476" r:id="rId38"/>
    <p:sldId id="477" r:id="rId39"/>
    <p:sldId id="478" r:id="rId40"/>
    <p:sldId id="479" r:id="rId41"/>
    <p:sldId id="422" r:id="rId42"/>
    <p:sldId id="452" r:id="rId43"/>
    <p:sldId id="408" r:id="rId44"/>
    <p:sldId id="409" r:id="rId45"/>
    <p:sldId id="410" r:id="rId46"/>
    <p:sldId id="470" r:id="rId47"/>
    <p:sldId id="411" r:id="rId48"/>
    <p:sldId id="456" r:id="rId49"/>
    <p:sldId id="412" r:id="rId50"/>
    <p:sldId id="457" r:id="rId51"/>
    <p:sldId id="471" r:id="rId52"/>
    <p:sldId id="480" r:id="rId53"/>
    <p:sldId id="417" r:id="rId54"/>
    <p:sldId id="458" r:id="rId55"/>
    <p:sldId id="472" r:id="rId56"/>
    <p:sldId id="419" r:id="rId5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0099"/>
    <a:srgbClr val="000000"/>
    <a:srgbClr val="FFFFFF"/>
    <a:srgbClr val="FF0000"/>
    <a:srgbClr val="FFFF99"/>
    <a:srgbClr val="FFCC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4" autoAdjust="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27073D41-6602-4F07-ADEC-1118739D4C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1027">
            <a:extLst>
              <a:ext uri="{FF2B5EF4-FFF2-40B4-BE49-F238E27FC236}">
                <a16:creationId xmlns:a16="http://schemas.microsoft.com/office/drawing/2014/main" id="{1BC6F742-CAE1-43B2-A573-62C0068E27C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1028">
            <a:extLst>
              <a:ext uri="{FF2B5EF4-FFF2-40B4-BE49-F238E27FC236}">
                <a16:creationId xmlns:a16="http://schemas.microsoft.com/office/drawing/2014/main" id="{74B6E07B-E040-4143-94D7-C1360BDCA09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3" name="Rectangle 1029">
            <a:extLst>
              <a:ext uri="{FF2B5EF4-FFF2-40B4-BE49-F238E27FC236}">
                <a16:creationId xmlns:a16="http://schemas.microsoft.com/office/drawing/2014/main" id="{A78145BD-2C6D-4C7E-BBBE-B6F22289BFD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fld id="{F68B21F5-B126-4D38-B7BB-0ABCDAF4BC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EE16BA4-4630-4798-B967-E8E21284E2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C759BF-1BCD-4B80-9E99-D94072AFEF6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ACB05DC-A423-44DF-BE35-34D13C615F9F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4A3A56E-744C-46C8-B0D1-6E2D623E08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F2134E1-25BE-423F-AA89-9F00B5827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B0D8A1-77FD-4B18-8C27-728A55884A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5637DA-1666-470A-9E40-02DBB24126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592942E-3887-40B3-B9ED-60DCDC06933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5A112122-04D3-4C53-A79B-1EAC718A78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8898EA3C-4490-4EA9-9157-A028CD4BE8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0EA89C13-F4EC-4FD5-B9E0-E0F7D1BB7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7C6F61-1157-4FC8-B1DE-1A930854B54F}" type="slidenum">
              <a:rPr lang="zh-CN" altLang="en-US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6CEF2E72-85C2-49F8-BE0A-64E8CA6AA3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98B997C5-C9B6-4109-AB80-0853B97FB5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73C50218-A4F1-4EFB-BDA7-EE38FF44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BC83AF-53EF-4217-BF92-17AB9ABBA621}" type="slidenum">
              <a:rPr lang="zh-CN" altLang="en-US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513FC827-E0A9-418A-94D9-DD29DDC836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FB05BDC1-F454-4B40-953A-01242CEE96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16C6C679-3DDA-4B16-B8FF-D12EA031C6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68231B-EBCF-4E2E-849D-4C7DC0F02D9D}" type="slidenum">
              <a:rPr lang="zh-CN" altLang="en-US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8762E4-7D4E-499D-933A-2CF549AAAE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1BE607-E1E7-4682-A989-F85E5DDFCA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972983-4EA0-4ABA-8801-BA0A0DED1A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23C82B-EB19-4CBA-989B-F0082EAB72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52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774275-3F0E-42CB-A47F-118866C18E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CD7C9D-E72C-4A69-BDE6-49B7F6E1B0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316AF7-C961-4043-A198-45A98E6CE0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C2C067-CC22-45C0-8C91-91B2E5130F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49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838A92-E1D6-432C-8C15-A6D1DE02A9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FF27F8-9218-480E-8AA4-265F17D484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E040C5-913D-4D45-A16A-DE81886FC1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1E2E7-7F2A-4772-A22C-54EBC46FA3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520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B6EE26-7DA5-4002-9D23-8B4CB05F4B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333EA7-FB8C-4A3A-8CE2-B638118F02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2C1B26-DB16-4AFD-9CCF-98677C7CAA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C3C10C-BF77-4E7C-AB1D-AF3EF470AF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613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37AF67-A744-4B4B-B22A-52A22B9F53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D98091-1B5C-422C-AFA2-84ADE85EBB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1E3CFB-E267-45DB-952E-B42FC91B32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AFF65-0CA5-4246-8004-339A002D2C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343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C280D0-4DB4-43A2-8964-E1E0C3210B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9240A-FD2B-44E3-BC7A-AC339CEA86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3CEEEA-6ABA-4AF8-924D-EB7F08E2E2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6314E2-5AE9-434B-9E49-375A3BADE8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210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D9CD343-85DE-44BC-8A82-EF958C4A3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24466E1-0330-4DBA-8B51-734CDB43B8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B93EF6A-9B48-4AB7-B4ED-6BFBE642F2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C58C49-9A2B-423D-9C56-6001E3DE7E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9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453C651-16AB-4BA9-AB26-806D2E56AC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C13D810-D3BE-4240-8BAA-E011A8EBE0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23A84C3-157C-4335-9D92-FB01181431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DBCA51-EBE7-43C5-8AF3-08A970A96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18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CAB8155C-7EBB-431D-8B70-DDE6065D9FA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6988" y="14288"/>
            <a:ext cx="6470651" cy="3683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《</a:t>
            </a:r>
            <a:r>
              <a:rPr lang="zh-CN" altLang="en-US" b="1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力学</a:t>
            </a:r>
            <a:r>
              <a:rPr lang="en-US" altLang="zh-CN" b="1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》</a:t>
            </a:r>
            <a:r>
              <a:rPr lang="zh-CN" altLang="en-US" b="1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电子教案</a:t>
            </a:r>
            <a:r>
              <a:rPr lang="en-US" altLang="zh-CN" b="1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——</a:t>
            </a:r>
            <a:r>
              <a:rPr lang="zh-CN" altLang="en-US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第六章 角动量定理与角动量守恒定律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DE14364-590A-4DE4-AB2C-59F1ED9B6F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BB0259F-EAE5-431B-A610-AC039E364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BD35FAD-B55B-44C5-B015-1A5570B8C9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6913" y="6524625"/>
            <a:ext cx="2133600" cy="280988"/>
          </a:xfrm>
        </p:spPr>
        <p:txBody>
          <a:bodyPr/>
          <a:lstStyle>
            <a:lvl1pPr>
              <a:defRPr/>
            </a:lvl1pPr>
          </a:lstStyle>
          <a:p>
            <a:fld id="{62D3C114-7A72-4D66-AF0E-C2421A8C92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167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F1BF89-A074-42C8-ABC6-00364B460F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6C0BDC-6343-47AA-91EA-9D0F1F358B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DF271B-2F98-42BF-8835-69790BB589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714A7-E96E-459C-8D60-5F7BB17C62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42668-73E2-451D-90DE-D9DA67D767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D237DA-141E-4317-B997-1C896C2FB4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6FE34-BE44-44DD-B402-BB88DB34E0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40B8B8-198C-4A74-A3C8-4521572DE3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35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633D6C2-664B-4EEA-9A0C-999EA79C5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CBD806E-451E-449C-8757-0F9F54CC0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25988" name="Rectangle 4">
            <a:extLst>
              <a:ext uri="{FF2B5EF4-FFF2-40B4-BE49-F238E27FC236}">
                <a16:creationId xmlns:a16="http://schemas.microsoft.com/office/drawing/2014/main" id="{FE0170E4-7B67-4A15-ABC2-FF47727E289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5989" name="Rectangle 5">
            <a:extLst>
              <a:ext uri="{FF2B5EF4-FFF2-40B4-BE49-F238E27FC236}">
                <a16:creationId xmlns:a16="http://schemas.microsoft.com/office/drawing/2014/main" id="{69FBD050-D8DC-46A5-9C11-E92DA40F6B0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5990" name="Rectangle 6">
            <a:extLst>
              <a:ext uri="{FF2B5EF4-FFF2-40B4-BE49-F238E27FC236}">
                <a16:creationId xmlns:a16="http://schemas.microsoft.com/office/drawing/2014/main" id="{36037FB4-2CD3-4A97-9638-D50124FA7A1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79DB69D0-95CE-4580-9ED7-B4EAE1009A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8" r:id="rId7"/>
    <p:sldLayoutId id="2147484014" r:id="rId8"/>
    <p:sldLayoutId id="2147484015" r:id="rId9"/>
    <p:sldLayoutId id="2147484016" r:id="rId10"/>
    <p:sldLayoutId id="214748401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hyperlink" Target="&#21160;&#30011;&#38598;&#38182;/06&#31532;&#20845;&#31456;/&#21147;&#30697;.swf" TargetMode="External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hyperlink" Target="&#21160;&#30011;&#38598;&#38182;/06&#31532;&#20845;&#31456;/&#35282;&#21160;&#37327;.swf" TargetMode="External"/><Relationship Id="rId3" Type="http://schemas.openxmlformats.org/officeDocument/2006/relationships/image" Target="../media/image86.wmf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19" Type="http://schemas.openxmlformats.org/officeDocument/2006/relationships/image" Target="../media/image101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image" Target="../media/image102.wmf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image" Target="../media/image118.wmf"/><Relationship Id="rId16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18" Type="http://schemas.openxmlformats.org/officeDocument/2006/relationships/image" Target="../media/image151.png"/><Relationship Id="rId3" Type="http://schemas.openxmlformats.org/officeDocument/2006/relationships/image" Target="../media/image136.png"/><Relationship Id="rId21" Type="http://schemas.openxmlformats.org/officeDocument/2006/relationships/image" Target="../media/image154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17" Type="http://schemas.openxmlformats.org/officeDocument/2006/relationships/image" Target="../media/image150.png"/><Relationship Id="rId2" Type="http://schemas.openxmlformats.org/officeDocument/2006/relationships/image" Target="../media/image35.png"/><Relationship Id="rId16" Type="http://schemas.openxmlformats.org/officeDocument/2006/relationships/image" Target="../media/image149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5" Type="http://schemas.openxmlformats.org/officeDocument/2006/relationships/image" Target="../media/image138.png"/><Relationship Id="rId15" Type="http://schemas.openxmlformats.org/officeDocument/2006/relationships/image" Target="../media/image148.png"/><Relationship Id="rId10" Type="http://schemas.openxmlformats.org/officeDocument/2006/relationships/image" Target="../media/image143.png"/><Relationship Id="rId19" Type="http://schemas.openxmlformats.org/officeDocument/2006/relationships/image" Target="../media/image152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5" Type="http://schemas.openxmlformats.org/officeDocument/2006/relationships/image" Target="../media/image158.png"/><Relationship Id="rId10" Type="http://schemas.openxmlformats.org/officeDocument/2006/relationships/image" Target="../media/image163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66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2" Type="http://schemas.openxmlformats.org/officeDocument/2006/relationships/image" Target="../media/image16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5" Type="http://schemas.openxmlformats.org/officeDocument/2006/relationships/image" Target="../media/image168.png"/><Relationship Id="rId10" Type="http://schemas.openxmlformats.org/officeDocument/2006/relationships/image" Target="../media/image173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86.png"/><Relationship Id="rId3" Type="http://schemas.openxmlformats.org/officeDocument/2006/relationships/image" Target="../media/image176.png"/><Relationship Id="rId7" Type="http://schemas.openxmlformats.org/officeDocument/2006/relationships/image" Target="../media/image180.png"/><Relationship Id="rId12" Type="http://schemas.openxmlformats.org/officeDocument/2006/relationships/image" Target="../media/image185.png"/><Relationship Id="rId2" Type="http://schemas.openxmlformats.org/officeDocument/2006/relationships/image" Target="../media/image16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9.png"/><Relationship Id="rId11" Type="http://schemas.openxmlformats.org/officeDocument/2006/relationships/image" Target="../media/image184.png"/><Relationship Id="rId5" Type="http://schemas.openxmlformats.org/officeDocument/2006/relationships/image" Target="../media/image178.png"/><Relationship Id="rId10" Type="http://schemas.openxmlformats.org/officeDocument/2006/relationships/image" Target="../media/image183.png"/><Relationship Id="rId4" Type="http://schemas.openxmlformats.org/officeDocument/2006/relationships/image" Target="../media/image177.png"/><Relationship Id="rId9" Type="http://schemas.openxmlformats.org/officeDocument/2006/relationships/image" Target="../media/image18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200.png"/><Relationship Id="rId3" Type="http://schemas.openxmlformats.org/officeDocument/2006/relationships/image" Target="../media/image190.png"/><Relationship Id="rId7" Type="http://schemas.openxmlformats.org/officeDocument/2006/relationships/image" Target="../media/image194.png"/><Relationship Id="rId12" Type="http://schemas.openxmlformats.org/officeDocument/2006/relationships/image" Target="../media/image199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3.png"/><Relationship Id="rId11" Type="http://schemas.openxmlformats.org/officeDocument/2006/relationships/image" Target="../media/image198.png"/><Relationship Id="rId5" Type="http://schemas.openxmlformats.org/officeDocument/2006/relationships/image" Target="../media/image192.png"/><Relationship Id="rId10" Type="http://schemas.openxmlformats.org/officeDocument/2006/relationships/image" Target="../media/image197.png"/><Relationship Id="rId4" Type="http://schemas.openxmlformats.org/officeDocument/2006/relationships/image" Target="../media/image191.png"/><Relationship Id="rId9" Type="http://schemas.openxmlformats.org/officeDocument/2006/relationships/image" Target="../media/image196.png"/><Relationship Id="rId14" Type="http://schemas.openxmlformats.org/officeDocument/2006/relationships/image" Target="../media/image20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3" Type="http://schemas.openxmlformats.org/officeDocument/2006/relationships/image" Target="../media/image203.png"/><Relationship Id="rId7" Type="http://schemas.openxmlformats.org/officeDocument/2006/relationships/image" Target="../media/image207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6.png"/><Relationship Id="rId11" Type="http://schemas.openxmlformats.org/officeDocument/2006/relationships/image" Target="../media/image211.png"/><Relationship Id="rId5" Type="http://schemas.openxmlformats.org/officeDocument/2006/relationships/image" Target="../media/image205.png"/><Relationship Id="rId10" Type="http://schemas.openxmlformats.org/officeDocument/2006/relationships/image" Target="../media/image210.png"/><Relationship Id="rId4" Type="http://schemas.openxmlformats.org/officeDocument/2006/relationships/image" Target="../media/image204.png"/><Relationship Id="rId9" Type="http://schemas.openxmlformats.org/officeDocument/2006/relationships/image" Target="../media/image20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png"/><Relationship Id="rId13" Type="http://schemas.openxmlformats.org/officeDocument/2006/relationships/image" Target="../media/image223.png"/><Relationship Id="rId3" Type="http://schemas.openxmlformats.org/officeDocument/2006/relationships/image" Target="../media/image213.png"/><Relationship Id="rId7" Type="http://schemas.openxmlformats.org/officeDocument/2006/relationships/image" Target="../media/image217.png"/><Relationship Id="rId12" Type="http://schemas.openxmlformats.org/officeDocument/2006/relationships/image" Target="../media/image222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6.png"/><Relationship Id="rId11" Type="http://schemas.openxmlformats.org/officeDocument/2006/relationships/image" Target="../media/image221.png"/><Relationship Id="rId5" Type="http://schemas.openxmlformats.org/officeDocument/2006/relationships/image" Target="../media/image215.png"/><Relationship Id="rId10" Type="http://schemas.openxmlformats.org/officeDocument/2006/relationships/image" Target="../media/image220.png"/><Relationship Id="rId4" Type="http://schemas.openxmlformats.org/officeDocument/2006/relationships/image" Target="../media/image214.png"/><Relationship Id="rId9" Type="http://schemas.openxmlformats.org/officeDocument/2006/relationships/image" Target="../media/image219.png"/><Relationship Id="rId14" Type="http://schemas.openxmlformats.org/officeDocument/2006/relationships/image" Target="../media/image2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image" Target="../media/image226.png"/><Relationship Id="rId7" Type="http://schemas.openxmlformats.org/officeDocument/2006/relationships/image" Target="../media/image230.png"/><Relationship Id="rId12" Type="http://schemas.openxmlformats.org/officeDocument/2006/relationships/image" Target="../media/image235.png"/><Relationship Id="rId2" Type="http://schemas.openxmlformats.org/officeDocument/2006/relationships/image" Target="../media/image22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11" Type="http://schemas.openxmlformats.org/officeDocument/2006/relationships/image" Target="../media/image234.png"/><Relationship Id="rId5" Type="http://schemas.openxmlformats.org/officeDocument/2006/relationships/image" Target="../media/image228.png"/><Relationship Id="rId10" Type="http://schemas.openxmlformats.org/officeDocument/2006/relationships/image" Target="../media/image233.png"/><Relationship Id="rId4" Type="http://schemas.openxmlformats.org/officeDocument/2006/relationships/image" Target="../media/image227.png"/><Relationship Id="rId9" Type="http://schemas.openxmlformats.org/officeDocument/2006/relationships/image" Target="../media/image2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246.png"/><Relationship Id="rId18" Type="http://schemas.openxmlformats.org/officeDocument/2006/relationships/image" Target="../media/image251.png"/><Relationship Id="rId3" Type="http://schemas.openxmlformats.org/officeDocument/2006/relationships/image" Target="../media/image236.wmf"/><Relationship Id="rId21" Type="http://schemas.openxmlformats.org/officeDocument/2006/relationships/image" Target="../media/image254.png"/><Relationship Id="rId7" Type="http://schemas.openxmlformats.org/officeDocument/2006/relationships/image" Target="../media/image240.png"/><Relationship Id="rId12" Type="http://schemas.openxmlformats.org/officeDocument/2006/relationships/image" Target="../media/image245.png"/><Relationship Id="rId17" Type="http://schemas.openxmlformats.org/officeDocument/2006/relationships/image" Target="../media/image25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9.png"/><Relationship Id="rId20" Type="http://schemas.openxmlformats.org/officeDocument/2006/relationships/image" Target="../media/image2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9.png"/><Relationship Id="rId11" Type="http://schemas.openxmlformats.org/officeDocument/2006/relationships/image" Target="../media/image244.png"/><Relationship Id="rId5" Type="http://schemas.openxmlformats.org/officeDocument/2006/relationships/image" Target="../media/image238.png"/><Relationship Id="rId15" Type="http://schemas.openxmlformats.org/officeDocument/2006/relationships/image" Target="../media/image248.png"/><Relationship Id="rId10" Type="http://schemas.openxmlformats.org/officeDocument/2006/relationships/image" Target="../media/image243.png"/><Relationship Id="rId19" Type="http://schemas.openxmlformats.org/officeDocument/2006/relationships/image" Target="../media/image252.png"/><Relationship Id="rId4" Type="http://schemas.openxmlformats.org/officeDocument/2006/relationships/image" Target="../media/image237.png"/><Relationship Id="rId9" Type="http://schemas.openxmlformats.org/officeDocument/2006/relationships/image" Target="../media/image242.png"/><Relationship Id="rId14" Type="http://schemas.openxmlformats.org/officeDocument/2006/relationships/image" Target="../media/image2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18" Type="http://schemas.openxmlformats.org/officeDocument/2006/relationships/image" Target="../media/image152.png"/><Relationship Id="rId3" Type="http://schemas.openxmlformats.org/officeDocument/2006/relationships/image" Target="../media/image137.png"/><Relationship Id="rId21" Type="http://schemas.openxmlformats.org/officeDocument/2006/relationships/image" Target="../media/image255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51.png"/><Relationship Id="rId2" Type="http://schemas.openxmlformats.org/officeDocument/2006/relationships/image" Target="../media/image136.png"/><Relationship Id="rId16" Type="http://schemas.openxmlformats.org/officeDocument/2006/relationships/image" Target="../media/image150.png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10" Type="http://schemas.openxmlformats.org/officeDocument/2006/relationships/image" Target="../media/image144.png"/><Relationship Id="rId19" Type="http://schemas.openxmlformats.org/officeDocument/2006/relationships/image" Target="../media/image153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png"/><Relationship Id="rId3" Type="http://schemas.openxmlformats.org/officeDocument/2006/relationships/image" Target="../media/image257.png"/><Relationship Id="rId7" Type="http://schemas.openxmlformats.org/officeDocument/2006/relationships/image" Target="../media/image261.png"/><Relationship Id="rId2" Type="http://schemas.openxmlformats.org/officeDocument/2006/relationships/image" Target="../media/image25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0.png"/><Relationship Id="rId11" Type="http://schemas.openxmlformats.org/officeDocument/2006/relationships/image" Target="../media/image265.png"/><Relationship Id="rId5" Type="http://schemas.openxmlformats.org/officeDocument/2006/relationships/image" Target="../media/image259.png"/><Relationship Id="rId10" Type="http://schemas.openxmlformats.org/officeDocument/2006/relationships/image" Target="../media/image264.png"/><Relationship Id="rId4" Type="http://schemas.openxmlformats.org/officeDocument/2006/relationships/image" Target="../media/image258.png"/><Relationship Id="rId9" Type="http://schemas.openxmlformats.org/officeDocument/2006/relationships/image" Target="../media/image2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png"/><Relationship Id="rId13" Type="http://schemas.openxmlformats.org/officeDocument/2006/relationships/image" Target="../media/image277.png"/><Relationship Id="rId3" Type="http://schemas.openxmlformats.org/officeDocument/2006/relationships/image" Target="../media/image267.png"/><Relationship Id="rId7" Type="http://schemas.openxmlformats.org/officeDocument/2006/relationships/image" Target="../media/image271.png"/><Relationship Id="rId12" Type="http://schemas.openxmlformats.org/officeDocument/2006/relationships/image" Target="../media/image276.png"/><Relationship Id="rId17" Type="http://schemas.openxmlformats.org/officeDocument/2006/relationships/image" Target="../media/image281.png"/><Relationship Id="rId2" Type="http://schemas.openxmlformats.org/officeDocument/2006/relationships/image" Target="../media/image266.png"/><Relationship Id="rId16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0.png"/><Relationship Id="rId11" Type="http://schemas.openxmlformats.org/officeDocument/2006/relationships/image" Target="../media/image275.png"/><Relationship Id="rId5" Type="http://schemas.openxmlformats.org/officeDocument/2006/relationships/image" Target="../media/image269.png"/><Relationship Id="rId15" Type="http://schemas.openxmlformats.org/officeDocument/2006/relationships/image" Target="../media/image279.png"/><Relationship Id="rId10" Type="http://schemas.openxmlformats.org/officeDocument/2006/relationships/image" Target="../media/image274.png"/><Relationship Id="rId4" Type="http://schemas.openxmlformats.org/officeDocument/2006/relationships/image" Target="../media/image268.png"/><Relationship Id="rId9" Type="http://schemas.openxmlformats.org/officeDocument/2006/relationships/image" Target="../media/image273.png"/><Relationship Id="rId14" Type="http://schemas.openxmlformats.org/officeDocument/2006/relationships/image" Target="../media/image27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13" Type="http://schemas.openxmlformats.org/officeDocument/2006/relationships/image" Target="../media/image293.png"/><Relationship Id="rId3" Type="http://schemas.openxmlformats.org/officeDocument/2006/relationships/image" Target="../media/image283.png"/><Relationship Id="rId7" Type="http://schemas.openxmlformats.org/officeDocument/2006/relationships/image" Target="../media/image287.png"/><Relationship Id="rId12" Type="http://schemas.openxmlformats.org/officeDocument/2006/relationships/image" Target="../media/image292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6.png"/><Relationship Id="rId11" Type="http://schemas.openxmlformats.org/officeDocument/2006/relationships/image" Target="../media/image291.png"/><Relationship Id="rId5" Type="http://schemas.openxmlformats.org/officeDocument/2006/relationships/image" Target="../media/image285.png"/><Relationship Id="rId10" Type="http://schemas.openxmlformats.org/officeDocument/2006/relationships/image" Target="../media/image290.png"/><Relationship Id="rId4" Type="http://schemas.openxmlformats.org/officeDocument/2006/relationships/image" Target="../media/image284.png"/><Relationship Id="rId9" Type="http://schemas.openxmlformats.org/officeDocument/2006/relationships/image" Target="../media/image289.png"/><Relationship Id="rId14" Type="http://schemas.openxmlformats.org/officeDocument/2006/relationships/image" Target="../media/image29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png"/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png"/><Relationship Id="rId13" Type="http://schemas.openxmlformats.org/officeDocument/2006/relationships/image" Target="../media/image308.png"/><Relationship Id="rId18" Type="http://schemas.openxmlformats.org/officeDocument/2006/relationships/image" Target="../media/image313.png"/><Relationship Id="rId26" Type="http://schemas.openxmlformats.org/officeDocument/2006/relationships/image" Target="../media/image321.png"/><Relationship Id="rId3" Type="http://schemas.openxmlformats.org/officeDocument/2006/relationships/image" Target="../media/image298.png"/><Relationship Id="rId21" Type="http://schemas.openxmlformats.org/officeDocument/2006/relationships/image" Target="../media/image316.png"/><Relationship Id="rId7" Type="http://schemas.openxmlformats.org/officeDocument/2006/relationships/image" Target="../media/image302.png"/><Relationship Id="rId12" Type="http://schemas.openxmlformats.org/officeDocument/2006/relationships/image" Target="../media/image307.png"/><Relationship Id="rId17" Type="http://schemas.openxmlformats.org/officeDocument/2006/relationships/image" Target="../media/image312.png"/><Relationship Id="rId25" Type="http://schemas.openxmlformats.org/officeDocument/2006/relationships/image" Target="../media/image320.png"/><Relationship Id="rId2" Type="http://schemas.openxmlformats.org/officeDocument/2006/relationships/image" Target="../media/image297.png"/><Relationship Id="rId16" Type="http://schemas.openxmlformats.org/officeDocument/2006/relationships/image" Target="../media/image311.png"/><Relationship Id="rId20" Type="http://schemas.openxmlformats.org/officeDocument/2006/relationships/image" Target="../media/image315.png"/><Relationship Id="rId29" Type="http://schemas.openxmlformats.org/officeDocument/2006/relationships/image" Target="../media/image3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1.png"/><Relationship Id="rId11" Type="http://schemas.openxmlformats.org/officeDocument/2006/relationships/image" Target="../media/image306.png"/><Relationship Id="rId24" Type="http://schemas.openxmlformats.org/officeDocument/2006/relationships/image" Target="../media/image319.png"/><Relationship Id="rId5" Type="http://schemas.openxmlformats.org/officeDocument/2006/relationships/image" Target="../media/image300.png"/><Relationship Id="rId15" Type="http://schemas.openxmlformats.org/officeDocument/2006/relationships/image" Target="../media/image310.png"/><Relationship Id="rId23" Type="http://schemas.openxmlformats.org/officeDocument/2006/relationships/image" Target="../media/image318.png"/><Relationship Id="rId28" Type="http://schemas.openxmlformats.org/officeDocument/2006/relationships/image" Target="../media/image323.png"/><Relationship Id="rId10" Type="http://schemas.openxmlformats.org/officeDocument/2006/relationships/image" Target="../media/image305.png"/><Relationship Id="rId19" Type="http://schemas.openxmlformats.org/officeDocument/2006/relationships/image" Target="../media/image314.png"/><Relationship Id="rId4" Type="http://schemas.openxmlformats.org/officeDocument/2006/relationships/image" Target="../media/image299.png"/><Relationship Id="rId9" Type="http://schemas.openxmlformats.org/officeDocument/2006/relationships/image" Target="../media/image304.png"/><Relationship Id="rId14" Type="http://schemas.openxmlformats.org/officeDocument/2006/relationships/image" Target="../media/image309.png"/><Relationship Id="rId22" Type="http://schemas.openxmlformats.org/officeDocument/2006/relationships/image" Target="../media/image317.png"/><Relationship Id="rId27" Type="http://schemas.openxmlformats.org/officeDocument/2006/relationships/image" Target="../media/image322.png"/><Relationship Id="rId30" Type="http://schemas.openxmlformats.org/officeDocument/2006/relationships/image" Target="../media/image32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png"/><Relationship Id="rId3" Type="http://schemas.openxmlformats.org/officeDocument/2006/relationships/image" Target="../media/image327.png"/><Relationship Id="rId7" Type="http://schemas.openxmlformats.org/officeDocument/2006/relationships/image" Target="../media/image331.png"/><Relationship Id="rId2" Type="http://schemas.openxmlformats.org/officeDocument/2006/relationships/image" Target="../media/image3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11" Type="http://schemas.openxmlformats.org/officeDocument/2006/relationships/image" Target="../media/image335.png"/><Relationship Id="rId5" Type="http://schemas.openxmlformats.org/officeDocument/2006/relationships/image" Target="../media/image329.png"/><Relationship Id="rId10" Type="http://schemas.openxmlformats.org/officeDocument/2006/relationships/image" Target="../media/image334.png"/><Relationship Id="rId4" Type="http://schemas.openxmlformats.org/officeDocument/2006/relationships/image" Target="../media/image328.png"/><Relationship Id="rId9" Type="http://schemas.openxmlformats.org/officeDocument/2006/relationships/image" Target="../media/image3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7.png"/><Relationship Id="rId2" Type="http://schemas.openxmlformats.org/officeDocument/2006/relationships/image" Target="../media/image3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png"/><Relationship Id="rId2" Type="http://schemas.openxmlformats.org/officeDocument/2006/relationships/image" Target="../media/image3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png"/><Relationship Id="rId3" Type="http://schemas.openxmlformats.org/officeDocument/2006/relationships/image" Target="../media/image341.png"/><Relationship Id="rId7" Type="http://schemas.openxmlformats.org/officeDocument/2006/relationships/image" Target="../media/image345.png"/><Relationship Id="rId12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4.png"/><Relationship Id="rId11" Type="http://schemas.openxmlformats.org/officeDocument/2006/relationships/image" Target="../media/image349.png"/><Relationship Id="rId5" Type="http://schemas.openxmlformats.org/officeDocument/2006/relationships/image" Target="../media/image343.png"/><Relationship Id="rId10" Type="http://schemas.openxmlformats.org/officeDocument/2006/relationships/image" Target="../media/image348.png"/><Relationship Id="rId4" Type="http://schemas.openxmlformats.org/officeDocument/2006/relationships/image" Target="../media/image342.png"/><Relationship Id="rId9" Type="http://schemas.openxmlformats.org/officeDocument/2006/relationships/image" Target="../media/image3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5.png"/><Relationship Id="rId5" Type="http://schemas.openxmlformats.org/officeDocument/2006/relationships/image" Target="../media/image354.png"/><Relationship Id="rId4" Type="http://schemas.openxmlformats.org/officeDocument/2006/relationships/image" Target="../media/image35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png"/><Relationship Id="rId3" Type="http://schemas.openxmlformats.org/officeDocument/2006/relationships/image" Target="../media/image357.png"/><Relationship Id="rId7" Type="http://schemas.openxmlformats.org/officeDocument/2006/relationships/image" Target="../media/image361.png"/><Relationship Id="rId2" Type="http://schemas.openxmlformats.org/officeDocument/2006/relationships/image" Target="../media/image3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0.png"/><Relationship Id="rId5" Type="http://schemas.openxmlformats.org/officeDocument/2006/relationships/image" Target="../media/image359.png"/><Relationship Id="rId4" Type="http://schemas.openxmlformats.org/officeDocument/2006/relationships/image" Target="../media/image35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6.png"/><Relationship Id="rId5" Type="http://schemas.openxmlformats.org/officeDocument/2006/relationships/image" Target="../media/image365.png"/><Relationship Id="rId4" Type="http://schemas.openxmlformats.org/officeDocument/2006/relationships/image" Target="../media/image36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png"/><Relationship Id="rId2" Type="http://schemas.openxmlformats.org/officeDocument/2006/relationships/image" Target="../media/image33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3.png"/><Relationship Id="rId13" Type="http://schemas.openxmlformats.org/officeDocument/2006/relationships/image" Target="../media/image378.png"/><Relationship Id="rId18" Type="http://schemas.openxmlformats.org/officeDocument/2006/relationships/image" Target="../media/image383.png"/><Relationship Id="rId3" Type="http://schemas.openxmlformats.org/officeDocument/2006/relationships/image" Target="../media/image368.png"/><Relationship Id="rId7" Type="http://schemas.openxmlformats.org/officeDocument/2006/relationships/image" Target="../media/image372.png"/><Relationship Id="rId12" Type="http://schemas.openxmlformats.org/officeDocument/2006/relationships/image" Target="../media/image377.png"/><Relationship Id="rId17" Type="http://schemas.openxmlformats.org/officeDocument/2006/relationships/image" Target="../media/image382.png"/><Relationship Id="rId2" Type="http://schemas.openxmlformats.org/officeDocument/2006/relationships/image" Target="../media/image367.wmf"/><Relationship Id="rId16" Type="http://schemas.openxmlformats.org/officeDocument/2006/relationships/image" Target="../media/image3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1.png"/><Relationship Id="rId11" Type="http://schemas.openxmlformats.org/officeDocument/2006/relationships/image" Target="../media/image376.png"/><Relationship Id="rId5" Type="http://schemas.openxmlformats.org/officeDocument/2006/relationships/image" Target="../media/image370.png"/><Relationship Id="rId15" Type="http://schemas.openxmlformats.org/officeDocument/2006/relationships/image" Target="../media/image380.png"/><Relationship Id="rId10" Type="http://schemas.openxmlformats.org/officeDocument/2006/relationships/image" Target="../media/image375.png"/><Relationship Id="rId4" Type="http://schemas.openxmlformats.org/officeDocument/2006/relationships/image" Target="../media/image369.png"/><Relationship Id="rId9" Type="http://schemas.openxmlformats.org/officeDocument/2006/relationships/image" Target="../media/image374.png"/><Relationship Id="rId14" Type="http://schemas.openxmlformats.org/officeDocument/2006/relationships/image" Target="../media/image37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85.png"/><Relationship Id="rId7" Type="http://schemas.openxmlformats.org/officeDocument/2006/relationships/image" Target="../media/image389.png"/><Relationship Id="rId12" Type="http://schemas.openxmlformats.org/officeDocument/2006/relationships/image" Target="../media/image394.png"/><Relationship Id="rId2" Type="http://schemas.openxmlformats.org/officeDocument/2006/relationships/image" Target="../media/image3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8.png"/><Relationship Id="rId11" Type="http://schemas.openxmlformats.org/officeDocument/2006/relationships/image" Target="../media/image393.png"/><Relationship Id="rId5" Type="http://schemas.openxmlformats.org/officeDocument/2006/relationships/image" Target="../media/image387.png"/><Relationship Id="rId10" Type="http://schemas.openxmlformats.org/officeDocument/2006/relationships/image" Target="../media/image392.png"/><Relationship Id="rId4" Type="http://schemas.openxmlformats.org/officeDocument/2006/relationships/image" Target="../media/image386.png"/><Relationship Id="rId9" Type="http://schemas.openxmlformats.org/officeDocument/2006/relationships/image" Target="../media/image39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png"/><Relationship Id="rId13" Type="http://schemas.openxmlformats.org/officeDocument/2006/relationships/image" Target="../media/image406.png"/><Relationship Id="rId3" Type="http://schemas.openxmlformats.org/officeDocument/2006/relationships/image" Target="../media/image396.png"/><Relationship Id="rId7" Type="http://schemas.openxmlformats.org/officeDocument/2006/relationships/image" Target="../media/image400.png"/><Relationship Id="rId12" Type="http://schemas.openxmlformats.org/officeDocument/2006/relationships/image" Target="../media/image405.png"/><Relationship Id="rId2" Type="http://schemas.openxmlformats.org/officeDocument/2006/relationships/image" Target="../media/image39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9.png"/><Relationship Id="rId11" Type="http://schemas.openxmlformats.org/officeDocument/2006/relationships/image" Target="../media/image404.png"/><Relationship Id="rId5" Type="http://schemas.openxmlformats.org/officeDocument/2006/relationships/image" Target="../media/image398.png"/><Relationship Id="rId10" Type="http://schemas.openxmlformats.org/officeDocument/2006/relationships/image" Target="../media/image403.png"/><Relationship Id="rId4" Type="http://schemas.openxmlformats.org/officeDocument/2006/relationships/image" Target="../media/image397.png"/><Relationship Id="rId9" Type="http://schemas.openxmlformats.org/officeDocument/2006/relationships/image" Target="../media/image40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2.png"/><Relationship Id="rId13" Type="http://schemas.openxmlformats.org/officeDocument/2006/relationships/image" Target="../media/image417.png"/><Relationship Id="rId3" Type="http://schemas.openxmlformats.org/officeDocument/2006/relationships/image" Target="../media/image407.png"/><Relationship Id="rId7" Type="http://schemas.openxmlformats.org/officeDocument/2006/relationships/image" Target="../media/image411.png"/><Relationship Id="rId12" Type="http://schemas.openxmlformats.org/officeDocument/2006/relationships/image" Target="../media/image4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0.png"/><Relationship Id="rId11" Type="http://schemas.openxmlformats.org/officeDocument/2006/relationships/image" Target="../media/image415.png"/><Relationship Id="rId5" Type="http://schemas.openxmlformats.org/officeDocument/2006/relationships/image" Target="../media/image409.png"/><Relationship Id="rId15" Type="http://schemas.openxmlformats.org/officeDocument/2006/relationships/image" Target="../media/image418.png"/><Relationship Id="rId10" Type="http://schemas.openxmlformats.org/officeDocument/2006/relationships/image" Target="../media/image414.png"/><Relationship Id="rId4" Type="http://schemas.openxmlformats.org/officeDocument/2006/relationships/image" Target="../media/image408.png"/><Relationship Id="rId9" Type="http://schemas.openxmlformats.org/officeDocument/2006/relationships/image" Target="../media/image413.png"/><Relationship Id="rId14" Type="http://schemas.openxmlformats.org/officeDocument/2006/relationships/hyperlink" Target="&#21160;&#30011;&#38598;&#38182;/06&#31532;&#20845;&#31456;/&#21183;&#33021;&#19982;&#36712;&#36947;.swf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png"/><Relationship Id="rId2" Type="http://schemas.openxmlformats.org/officeDocument/2006/relationships/image" Target="../media/image33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5.png"/><Relationship Id="rId13" Type="http://schemas.openxmlformats.org/officeDocument/2006/relationships/image" Target="../media/image430.png"/><Relationship Id="rId18" Type="http://schemas.openxmlformats.org/officeDocument/2006/relationships/image" Target="../media/image435.png"/><Relationship Id="rId3" Type="http://schemas.openxmlformats.org/officeDocument/2006/relationships/image" Target="../media/image420.png"/><Relationship Id="rId7" Type="http://schemas.openxmlformats.org/officeDocument/2006/relationships/image" Target="../media/image424.png"/><Relationship Id="rId12" Type="http://schemas.openxmlformats.org/officeDocument/2006/relationships/image" Target="../media/image429.png"/><Relationship Id="rId17" Type="http://schemas.openxmlformats.org/officeDocument/2006/relationships/image" Target="../media/image434.png"/><Relationship Id="rId2" Type="http://schemas.openxmlformats.org/officeDocument/2006/relationships/image" Target="../media/image419.png"/><Relationship Id="rId16" Type="http://schemas.openxmlformats.org/officeDocument/2006/relationships/image" Target="../media/image433.png"/><Relationship Id="rId20" Type="http://schemas.openxmlformats.org/officeDocument/2006/relationships/image" Target="../media/image4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3.png"/><Relationship Id="rId11" Type="http://schemas.openxmlformats.org/officeDocument/2006/relationships/image" Target="../media/image428.png"/><Relationship Id="rId5" Type="http://schemas.openxmlformats.org/officeDocument/2006/relationships/image" Target="../media/image422.png"/><Relationship Id="rId15" Type="http://schemas.openxmlformats.org/officeDocument/2006/relationships/image" Target="../media/image432.png"/><Relationship Id="rId10" Type="http://schemas.openxmlformats.org/officeDocument/2006/relationships/image" Target="../media/image427.png"/><Relationship Id="rId19" Type="http://schemas.openxmlformats.org/officeDocument/2006/relationships/image" Target="../media/image436.png"/><Relationship Id="rId4" Type="http://schemas.openxmlformats.org/officeDocument/2006/relationships/image" Target="../media/image421.png"/><Relationship Id="rId9" Type="http://schemas.openxmlformats.org/officeDocument/2006/relationships/image" Target="../media/image426.png"/><Relationship Id="rId14" Type="http://schemas.openxmlformats.org/officeDocument/2006/relationships/image" Target="../media/image4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9.png"/><Relationship Id="rId2" Type="http://schemas.openxmlformats.org/officeDocument/2006/relationships/image" Target="../media/image4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2.png"/><Relationship Id="rId5" Type="http://schemas.openxmlformats.org/officeDocument/2006/relationships/image" Target="../media/image441.png"/><Relationship Id="rId4" Type="http://schemas.openxmlformats.org/officeDocument/2006/relationships/image" Target="../media/image44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9.png"/><Relationship Id="rId3" Type="http://schemas.openxmlformats.org/officeDocument/2006/relationships/image" Target="../media/image444.png"/><Relationship Id="rId7" Type="http://schemas.openxmlformats.org/officeDocument/2006/relationships/image" Target="../media/image448.png"/><Relationship Id="rId12" Type="http://schemas.openxmlformats.org/officeDocument/2006/relationships/image" Target="../media/image453.png"/><Relationship Id="rId2" Type="http://schemas.openxmlformats.org/officeDocument/2006/relationships/image" Target="../media/image4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7.png"/><Relationship Id="rId11" Type="http://schemas.openxmlformats.org/officeDocument/2006/relationships/image" Target="../media/image452.png"/><Relationship Id="rId5" Type="http://schemas.openxmlformats.org/officeDocument/2006/relationships/image" Target="../media/image446.png"/><Relationship Id="rId10" Type="http://schemas.openxmlformats.org/officeDocument/2006/relationships/image" Target="../media/image451.png"/><Relationship Id="rId4" Type="http://schemas.openxmlformats.org/officeDocument/2006/relationships/image" Target="../media/image445.png"/><Relationship Id="rId9" Type="http://schemas.openxmlformats.org/officeDocument/2006/relationships/image" Target="../media/image45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4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6.png"/><Relationship Id="rId2" Type="http://schemas.openxmlformats.org/officeDocument/2006/relationships/image" Target="../media/image45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36.wmf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1">
            <a:extLst>
              <a:ext uri="{FF2B5EF4-FFF2-40B4-BE49-F238E27FC236}">
                <a16:creationId xmlns:a16="http://schemas.microsoft.com/office/drawing/2014/main" id="{5C19293E-6AB9-4EB0-9B5B-ED984B7D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B6120B-67F6-419A-8A92-6181EAF23651}" type="slidenum">
              <a:rPr lang="en-US" altLang="zh-CN"/>
              <a:pPr/>
              <a:t>1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9B348CA-B3BB-4191-983A-A21BC3815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34988"/>
            <a:ext cx="80645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9BE2B1-60BB-4A0E-BF9E-65F59C275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69863"/>
            <a:ext cx="806608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F0C2A42-DE3C-4B52-9798-C8CDE3A03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1671638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4DF712-D261-455E-AD9D-685AB8A294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882650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94C4ADC-5006-4BD7-9875-5F2629C24A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1273175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60A65A0-C23A-4638-94B1-2B75F800AF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3221038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9D47A9F-6ED9-425B-9C6C-A018507E3E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051050"/>
            <a:ext cx="806608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9654B4C-BA63-440A-A599-AD17E4ADFC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2427288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19E6856-E3A5-4DE3-BD00-3D3E1ED2B3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2833688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605597A-3CDB-4DC0-B213-0F77D12F89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5141913"/>
            <a:ext cx="81264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35D23E6-49F3-4AA8-8B6C-6A19D85D58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613150"/>
            <a:ext cx="80645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D30E414-563B-49D0-9E1A-B92A77BABA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4003675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F604525-F372-4A8B-B014-D144735220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4394200"/>
            <a:ext cx="81264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BA6DBCC-43C6-41B7-AA32-242F96597AC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4775200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CA1883B-7009-458D-B4D2-4C97311383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5434013"/>
            <a:ext cx="806608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01BB267-51D6-4C06-BDB6-F4211ECDC28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5776913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FFF5AF2-FEB0-4738-B9CB-8738972B1CB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6170613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0B56222-ED26-4E71-8EBD-880E4FA66B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6199188"/>
            <a:ext cx="3614737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椭圆 28">
            <a:extLst>
              <a:ext uri="{FF2B5EF4-FFF2-40B4-BE49-F238E27FC236}">
                <a16:creationId xmlns:a16="http://schemas.microsoft.com/office/drawing/2014/main" id="{4514B0B5-C50B-4414-A922-2CB599A1A7C5}"/>
              </a:ext>
            </a:extLst>
          </p:cNvPr>
          <p:cNvSpPr/>
          <p:nvPr/>
        </p:nvSpPr>
        <p:spPr>
          <a:xfrm>
            <a:off x="436563" y="3233738"/>
            <a:ext cx="5368925" cy="4667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1FB4B8C4-154B-4E7F-A3C9-FF7B1C252DDF}"/>
              </a:ext>
            </a:extLst>
          </p:cNvPr>
          <p:cNvSpPr/>
          <p:nvPr/>
        </p:nvSpPr>
        <p:spPr>
          <a:xfrm>
            <a:off x="4991100" y="2906713"/>
            <a:ext cx="2808288" cy="64928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291" name="灯片编号占位符 11">
            <a:extLst>
              <a:ext uri="{FF2B5EF4-FFF2-40B4-BE49-F238E27FC236}">
                <a16:creationId xmlns:a16="http://schemas.microsoft.com/office/drawing/2014/main" id="{5E10463E-B50B-47B2-91E6-BD99DC05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8E48D7-91DE-46CA-B316-1C403DCC4D41}" type="slidenum">
              <a:rPr lang="en-US" altLang="zh-CN"/>
              <a:pPr/>
              <a:t>10</a:t>
            </a:fld>
            <a:endParaRPr lang="en-US" altLang="zh-CN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FD968B1-E64A-4AA8-B0E6-3AD867F67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916113"/>
            <a:ext cx="63531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AC4CB3C-BC91-4890-9BC3-8ACDB1D64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620713"/>
            <a:ext cx="29337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hlinkClick r:id="rId2" action="ppaction://hlinkfile"/>
            <a:extLst>
              <a:ext uri="{FF2B5EF4-FFF2-40B4-BE49-F238E27FC236}">
                <a16:creationId xmlns:a16="http://schemas.microsoft.com/office/drawing/2014/main" id="{7C76340B-FCC6-47CA-A663-59C5AC2B5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13" y="169863"/>
            <a:ext cx="2124075" cy="22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9">
            <a:extLst>
              <a:ext uri="{FF2B5EF4-FFF2-40B4-BE49-F238E27FC236}">
                <a16:creationId xmlns:a16="http://schemas.microsoft.com/office/drawing/2014/main" id="{D3022466-0BDE-477E-AB3E-56A1A9549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6" name="Rectangle 12">
            <a:extLst>
              <a:ext uri="{FF2B5EF4-FFF2-40B4-BE49-F238E27FC236}">
                <a16:creationId xmlns:a16="http://schemas.microsoft.com/office/drawing/2014/main" id="{B789A718-7239-4F3A-96CF-7511CA92B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7" name="Rectangle 19">
            <a:extLst>
              <a:ext uri="{FF2B5EF4-FFF2-40B4-BE49-F238E27FC236}">
                <a16:creationId xmlns:a16="http://schemas.microsoft.com/office/drawing/2014/main" id="{DF6FA007-7858-435E-959C-84FC07C84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8" name="灯片编号占位符 4">
            <a:extLst>
              <a:ext uri="{FF2B5EF4-FFF2-40B4-BE49-F238E27FC236}">
                <a16:creationId xmlns:a16="http://schemas.microsoft.com/office/drawing/2014/main" id="{BDDA24B4-5812-478F-AC66-DCC2FC9D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FEE84C0-8FA9-4736-9407-57080CE3B3CA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0C538FA-E739-482E-BE8C-15D41434998C}"/>
              </a:ext>
            </a:extLst>
          </p:cNvPr>
          <p:cNvSpPr/>
          <p:nvPr/>
        </p:nvSpPr>
        <p:spPr>
          <a:xfrm>
            <a:off x="3348038" y="1027113"/>
            <a:ext cx="793750" cy="5826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505231B-CC93-4B26-9536-E13B545E9681}"/>
              </a:ext>
            </a:extLst>
          </p:cNvPr>
          <p:cNvSpPr/>
          <p:nvPr/>
        </p:nvSpPr>
        <p:spPr>
          <a:xfrm>
            <a:off x="7142163" y="1428750"/>
            <a:ext cx="398462" cy="1460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18F6DDD-882D-440E-B2B4-A40B08EE7912}"/>
              </a:ext>
            </a:extLst>
          </p:cNvPr>
          <p:cNvCxnSpPr/>
          <p:nvPr/>
        </p:nvCxnSpPr>
        <p:spPr>
          <a:xfrm flipH="1" flipV="1">
            <a:off x="6959600" y="977900"/>
            <a:ext cx="354013" cy="55562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C82C62-CEB4-4E51-9B1E-280225E376E1}"/>
              </a:ext>
            </a:extLst>
          </p:cNvPr>
          <p:cNvCxnSpPr/>
          <p:nvPr/>
        </p:nvCxnSpPr>
        <p:spPr>
          <a:xfrm flipV="1">
            <a:off x="7308850" y="977900"/>
            <a:ext cx="835025" cy="522288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90236FD-3CFF-408C-8154-DB59CF57819D}"/>
              </a:ext>
            </a:extLst>
          </p:cNvPr>
          <p:cNvCxnSpPr/>
          <p:nvPr/>
        </p:nvCxnSpPr>
        <p:spPr>
          <a:xfrm flipV="1">
            <a:off x="8143875" y="457200"/>
            <a:ext cx="0" cy="569913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8DC39F4A-27AA-42E5-9755-1A84DF881D3D}"/>
              </a:ext>
            </a:extLst>
          </p:cNvPr>
          <p:cNvSpPr/>
          <p:nvPr/>
        </p:nvSpPr>
        <p:spPr>
          <a:xfrm>
            <a:off x="2676525" y="5013325"/>
            <a:ext cx="1247775" cy="5826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FDDABA3-AF02-44F0-B259-E0F22B0AA63E}"/>
              </a:ext>
            </a:extLst>
          </p:cNvPr>
          <p:cNvSpPr/>
          <p:nvPr/>
        </p:nvSpPr>
        <p:spPr>
          <a:xfrm>
            <a:off x="4367213" y="4986338"/>
            <a:ext cx="1247775" cy="5826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3DB1F11-0303-4861-A7F9-8BFD35CD0209}"/>
              </a:ext>
            </a:extLst>
          </p:cNvPr>
          <p:cNvSpPr/>
          <p:nvPr/>
        </p:nvSpPr>
        <p:spPr>
          <a:xfrm>
            <a:off x="6075363" y="4957763"/>
            <a:ext cx="1247775" cy="584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4B242F3-72CE-4C00-8FC5-FAD63ED6DC39}"/>
              </a:ext>
            </a:extLst>
          </p:cNvPr>
          <p:cNvCxnSpPr/>
          <p:nvPr/>
        </p:nvCxnSpPr>
        <p:spPr>
          <a:xfrm>
            <a:off x="7299325" y="977900"/>
            <a:ext cx="844550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E85233BE-A6D9-41E1-984C-F5AD689A1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938213"/>
            <a:ext cx="443230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DF0945-576C-447B-BA14-3B8F562822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295275"/>
            <a:ext cx="18605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966B5B-B2D0-4F85-86EF-8096ADAA94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7100"/>
            <a:ext cx="3017837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87E38C4-19E8-421D-A9EA-04BA403395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614488"/>
            <a:ext cx="139541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91B79F9-F6D5-48A7-B07E-4CC3601566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568450"/>
            <a:ext cx="3603625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8BCE30B-41AF-4CB4-91DA-7F67E722F5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2262188"/>
            <a:ext cx="723106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37058E2-BDF7-4537-92BD-AB24763371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2847975"/>
            <a:ext cx="4071937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42FA4B5-2C05-4751-B6A0-A6C6293532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5010150"/>
            <a:ext cx="516413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D0869FB-F608-4978-AD39-EE9C438939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788" y="4237038"/>
            <a:ext cx="213995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302A0F5-FABF-49D1-A901-DB9B1A3D435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788" y="3201988"/>
            <a:ext cx="206692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7DA3B7C-3D87-4FFC-868E-519F42C4E4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788" y="3716338"/>
            <a:ext cx="206692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657353E-6AC3-474D-AA2D-8F7EC1D7B8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6162675"/>
            <a:ext cx="76993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93AEDA1-39DD-4E08-A12A-2D71BCDE0B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5540375"/>
            <a:ext cx="59690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DE32450-E129-407E-A7C4-A265A69E56E3}"/>
              </a:ext>
            </a:extLst>
          </p:cNvPr>
          <p:cNvCxnSpPr/>
          <p:nvPr/>
        </p:nvCxnSpPr>
        <p:spPr>
          <a:xfrm flipH="1">
            <a:off x="5795963" y="5503863"/>
            <a:ext cx="647700" cy="228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49" grpId="0" animBg="1"/>
      <p:bldP spid="50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51B4FCF5-A1F2-4B44-8ABC-230BD88A0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916113"/>
            <a:ext cx="63531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2C83CA90-2E62-4B3B-A1E5-AD53458B1D90}"/>
              </a:ext>
            </a:extLst>
          </p:cNvPr>
          <p:cNvSpPr/>
          <p:nvPr/>
        </p:nvSpPr>
        <p:spPr>
          <a:xfrm>
            <a:off x="4991100" y="4019550"/>
            <a:ext cx="2808288" cy="6477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340" name="灯片编号占位符 11">
            <a:extLst>
              <a:ext uri="{FF2B5EF4-FFF2-40B4-BE49-F238E27FC236}">
                <a16:creationId xmlns:a16="http://schemas.microsoft.com/office/drawing/2014/main" id="{8DDB90D4-5FC6-4A1D-84B8-24344A30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4BAB9F-3099-4F16-A584-7DA40A1FED4D}" type="slidenum">
              <a:rPr lang="en-US" altLang="zh-CN"/>
              <a:pPr/>
              <a:t>12</a:t>
            </a:fld>
            <a:endParaRPr lang="en-US" altLang="zh-CN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E0C8150-360C-4556-9B16-91358F055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620713"/>
            <a:ext cx="29337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96" name="Picture 36">
            <a:extLst>
              <a:ext uri="{FF2B5EF4-FFF2-40B4-BE49-F238E27FC236}">
                <a16:creationId xmlns:a16="http://schemas.microsoft.com/office/drawing/2014/main" id="{223B19F3-0297-4708-9FE1-966F96BD4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3" y="5516563"/>
            <a:ext cx="630872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5" descr="图6">
            <a:extLst>
              <a:ext uri="{FF2B5EF4-FFF2-40B4-BE49-F238E27FC236}">
                <a16:creationId xmlns:a16="http://schemas.microsoft.com/office/drawing/2014/main" id="{A404D121-8878-4877-9316-AE0667720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97"/>
          <a:stretch>
            <a:fillRect/>
          </a:stretch>
        </p:blipFill>
        <p:spPr bwMode="auto">
          <a:xfrm>
            <a:off x="6732588" y="115888"/>
            <a:ext cx="2089150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5">
            <a:extLst>
              <a:ext uri="{FF2B5EF4-FFF2-40B4-BE49-F238E27FC236}">
                <a16:creationId xmlns:a16="http://schemas.microsoft.com/office/drawing/2014/main" id="{2227EA64-4F34-41E7-B492-761B546D3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5" name="Rectangle 6">
            <a:extLst>
              <a:ext uri="{FF2B5EF4-FFF2-40B4-BE49-F238E27FC236}">
                <a16:creationId xmlns:a16="http://schemas.microsoft.com/office/drawing/2014/main" id="{90DFF33B-E89A-4E23-BC8D-A37035B4F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900"/>
              <a:t> </a:t>
            </a:r>
            <a:endParaRPr lang="en-US" altLang="zh-CN"/>
          </a:p>
        </p:txBody>
      </p:sp>
      <p:sp>
        <p:nvSpPr>
          <p:cNvPr id="15366" name="灯片编号占位符 1">
            <a:extLst>
              <a:ext uri="{FF2B5EF4-FFF2-40B4-BE49-F238E27FC236}">
                <a16:creationId xmlns:a16="http://schemas.microsoft.com/office/drawing/2014/main" id="{B84D71C3-2C8B-4015-8338-3E0A26FF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D351E4-D004-4496-AC86-A49A64EA7D52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5367" name="Rectangle 9">
            <a:extLst>
              <a:ext uri="{FF2B5EF4-FFF2-40B4-BE49-F238E27FC236}">
                <a16:creationId xmlns:a16="http://schemas.microsoft.com/office/drawing/2014/main" id="{2218FDCC-0682-4067-999A-2F13F2B14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8" name="Rectangle 12">
            <a:extLst>
              <a:ext uri="{FF2B5EF4-FFF2-40B4-BE49-F238E27FC236}">
                <a16:creationId xmlns:a16="http://schemas.microsoft.com/office/drawing/2014/main" id="{48CE76CE-419C-4E0C-8EA4-43DD1196D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9" name="Rectangle 19">
            <a:extLst>
              <a:ext uri="{FF2B5EF4-FFF2-40B4-BE49-F238E27FC236}">
                <a16:creationId xmlns:a16="http://schemas.microsoft.com/office/drawing/2014/main" id="{266D33E5-8F60-45F6-91C4-4181AB3E0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0" name="灯片编号占位符 4">
            <a:extLst>
              <a:ext uri="{FF2B5EF4-FFF2-40B4-BE49-F238E27FC236}">
                <a16:creationId xmlns:a16="http://schemas.microsoft.com/office/drawing/2014/main" id="{210B3D21-8FF0-4BD3-88B5-F0C631A897C3}"/>
              </a:ext>
            </a:extLst>
          </p:cNvPr>
          <p:cNvSpPr txBox="1">
            <a:spLocks/>
          </p:cNvSpPr>
          <p:nvPr/>
        </p:nvSpPr>
        <p:spPr bwMode="auto">
          <a:xfrm>
            <a:off x="7046913" y="6524625"/>
            <a:ext cx="21336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C0AD31D-9C40-49B7-8F80-82F0D0281FF7}" type="slidenum">
              <a:rPr lang="en-US" altLang="zh-CN" sz="1400"/>
              <a:pPr algn="r" eaLnBrk="1" hangingPunct="1"/>
              <a:t>13</a:t>
            </a:fld>
            <a:endParaRPr lang="en-US" altLang="zh-CN" sz="140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8AA5901-ACD5-4F8F-AB36-1B0DD9FC4292}"/>
              </a:ext>
            </a:extLst>
          </p:cNvPr>
          <p:cNvSpPr/>
          <p:nvPr/>
        </p:nvSpPr>
        <p:spPr>
          <a:xfrm>
            <a:off x="3995738" y="855663"/>
            <a:ext cx="795337" cy="4857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8DA0AC5-B7C7-4BEB-98CE-5E4F2AA3ED90}"/>
              </a:ext>
            </a:extLst>
          </p:cNvPr>
          <p:cNvSpPr/>
          <p:nvPr/>
        </p:nvSpPr>
        <p:spPr>
          <a:xfrm>
            <a:off x="7142163" y="1428750"/>
            <a:ext cx="398462" cy="1460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B98BAF3-240D-45C7-914C-2800501E1576}"/>
              </a:ext>
            </a:extLst>
          </p:cNvPr>
          <p:cNvCxnSpPr/>
          <p:nvPr/>
        </p:nvCxnSpPr>
        <p:spPr>
          <a:xfrm flipH="1" flipV="1">
            <a:off x="6959600" y="977900"/>
            <a:ext cx="354013" cy="55562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73A4C26-420D-433E-98B8-6F29EB0A9760}"/>
              </a:ext>
            </a:extLst>
          </p:cNvPr>
          <p:cNvCxnSpPr/>
          <p:nvPr/>
        </p:nvCxnSpPr>
        <p:spPr>
          <a:xfrm flipV="1">
            <a:off x="7308850" y="977900"/>
            <a:ext cx="835025" cy="522288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C6825A0-9771-493B-A300-50BA5962BB92}"/>
              </a:ext>
            </a:extLst>
          </p:cNvPr>
          <p:cNvCxnSpPr/>
          <p:nvPr/>
        </p:nvCxnSpPr>
        <p:spPr>
          <a:xfrm flipV="1">
            <a:off x="8143875" y="457200"/>
            <a:ext cx="0" cy="569913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23A85F4A-D5BE-4406-B4A7-FAB35E71FDE0}"/>
              </a:ext>
            </a:extLst>
          </p:cNvPr>
          <p:cNvSpPr/>
          <p:nvPr/>
        </p:nvSpPr>
        <p:spPr>
          <a:xfrm>
            <a:off x="2484438" y="4852988"/>
            <a:ext cx="1581150" cy="5826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7710F0D-244E-4DE7-BB97-0084B56E31EC}"/>
              </a:ext>
            </a:extLst>
          </p:cNvPr>
          <p:cNvSpPr/>
          <p:nvPr/>
        </p:nvSpPr>
        <p:spPr>
          <a:xfrm>
            <a:off x="4595813" y="4840288"/>
            <a:ext cx="1479550" cy="5826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C58A27D-2568-469C-BE80-1C27CBC57CCF}"/>
              </a:ext>
            </a:extLst>
          </p:cNvPr>
          <p:cNvSpPr/>
          <p:nvPr/>
        </p:nvSpPr>
        <p:spPr>
          <a:xfrm>
            <a:off x="6632575" y="4811713"/>
            <a:ext cx="1643063" cy="584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4DB3668-FEC0-4380-99AE-972A82933913}"/>
              </a:ext>
            </a:extLst>
          </p:cNvPr>
          <p:cNvCxnSpPr/>
          <p:nvPr/>
        </p:nvCxnSpPr>
        <p:spPr>
          <a:xfrm>
            <a:off x="7299325" y="977900"/>
            <a:ext cx="844550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027269F3-F848-43F5-9314-835C9DDB0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855663"/>
            <a:ext cx="45847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DF6947-D01E-4446-824B-5C05F5027C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38125"/>
            <a:ext cx="2219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75FCD4-4BCD-4496-9D43-34581E6CBA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757238"/>
            <a:ext cx="2016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488FA7-6772-482B-911A-DCE7BE7CB0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503238"/>
            <a:ext cx="4143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B5D9F9-4DF7-4097-B497-461DC1A26D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514475"/>
            <a:ext cx="3603625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53C804-82FF-4041-B11F-4F4026B147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17650"/>
            <a:ext cx="17319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B5049FA-FC54-4420-8013-9C33B369B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2862263"/>
            <a:ext cx="37798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6C8F5F3-E947-4927-A4C1-15721E785E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2212975"/>
            <a:ext cx="7224713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DD7E6DE-2772-459A-ADB1-8BA5CA87EB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4864100"/>
            <a:ext cx="633571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CB4E15C-B3AB-483F-B2B9-99C9DBE2E5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3508375"/>
            <a:ext cx="3382963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759AA6C-621C-457B-9C89-BA9D4AF95F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488" y="4194175"/>
            <a:ext cx="232886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FA94F71-24D8-44B8-995F-406BF3AFDB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488" y="3132138"/>
            <a:ext cx="237172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689DADB-4460-4D4C-A6B0-D1FE90C080A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488" y="3675063"/>
            <a:ext cx="238442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FB38AF9-C962-4AE2-ABE7-EC79A01761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5876925"/>
            <a:ext cx="76993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hlinkClick r:id="rId18" action="ppaction://hlinkfile"/>
            <a:extLst>
              <a:ext uri="{FF2B5EF4-FFF2-40B4-BE49-F238E27FC236}">
                <a16:creationId xmlns:a16="http://schemas.microsoft.com/office/drawing/2014/main" id="{F837D56F-6017-48F2-AC1A-4C13647C4B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25" y="1893888"/>
            <a:ext cx="25177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4744380-BD8D-463A-80F0-771E65023360}"/>
              </a:ext>
            </a:extLst>
          </p:cNvPr>
          <p:cNvCxnSpPr/>
          <p:nvPr/>
        </p:nvCxnSpPr>
        <p:spPr>
          <a:xfrm flipH="1">
            <a:off x="6227763" y="5321300"/>
            <a:ext cx="647700" cy="228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49" grpId="0" animBg="1"/>
      <p:bldP spid="50" grpId="0" animBg="1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8">
            <a:extLst>
              <a:ext uri="{FF2B5EF4-FFF2-40B4-BE49-F238E27FC236}">
                <a16:creationId xmlns:a16="http://schemas.microsoft.com/office/drawing/2014/main" id="{99EBA25D-0EA9-4A03-A91B-7288931BC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7" name="Rectangle 40">
            <a:extLst>
              <a:ext uri="{FF2B5EF4-FFF2-40B4-BE49-F238E27FC236}">
                <a16:creationId xmlns:a16="http://schemas.microsoft.com/office/drawing/2014/main" id="{C24E50F9-BFB6-4543-9DE5-1B5B35CFC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8" name="Rectangle 42">
            <a:extLst>
              <a:ext uri="{FF2B5EF4-FFF2-40B4-BE49-F238E27FC236}">
                <a16:creationId xmlns:a16="http://schemas.microsoft.com/office/drawing/2014/main" id="{EF716489-58F0-47DF-AF77-F096BC938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9" name="Rectangle 50">
            <a:extLst>
              <a:ext uri="{FF2B5EF4-FFF2-40B4-BE49-F238E27FC236}">
                <a16:creationId xmlns:a16="http://schemas.microsoft.com/office/drawing/2014/main" id="{46AF1BE0-45CA-4576-A56D-AA432F159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" name="Picture 3" descr="例6">
            <a:extLst>
              <a:ext uri="{FF2B5EF4-FFF2-40B4-BE49-F238E27FC236}">
                <a16:creationId xmlns:a16="http://schemas.microsoft.com/office/drawing/2014/main" id="{8ECC2D55-0E6E-4064-B9FA-E546DAA62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1"/>
          <a:stretch>
            <a:fillRect/>
          </a:stretch>
        </p:blipFill>
        <p:spPr bwMode="auto">
          <a:xfrm>
            <a:off x="6700838" y="1412875"/>
            <a:ext cx="2479675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Rectangle 54">
            <a:extLst>
              <a:ext uri="{FF2B5EF4-FFF2-40B4-BE49-F238E27FC236}">
                <a16:creationId xmlns:a16="http://schemas.microsoft.com/office/drawing/2014/main" id="{32FB8988-7538-4090-94A7-6156B53BC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2" name="Rectangle 56">
            <a:extLst>
              <a:ext uri="{FF2B5EF4-FFF2-40B4-BE49-F238E27FC236}">
                <a16:creationId xmlns:a16="http://schemas.microsoft.com/office/drawing/2014/main" id="{85E835F5-0393-4401-A2E2-AC86073E6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3" name="Rectangle 58">
            <a:extLst>
              <a:ext uri="{FF2B5EF4-FFF2-40B4-BE49-F238E27FC236}">
                <a16:creationId xmlns:a16="http://schemas.microsoft.com/office/drawing/2014/main" id="{E7B560B2-0727-4CD1-933D-B9EC0BD27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4" name="Rectangle 72">
            <a:extLst>
              <a:ext uri="{FF2B5EF4-FFF2-40B4-BE49-F238E27FC236}">
                <a16:creationId xmlns:a16="http://schemas.microsoft.com/office/drawing/2014/main" id="{677B2A9F-1E3F-402C-BEA1-DA7810284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5" name="Rectangle 74">
            <a:extLst>
              <a:ext uri="{FF2B5EF4-FFF2-40B4-BE49-F238E27FC236}">
                <a16:creationId xmlns:a16="http://schemas.microsoft.com/office/drawing/2014/main" id="{86D3BA42-15C1-4571-8C3C-22DB64AFE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6" name="灯片编号占位符 2">
            <a:extLst>
              <a:ext uri="{FF2B5EF4-FFF2-40B4-BE49-F238E27FC236}">
                <a16:creationId xmlns:a16="http://schemas.microsoft.com/office/drawing/2014/main" id="{306DDCD1-CA10-4759-AF7A-C4B37C0C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7D7CB7-0F09-42FC-B5B3-869980642E8E}" type="slidenum">
              <a:rPr lang="en-US" altLang="zh-CN"/>
              <a:pPr/>
              <a:t>14</a:t>
            </a:fld>
            <a:endParaRPr lang="en-US" altLang="zh-CN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2B96135-F4B5-498C-95C6-722063FB039F}"/>
              </a:ext>
            </a:extLst>
          </p:cNvPr>
          <p:cNvCxnSpPr/>
          <p:nvPr/>
        </p:nvCxnSpPr>
        <p:spPr>
          <a:xfrm flipH="1" flipV="1">
            <a:off x="7524750" y="3262313"/>
            <a:ext cx="342900" cy="23018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E3F3DF4-7F84-4CD4-BEA2-6641F05B29B2}"/>
              </a:ext>
            </a:extLst>
          </p:cNvPr>
          <p:cNvCxnSpPr/>
          <p:nvPr/>
        </p:nvCxnSpPr>
        <p:spPr>
          <a:xfrm>
            <a:off x="4716463" y="3455988"/>
            <a:ext cx="2808287" cy="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2B04FFB5-2C68-4EE0-BB50-DD9253924E7F}"/>
              </a:ext>
            </a:extLst>
          </p:cNvPr>
          <p:cNvCxnSpPr/>
          <p:nvPr/>
        </p:nvCxnSpPr>
        <p:spPr>
          <a:xfrm rot="5400000">
            <a:off x="7571582" y="3007519"/>
            <a:ext cx="609600" cy="128587"/>
          </a:xfrm>
          <a:prstGeom prst="curvedConnector3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44B092E8-DC01-41D3-AA93-ABFE8BE893D9}"/>
              </a:ext>
            </a:extLst>
          </p:cNvPr>
          <p:cNvCxnSpPr/>
          <p:nvPr/>
        </p:nvCxnSpPr>
        <p:spPr>
          <a:xfrm flipV="1">
            <a:off x="8172450" y="2351088"/>
            <a:ext cx="360363" cy="346075"/>
          </a:xfrm>
          <a:prstGeom prst="curvedConnector3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94853774-2ABA-47D4-866E-1BC052C2C0C2}"/>
              </a:ext>
            </a:extLst>
          </p:cNvPr>
          <p:cNvSpPr/>
          <p:nvPr/>
        </p:nvSpPr>
        <p:spPr>
          <a:xfrm>
            <a:off x="4414838" y="4552950"/>
            <a:ext cx="973137" cy="4397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F4367557-D5BD-48F9-B9D9-BBF0B764B7ED}"/>
              </a:ext>
            </a:extLst>
          </p:cNvPr>
          <p:cNvCxnSpPr>
            <a:stCxn id="63" idx="0"/>
          </p:cNvCxnSpPr>
          <p:nvPr/>
        </p:nvCxnSpPr>
        <p:spPr>
          <a:xfrm rot="16200000" flipH="1">
            <a:off x="5346700" y="4108450"/>
            <a:ext cx="220663" cy="1109663"/>
          </a:xfrm>
          <a:prstGeom prst="curvedConnector4">
            <a:avLst>
              <a:gd name="adj1" fmla="val -104222"/>
              <a:gd name="adj2" fmla="val 71884"/>
            </a:avLst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26C65CB4-B6EE-4F5A-8130-0EBF40D3304D}"/>
              </a:ext>
            </a:extLst>
          </p:cNvPr>
          <p:cNvSpPr/>
          <p:nvPr/>
        </p:nvSpPr>
        <p:spPr>
          <a:xfrm>
            <a:off x="2881313" y="2555875"/>
            <a:ext cx="898525" cy="4397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02C3B223-76D8-494F-8566-AFB197156D3E}"/>
              </a:ext>
            </a:extLst>
          </p:cNvPr>
          <p:cNvSpPr/>
          <p:nvPr/>
        </p:nvSpPr>
        <p:spPr>
          <a:xfrm>
            <a:off x="7729538" y="2090738"/>
            <a:ext cx="227012" cy="3460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7E303AB3-8C03-4AF3-8A3F-0BCAEAC8D7F6}"/>
              </a:ext>
            </a:extLst>
          </p:cNvPr>
          <p:cNvSpPr/>
          <p:nvPr/>
        </p:nvSpPr>
        <p:spPr>
          <a:xfrm>
            <a:off x="7696200" y="3357563"/>
            <a:ext cx="271463" cy="4445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7D8602E-F5E5-4D9B-AC76-BB16E7C0C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0" y="2386013"/>
            <a:ext cx="22002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DE65D83-4F11-4D47-9193-6BD00759E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511175"/>
            <a:ext cx="8716963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48CED1-8DE6-43A8-B159-3956F7DE96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420938"/>
            <a:ext cx="19081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A4ED5B7-7E79-421E-B9F7-A1966E94B8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2454275"/>
            <a:ext cx="13462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F64069B-1EAD-462A-8E75-4F12322000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3068638"/>
            <a:ext cx="115252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A999DF7-D6D9-4FEF-B022-621B203871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3068638"/>
            <a:ext cx="190817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F27090E-FA33-4202-95F0-3C7B807811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3" y="3159125"/>
            <a:ext cx="1633537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3253843-3FD8-475C-AB00-E4CCBFAB6B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5349875"/>
            <a:ext cx="81756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AC9A2B3-0E43-46F5-A747-6E7F1F8DD0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3749675"/>
            <a:ext cx="460851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A839DC8-5692-4C96-BBFF-B94AC2A26F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591050"/>
            <a:ext cx="37068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7EF1D4-68E3-41E1-BDE4-BFAF1DDB01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88" y="2600325"/>
            <a:ext cx="1635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6DD1133-8D18-41FC-8711-D85AA068AA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738" y="4706938"/>
            <a:ext cx="8651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46B21A6-01DA-4EBF-BC5A-FE968EB9F5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4614863"/>
            <a:ext cx="7064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43CB86D-D719-401A-AB15-C9C3E3DB2B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863" y="1930400"/>
            <a:ext cx="2365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064D551-5F1A-494D-A93B-54A8CD23FAA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776413"/>
            <a:ext cx="2395537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70" grpId="0" animBg="1"/>
      <p:bldP spid="75" grpId="0" animBg="1"/>
      <p:bldP spid="7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4">
            <a:extLst>
              <a:ext uri="{FF2B5EF4-FFF2-40B4-BE49-F238E27FC236}">
                <a16:creationId xmlns:a16="http://schemas.microsoft.com/office/drawing/2014/main" id="{8D4A7302-CBA1-48AB-A048-CD8669C82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1" name="Rectangle 26">
            <a:extLst>
              <a:ext uri="{FF2B5EF4-FFF2-40B4-BE49-F238E27FC236}">
                <a16:creationId xmlns:a16="http://schemas.microsoft.com/office/drawing/2014/main" id="{CA85CC17-A288-4D23-85DF-8A6BF823F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2" name="Rectangle 28">
            <a:extLst>
              <a:ext uri="{FF2B5EF4-FFF2-40B4-BE49-F238E27FC236}">
                <a16:creationId xmlns:a16="http://schemas.microsoft.com/office/drawing/2014/main" id="{425C164F-7885-442B-BE7B-82189DE16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3" name="Rectangle 30">
            <a:extLst>
              <a:ext uri="{FF2B5EF4-FFF2-40B4-BE49-F238E27FC236}">
                <a16:creationId xmlns:a16="http://schemas.microsoft.com/office/drawing/2014/main" id="{7E1DDA2C-E13E-4BAB-97A8-B6FDC2391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6" name="Picture 3" descr="例6">
            <a:extLst>
              <a:ext uri="{FF2B5EF4-FFF2-40B4-BE49-F238E27FC236}">
                <a16:creationId xmlns:a16="http://schemas.microsoft.com/office/drawing/2014/main" id="{7F4D2903-5E1D-4C5C-BA74-AFA816BC6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96"/>
          <a:stretch>
            <a:fillRect/>
          </a:stretch>
        </p:blipFill>
        <p:spPr bwMode="auto">
          <a:xfrm>
            <a:off x="6864350" y="1916113"/>
            <a:ext cx="219868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Rectangle 42">
            <a:extLst>
              <a:ext uri="{FF2B5EF4-FFF2-40B4-BE49-F238E27FC236}">
                <a16:creationId xmlns:a16="http://schemas.microsoft.com/office/drawing/2014/main" id="{C3129997-C741-4E20-8DB7-9A6234286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6" name="Rectangle 55">
            <a:extLst>
              <a:ext uri="{FF2B5EF4-FFF2-40B4-BE49-F238E27FC236}">
                <a16:creationId xmlns:a16="http://schemas.microsoft.com/office/drawing/2014/main" id="{C959C1C3-A795-4F4C-BD73-A78809CB6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7" name="Rectangle 58">
            <a:extLst>
              <a:ext uri="{FF2B5EF4-FFF2-40B4-BE49-F238E27FC236}">
                <a16:creationId xmlns:a16="http://schemas.microsoft.com/office/drawing/2014/main" id="{51936122-FF2E-4A8A-B821-887584A73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8" name="Rectangle 66">
            <a:extLst>
              <a:ext uri="{FF2B5EF4-FFF2-40B4-BE49-F238E27FC236}">
                <a16:creationId xmlns:a16="http://schemas.microsoft.com/office/drawing/2014/main" id="{FCA18720-D378-495F-97AC-7AD73A4E5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9" name="Rectangle 80">
            <a:extLst>
              <a:ext uri="{FF2B5EF4-FFF2-40B4-BE49-F238E27FC236}">
                <a16:creationId xmlns:a16="http://schemas.microsoft.com/office/drawing/2014/main" id="{440A0244-28F2-40B1-BD8A-F5C23567F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0" name="灯片编号占位符 2">
            <a:extLst>
              <a:ext uri="{FF2B5EF4-FFF2-40B4-BE49-F238E27FC236}">
                <a16:creationId xmlns:a16="http://schemas.microsoft.com/office/drawing/2014/main" id="{F3B2C0D3-2014-40CC-B4F9-3E6A3AB0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B82DE3-F9DD-4D32-AB2E-48F4DD71FD07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145B2D14-9870-4CF6-8F4D-724625C166A8}"/>
              </a:ext>
            </a:extLst>
          </p:cNvPr>
          <p:cNvSpPr/>
          <p:nvPr/>
        </p:nvSpPr>
        <p:spPr>
          <a:xfrm>
            <a:off x="6461125" y="3254375"/>
            <a:ext cx="898525" cy="6492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F82565-4BFB-48AA-BE90-DDEDFC673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252413"/>
            <a:ext cx="89312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7FB887A-B947-4E86-A769-FBEFB018B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638425"/>
            <a:ext cx="3225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164B79-ABBB-4356-ADDF-0ECB48A61D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2555875"/>
            <a:ext cx="11874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FC2FC58-99AF-430A-A1A2-23FB14D460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650" y="3341688"/>
            <a:ext cx="11287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EEFE521-1713-4770-BC36-01D848379E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3381375"/>
            <a:ext cx="173672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EB27BA7-DBD6-4351-B4E3-32468C9182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138" y="3370263"/>
            <a:ext cx="256063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986190D-34F1-48C0-B014-81A0F476A9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88" y="3348038"/>
            <a:ext cx="109696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D63793A-D634-423A-955D-FB38AB3A1A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925888"/>
            <a:ext cx="35607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69523D4-9211-4B32-94A6-0F1699A242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4529138"/>
            <a:ext cx="11588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169F1CB-760A-4822-B675-D793B10221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4556125"/>
            <a:ext cx="1419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3CC673F-3BBE-4756-8EFE-976D9B9BA5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4572000"/>
            <a:ext cx="23971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3A9F795-4758-42FF-9488-456DDAFFAF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4541838"/>
            <a:ext cx="12128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4E39CA3-DC0C-432B-A159-86B79B03832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4529138"/>
            <a:ext cx="11588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64C2B1C-F911-4A53-9ED9-1BB4D50D8A2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6034088"/>
            <a:ext cx="33893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6A70450-BD74-49FC-8776-92ACD5902F8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5233988"/>
            <a:ext cx="32924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5657EC2-B1D8-4D95-B531-BB641B214FC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5133975"/>
            <a:ext cx="17621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9D5C704-D87E-4DAA-9BE1-EF9B5DD2337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5341938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58DE5283-C7EB-4F30-87AD-2E38B657005A}"/>
              </a:ext>
            </a:extLst>
          </p:cNvPr>
          <p:cNvSpPr/>
          <p:nvPr/>
        </p:nvSpPr>
        <p:spPr>
          <a:xfrm>
            <a:off x="4991100" y="4956175"/>
            <a:ext cx="2808288" cy="6477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435" name="灯片编号占位符 11">
            <a:extLst>
              <a:ext uri="{FF2B5EF4-FFF2-40B4-BE49-F238E27FC236}">
                <a16:creationId xmlns:a16="http://schemas.microsoft.com/office/drawing/2014/main" id="{2A312FDA-B506-4A69-AB65-5D902BCE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DA65EA-B59C-4693-995A-473F9356B49D}" type="slidenum">
              <a:rPr lang="en-US" altLang="zh-CN"/>
              <a:pPr/>
              <a:t>16</a:t>
            </a:fld>
            <a:endParaRPr lang="en-US" altLang="zh-CN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CA38899-DA03-4B9B-B314-1E4B956A6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916113"/>
            <a:ext cx="63531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31E875B-9407-4999-8632-9159FE463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620713"/>
            <a:ext cx="29337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6">
            <a:extLst>
              <a:ext uri="{FF2B5EF4-FFF2-40B4-BE49-F238E27FC236}">
                <a16:creationId xmlns:a16="http://schemas.microsoft.com/office/drawing/2014/main" id="{89EC3527-2262-41E4-9D3F-CEE5C6185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59" name="灯片编号占位符 1">
            <a:extLst>
              <a:ext uri="{FF2B5EF4-FFF2-40B4-BE49-F238E27FC236}">
                <a16:creationId xmlns:a16="http://schemas.microsoft.com/office/drawing/2014/main" id="{E639EEDF-3065-4842-8142-11219964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A7F244-0644-4EEA-9AF7-95CAA3A5B8A5}" type="slidenum">
              <a:rPr lang="en-US" altLang="zh-CN"/>
              <a:pPr/>
              <a:t>17</a:t>
            </a:fld>
            <a:endParaRPr lang="en-US" altLang="zh-CN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83126FA-F431-444D-9FF6-549405658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620713"/>
            <a:ext cx="29337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29D97D5-2677-4DE0-827A-1B4FDBB47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3429000"/>
            <a:ext cx="132238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9782D24-A879-4401-8779-B6BBC2E37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3259138"/>
            <a:ext cx="156527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CA89C7F-0276-4ACC-812D-FABFCD102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489575"/>
            <a:ext cx="11223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CF1194E3-C1BC-482A-8D7F-282804F4D8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38" y="4106863"/>
            <a:ext cx="8461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2D9CE73-3490-4BD1-BEE6-EAC234DDD9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106863"/>
            <a:ext cx="114141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736" name="图片 372735">
            <a:extLst>
              <a:ext uri="{FF2B5EF4-FFF2-40B4-BE49-F238E27FC236}">
                <a16:creationId xmlns:a16="http://schemas.microsoft.com/office/drawing/2014/main" id="{B1551B7C-816A-47CB-B6CA-DC500FEABC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38" y="4783138"/>
            <a:ext cx="84613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737" name="图片 372736">
            <a:extLst>
              <a:ext uri="{FF2B5EF4-FFF2-40B4-BE49-F238E27FC236}">
                <a16:creationId xmlns:a16="http://schemas.microsoft.com/office/drawing/2014/main" id="{BF885C4E-8A61-4821-AB75-2E83482436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783138"/>
            <a:ext cx="1141413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739" name="图片 372738">
            <a:extLst>
              <a:ext uri="{FF2B5EF4-FFF2-40B4-BE49-F238E27FC236}">
                <a16:creationId xmlns:a16="http://schemas.microsoft.com/office/drawing/2014/main" id="{F19DA338-B872-46B1-8917-CCC63E93AA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5443538"/>
            <a:ext cx="852487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740" name="图片 372739">
            <a:extLst>
              <a:ext uri="{FF2B5EF4-FFF2-40B4-BE49-F238E27FC236}">
                <a16:creationId xmlns:a16="http://schemas.microsoft.com/office/drawing/2014/main" id="{E542893C-E75D-4B9F-B993-5F68F6042D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5295900"/>
            <a:ext cx="356552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741" name="图片 372740">
            <a:extLst>
              <a:ext uri="{FF2B5EF4-FFF2-40B4-BE49-F238E27FC236}">
                <a16:creationId xmlns:a16="http://schemas.microsoft.com/office/drawing/2014/main" id="{F5453562-D2A1-4424-B064-9EE916C1A5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3270250"/>
            <a:ext cx="30670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742" name="图片 372741">
            <a:extLst>
              <a:ext uri="{FF2B5EF4-FFF2-40B4-BE49-F238E27FC236}">
                <a16:creationId xmlns:a16="http://schemas.microsoft.com/office/drawing/2014/main" id="{92013E06-3943-4494-9C7E-028016EF8E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3924300"/>
            <a:ext cx="356552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743" name="图片 372742">
            <a:extLst>
              <a:ext uri="{FF2B5EF4-FFF2-40B4-BE49-F238E27FC236}">
                <a16:creationId xmlns:a16="http://schemas.microsoft.com/office/drawing/2014/main" id="{D95BD286-98BC-4710-8EC6-9280BEACD1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4552950"/>
            <a:ext cx="356552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3C00504-5338-4010-81BC-5282980481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2649538"/>
            <a:ext cx="11890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F2C0DE1-0D2E-42EE-B06C-6DE57512E1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847850"/>
            <a:ext cx="241458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18DBB0E-F6A3-47C7-9CE9-FEDB6484294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1844675"/>
            <a:ext cx="2328863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FAD5A5-6071-4971-B4D3-7BE16A1CBA7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1133475"/>
            <a:ext cx="11826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602229-57C0-4E6A-A779-ED62EC81F3F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1870075"/>
            <a:ext cx="12065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993FEE-48E3-49C4-84D8-84569F245D9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55988"/>
            <a:ext cx="762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CF18815-4811-4354-A491-4D4C086651A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3227388"/>
            <a:ext cx="1566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727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2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2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727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2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72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727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72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5">
            <a:extLst>
              <a:ext uri="{FF2B5EF4-FFF2-40B4-BE49-F238E27FC236}">
                <a16:creationId xmlns:a16="http://schemas.microsoft.com/office/drawing/2014/main" id="{3A195AEE-E133-43B1-939B-58806B3B1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9" name="Picture 3" descr="例6">
            <a:extLst>
              <a:ext uri="{FF2B5EF4-FFF2-40B4-BE49-F238E27FC236}">
                <a16:creationId xmlns:a16="http://schemas.microsoft.com/office/drawing/2014/main" id="{9C8658D2-6D9E-469D-9CB9-3C051B866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62"/>
          <a:stretch>
            <a:fillRect/>
          </a:stretch>
        </p:blipFill>
        <p:spPr bwMode="auto">
          <a:xfrm>
            <a:off x="6156325" y="3252788"/>
            <a:ext cx="2611438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17">
            <a:extLst>
              <a:ext uri="{FF2B5EF4-FFF2-40B4-BE49-F238E27FC236}">
                <a16:creationId xmlns:a16="http://schemas.microsoft.com/office/drawing/2014/main" id="{717C4801-3965-4A50-BCBC-45F4E4011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5" name="Rectangle 23">
            <a:extLst>
              <a:ext uri="{FF2B5EF4-FFF2-40B4-BE49-F238E27FC236}">
                <a16:creationId xmlns:a16="http://schemas.microsoft.com/office/drawing/2014/main" id="{2A0FA8EA-7B64-4DA2-9CB8-8C2E93D85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6" name="Rectangle 30">
            <a:extLst>
              <a:ext uri="{FF2B5EF4-FFF2-40B4-BE49-F238E27FC236}">
                <a16:creationId xmlns:a16="http://schemas.microsoft.com/office/drawing/2014/main" id="{A97EA214-CFF7-4D61-9672-FF8D50D0E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7" name="Rectangle 32">
            <a:extLst>
              <a:ext uri="{FF2B5EF4-FFF2-40B4-BE49-F238E27FC236}">
                <a16:creationId xmlns:a16="http://schemas.microsoft.com/office/drawing/2014/main" id="{1FB98E6C-2F31-446B-B994-06239CA8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8" name="灯片编号占位符 1">
            <a:extLst>
              <a:ext uri="{FF2B5EF4-FFF2-40B4-BE49-F238E27FC236}">
                <a16:creationId xmlns:a16="http://schemas.microsoft.com/office/drawing/2014/main" id="{848BC1D1-869A-43E4-9B2B-CC97E12D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5FE8A9-6437-46C4-AC54-B1832BD676AC}" type="slidenum">
              <a:rPr lang="en-US" altLang="zh-CN"/>
              <a:pPr/>
              <a:t>18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C7B0E2-5AFD-46CD-BDEA-4C2E0B112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285750"/>
            <a:ext cx="8542338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6496F5-DECA-4244-AD61-340DDBA97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4106863"/>
            <a:ext cx="3487737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07B1A7-1A38-4637-ACCB-CBDE6771B8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3465513"/>
            <a:ext cx="5218113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5AEFFB-DABC-4DC7-8080-8F48EEDA6F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4106863"/>
            <a:ext cx="239712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DAAA003-CD1C-4259-9513-25CF3067F7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88" y="5867400"/>
            <a:ext cx="1804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AAA2BF0-010B-4C22-831A-333ADD58CC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4768850"/>
            <a:ext cx="704215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49F1F64-B73F-44E5-A993-C2036BAE80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5380038"/>
            <a:ext cx="19939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A23A7D8-5E45-4F40-96C9-7E829D77F1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5916613"/>
            <a:ext cx="6792913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01D7FBD-90C0-4B1A-8ECB-ACA971F309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513" y="5249863"/>
            <a:ext cx="25717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6" descr="例6">
            <a:extLst>
              <a:ext uri="{FF2B5EF4-FFF2-40B4-BE49-F238E27FC236}">
                <a16:creationId xmlns:a16="http://schemas.microsoft.com/office/drawing/2014/main" id="{865B2889-B224-4590-A35B-83428E2E2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73"/>
          <a:stretch>
            <a:fillRect/>
          </a:stretch>
        </p:blipFill>
        <p:spPr bwMode="auto">
          <a:xfrm>
            <a:off x="2195513" y="1557338"/>
            <a:ext cx="4392612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>
            <a:extLst>
              <a:ext uri="{FF2B5EF4-FFF2-40B4-BE49-F238E27FC236}">
                <a16:creationId xmlns:a16="http://schemas.microsoft.com/office/drawing/2014/main" id="{A04811C2-0F6C-4B3E-8144-CC9E097D2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D20C77FD-01D1-4E7E-937D-99CBB214A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9" name="灯片编号占位符 1">
            <a:extLst>
              <a:ext uri="{FF2B5EF4-FFF2-40B4-BE49-F238E27FC236}">
                <a16:creationId xmlns:a16="http://schemas.microsoft.com/office/drawing/2014/main" id="{88DCAB2B-9922-44C1-B638-636E5FF8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EAAC24-2DAD-4224-8CD5-C0AF4EBAE3C4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29AE5AE-0C04-4AB5-8731-17200FE83985}"/>
              </a:ext>
            </a:extLst>
          </p:cNvPr>
          <p:cNvSpPr/>
          <p:nvPr/>
        </p:nvSpPr>
        <p:spPr>
          <a:xfrm>
            <a:off x="2484438" y="1989138"/>
            <a:ext cx="358775" cy="431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AAB5930-9CEB-4E37-A3D2-B266BF65F5C9}"/>
              </a:ext>
            </a:extLst>
          </p:cNvPr>
          <p:cNvCxnSpPr/>
          <p:nvPr/>
        </p:nvCxnSpPr>
        <p:spPr>
          <a:xfrm flipH="1" flipV="1">
            <a:off x="5292725" y="2490788"/>
            <a:ext cx="2322513" cy="9334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58A489D6-74D2-4DF1-9672-7ABAC15D1EB1}"/>
              </a:ext>
            </a:extLst>
          </p:cNvPr>
          <p:cNvSpPr/>
          <p:nvPr/>
        </p:nvSpPr>
        <p:spPr>
          <a:xfrm>
            <a:off x="3670300" y="5708650"/>
            <a:ext cx="687388" cy="7286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7BAD8C6C-A162-428E-9B40-75180514294D}"/>
              </a:ext>
            </a:extLst>
          </p:cNvPr>
          <p:cNvCxnSpPr/>
          <p:nvPr/>
        </p:nvCxnSpPr>
        <p:spPr>
          <a:xfrm>
            <a:off x="4081463" y="5708650"/>
            <a:ext cx="882650" cy="296863"/>
          </a:xfrm>
          <a:prstGeom prst="curvedConnector3">
            <a:avLst>
              <a:gd name="adj1" fmla="val 99912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B918F049-8C58-4E24-AE71-5F625213D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452438"/>
            <a:ext cx="8426450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BA489C6-58AF-49B0-A0E3-87013724B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7238"/>
            <a:ext cx="69548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DD48635-1B7F-4C83-8FBA-E71D57028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3244850"/>
            <a:ext cx="122555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18F26160-2B2B-4E80-8F4C-953CF9BF79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63" y="5732463"/>
            <a:ext cx="371951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E0E9306-A630-418F-9B07-74238AB629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860800"/>
            <a:ext cx="752316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32806BB7-5987-493D-B442-C940C92CAA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4462463"/>
            <a:ext cx="35052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1BC023E4-3B79-46A2-AEC4-AEC22F13AE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5064125"/>
            <a:ext cx="61626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A013F350-135C-4614-A6CA-D12EA3A69B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5711825"/>
            <a:ext cx="1639888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E1BED2C4-52F1-4805-9ECA-E1DBE8F2C4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5711825"/>
            <a:ext cx="1268412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6C10A1EA-7965-4AD7-8421-D77A6D4C9B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5" y="5711825"/>
            <a:ext cx="877888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.png">
            <a:extLst>
              <a:ext uri="{FF2B5EF4-FFF2-40B4-BE49-F238E27FC236}">
                <a16:creationId xmlns:a16="http://schemas.microsoft.com/office/drawing/2014/main" id="{0C0FC116-3D9D-46F3-9CF4-7A7B4ECB9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388938"/>
            <a:ext cx="8843963" cy="606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" descr="查看更多精彩图片">
            <a:extLst>
              <a:ext uri="{FF2B5EF4-FFF2-40B4-BE49-F238E27FC236}">
                <a16:creationId xmlns:a16="http://schemas.microsoft.com/office/drawing/2014/main" id="{00C0CD3E-A74D-4C2D-A49B-52EF427E396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81075"/>
            <a:ext cx="22383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152FDC-929D-4D05-ADA2-73B22597E2B4}"/>
              </a:ext>
            </a:extLst>
          </p:cNvPr>
          <p:cNvSpPr txBox="1">
            <a:spLocks/>
          </p:cNvSpPr>
          <p:nvPr/>
        </p:nvSpPr>
        <p:spPr bwMode="auto">
          <a:xfrm>
            <a:off x="6961188" y="6524625"/>
            <a:ext cx="2133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00FB9AD-6D78-41BC-A2C5-2D71E46FC1B4}" type="slidenum">
              <a:rPr lang="en-US" altLang="zh-CN" sz="1400"/>
              <a:pPr algn="r" eaLnBrk="1" hangingPunct="1"/>
              <a:t>2</a:t>
            </a:fld>
            <a:endParaRPr lang="en-US" altLang="zh-CN" sz="140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A7B4830-7757-43C8-B15A-A327574DA505}"/>
              </a:ext>
            </a:extLst>
          </p:cNvPr>
          <p:cNvSpPr/>
          <p:nvPr/>
        </p:nvSpPr>
        <p:spPr>
          <a:xfrm>
            <a:off x="5724525" y="3514725"/>
            <a:ext cx="3228975" cy="6238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3">
            <a:extLst>
              <a:ext uri="{FF2B5EF4-FFF2-40B4-BE49-F238E27FC236}">
                <a16:creationId xmlns:a16="http://schemas.microsoft.com/office/drawing/2014/main" id="{07AE1899-2D2A-49A1-93C5-B334512BE675}"/>
              </a:ext>
            </a:extLst>
          </p:cNvPr>
          <p:cNvGrpSpPr>
            <a:grpSpLocks/>
          </p:cNvGrpSpPr>
          <p:nvPr/>
        </p:nvGrpSpPr>
        <p:grpSpPr bwMode="auto">
          <a:xfrm>
            <a:off x="2303463" y="608013"/>
            <a:ext cx="4392612" cy="1597025"/>
            <a:chOff x="2303562" y="535947"/>
            <a:chExt cx="4392612" cy="1596281"/>
          </a:xfrm>
        </p:grpSpPr>
        <p:pic>
          <p:nvPicPr>
            <p:cNvPr id="22546" name="Picture 16" descr="例6">
              <a:extLst>
                <a:ext uri="{FF2B5EF4-FFF2-40B4-BE49-F238E27FC236}">
                  <a16:creationId xmlns:a16="http://schemas.microsoft.com/office/drawing/2014/main" id="{F2F38109-1BD5-4AFC-9131-47606F1DE3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96"/>
            <a:stretch>
              <a:fillRect/>
            </a:stretch>
          </p:blipFill>
          <p:spPr bwMode="auto">
            <a:xfrm>
              <a:off x="2303562" y="535947"/>
              <a:ext cx="4392612" cy="1596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EA01881D-4EF5-4C9D-B5FD-CC42A7C2A936}"/>
                </a:ext>
              </a:extLst>
            </p:cNvPr>
            <p:cNvSpPr/>
            <p:nvPr/>
          </p:nvSpPr>
          <p:spPr>
            <a:xfrm>
              <a:off x="2578199" y="981826"/>
              <a:ext cx="360363" cy="43318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37" name="椭圆 36">
            <a:extLst>
              <a:ext uri="{FF2B5EF4-FFF2-40B4-BE49-F238E27FC236}">
                <a16:creationId xmlns:a16="http://schemas.microsoft.com/office/drawing/2014/main" id="{E445216E-94F4-4F78-A3A7-0218A2417216}"/>
              </a:ext>
            </a:extLst>
          </p:cNvPr>
          <p:cNvSpPr/>
          <p:nvPr/>
        </p:nvSpPr>
        <p:spPr>
          <a:xfrm>
            <a:off x="2178050" y="4821238"/>
            <a:ext cx="503238" cy="43338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DD1DC88-A669-41E9-BCEA-600D119F8480}"/>
              </a:ext>
            </a:extLst>
          </p:cNvPr>
          <p:cNvCxnSpPr>
            <a:endCxn id="39" idx="1"/>
          </p:cNvCxnSpPr>
          <p:nvPr/>
        </p:nvCxnSpPr>
        <p:spPr>
          <a:xfrm>
            <a:off x="2608263" y="5159375"/>
            <a:ext cx="906462" cy="46196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9E20E92E-51AE-456E-9F4E-17B263D95C5D}"/>
              </a:ext>
            </a:extLst>
          </p:cNvPr>
          <p:cNvSpPr/>
          <p:nvPr/>
        </p:nvSpPr>
        <p:spPr>
          <a:xfrm>
            <a:off x="3455988" y="5557838"/>
            <a:ext cx="398462" cy="43338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ED384028-874F-4F4E-B440-FB1CACF70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825875"/>
            <a:ext cx="239553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7976293B-0191-4CBF-93C2-10396504EC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2339975"/>
            <a:ext cx="7578725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671C5FD3-A136-4563-85A4-5D8DA4FF9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3122613"/>
            <a:ext cx="8315325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7961352E-731E-4438-B514-C0885563DC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017963"/>
            <a:ext cx="5302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75F2D462-AEF2-48E6-8C41-7538458505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3990975"/>
            <a:ext cx="13049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49BDD3EC-849F-48E3-B6DA-C7C54A9577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088" y="4029075"/>
            <a:ext cx="2543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69A8D6E-73ED-4253-832C-5F787041A6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4003675"/>
            <a:ext cx="10842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6F155205-08F5-460F-98B4-D62CC27C88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5" y="5462588"/>
            <a:ext cx="33909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B4464967-937C-465B-8212-51E39DB68B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4640263"/>
            <a:ext cx="31337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EF4C0E43-B5DB-4941-8C03-57E08CA3DA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63" y="5416550"/>
            <a:ext cx="24384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8D213465-E611-4BB2-AE4E-085520A2F9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5411788"/>
            <a:ext cx="6778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5" name="灯片编号占位符 1">
            <a:extLst>
              <a:ext uri="{FF2B5EF4-FFF2-40B4-BE49-F238E27FC236}">
                <a16:creationId xmlns:a16="http://schemas.microsoft.com/office/drawing/2014/main" id="{EE24D12E-ABF3-432C-A3D1-136723E8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1A0881-6419-4203-8FFD-EE3FC2FF5F29}" type="slidenum">
              <a:rPr lang="en-US" altLang="zh-CN"/>
              <a:pPr/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03C81A6D-83B1-45C0-89A6-06E59999B1B4}"/>
              </a:ext>
            </a:extLst>
          </p:cNvPr>
          <p:cNvSpPr/>
          <p:nvPr/>
        </p:nvSpPr>
        <p:spPr>
          <a:xfrm>
            <a:off x="1873250" y="3606800"/>
            <a:ext cx="4930775" cy="685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216CED91-4558-4BC8-A0BE-A3298E03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4025" y="6453188"/>
            <a:ext cx="21336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CF7ABC-AC73-42EF-9824-9DD084D948C9}" type="slidenum">
              <a:rPr lang="en-US" altLang="zh-CN"/>
              <a:pPr/>
              <a:t>21</a:t>
            </a:fld>
            <a:endParaRPr lang="en-US" altLang="zh-CN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B5DC096-D594-41AF-AE56-B2E0400EF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476250"/>
            <a:ext cx="632777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3A06E89-A9D2-40A2-91AE-69D229B37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484313"/>
            <a:ext cx="4713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37ACDAA-6CED-45D8-83F8-657D47E6D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8" y="2098675"/>
            <a:ext cx="28162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471A03E-F694-4AA0-BD34-C83B3D2461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154363"/>
            <a:ext cx="47180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25C9324-D966-4249-9B2E-89ED349CC0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292600"/>
            <a:ext cx="7615238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7D577C7-AAC5-4A31-838B-4F530677E3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676900"/>
            <a:ext cx="60721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047DCDC-3FC0-473A-9CC0-63A8CC616F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368425"/>
            <a:ext cx="2328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1">
            <a:extLst>
              <a:ext uri="{FF2B5EF4-FFF2-40B4-BE49-F238E27FC236}">
                <a16:creationId xmlns:a16="http://schemas.microsoft.com/office/drawing/2014/main" id="{728015E1-0248-4C25-8AAE-259644AC6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3" y="2492375"/>
            <a:ext cx="281940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右弧形箭头 20">
            <a:extLst>
              <a:ext uri="{FF2B5EF4-FFF2-40B4-BE49-F238E27FC236}">
                <a16:creationId xmlns:a16="http://schemas.microsoft.com/office/drawing/2014/main" id="{5CE32128-9FA0-4B1A-AD04-1A0808874970}"/>
              </a:ext>
            </a:extLst>
          </p:cNvPr>
          <p:cNvSpPr/>
          <p:nvPr/>
        </p:nvSpPr>
        <p:spPr>
          <a:xfrm>
            <a:off x="6875463" y="3154363"/>
            <a:ext cx="576262" cy="8509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2" grpId="0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>
            <a:extLst>
              <a:ext uri="{FF2B5EF4-FFF2-40B4-BE49-F238E27FC236}">
                <a16:creationId xmlns:a16="http://schemas.microsoft.com/office/drawing/2014/main" id="{73E02E36-B7FB-4156-8FC7-77FDA61E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7E4D574-8511-41E9-AE4A-FB1237DDC1D2}" type="slidenum">
              <a:rPr lang="en-US" altLang="zh-CN"/>
              <a:pPr/>
              <a:t>22</a:t>
            </a:fld>
            <a:endParaRPr lang="en-US" altLang="zh-CN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D08E1A2-7F68-4AE1-9A1E-61F92AD5F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1557338"/>
            <a:ext cx="726122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38176F-85EC-4205-82C8-67B6C537D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608013"/>
            <a:ext cx="507682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534BFE7E-CC76-4421-889F-CAE043152262}"/>
              </a:ext>
            </a:extLst>
          </p:cNvPr>
          <p:cNvSpPr/>
          <p:nvPr/>
        </p:nvSpPr>
        <p:spPr>
          <a:xfrm>
            <a:off x="5073650" y="1444625"/>
            <a:ext cx="3190875" cy="8429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2">
            <a:extLst>
              <a:ext uri="{FF2B5EF4-FFF2-40B4-BE49-F238E27FC236}">
                <a16:creationId xmlns:a16="http://schemas.microsoft.com/office/drawing/2014/main" id="{C5901538-7954-435F-AE12-99B81BD81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3" name="Rectangle 24">
            <a:extLst>
              <a:ext uri="{FF2B5EF4-FFF2-40B4-BE49-F238E27FC236}">
                <a16:creationId xmlns:a16="http://schemas.microsoft.com/office/drawing/2014/main" id="{1CAE20D1-9FCF-4925-964E-F53E429AA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4" name="Rectangle 37">
            <a:extLst>
              <a:ext uri="{FF2B5EF4-FFF2-40B4-BE49-F238E27FC236}">
                <a16:creationId xmlns:a16="http://schemas.microsoft.com/office/drawing/2014/main" id="{353DE0B0-3E75-44FB-AF58-241DBF2C0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5" name="Rectangle 41">
            <a:extLst>
              <a:ext uri="{FF2B5EF4-FFF2-40B4-BE49-F238E27FC236}">
                <a16:creationId xmlns:a16="http://schemas.microsoft.com/office/drawing/2014/main" id="{8547A554-FE69-4488-A242-75FD3FE3E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6" name="Rectangle 52">
            <a:extLst>
              <a:ext uri="{FF2B5EF4-FFF2-40B4-BE49-F238E27FC236}">
                <a16:creationId xmlns:a16="http://schemas.microsoft.com/office/drawing/2014/main" id="{70CCCAC3-F832-40BA-9275-F8B09A75A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7" name="Rectangle 53">
            <a:extLst>
              <a:ext uri="{FF2B5EF4-FFF2-40B4-BE49-F238E27FC236}">
                <a16:creationId xmlns:a16="http://schemas.microsoft.com/office/drawing/2014/main" id="{B631CD92-C12B-4E4A-BFA0-7FC10B77C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altLang="zh-CN"/>
          </a:p>
        </p:txBody>
      </p:sp>
      <p:sp>
        <p:nvSpPr>
          <p:cNvPr id="25608" name="Rectangle 55">
            <a:extLst>
              <a:ext uri="{FF2B5EF4-FFF2-40B4-BE49-F238E27FC236}">
                <a16:creationId xmlns:a16="http://schemas.microsoft.com/office/drawing/2014/main" id="{7A6569B1-523C-4C51-A96B-791A8FC2D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9" name="Rectangle 57">
            <a:extLst>
              <a:ext uri="{FF2B5EF4-FFF2-40B4-BE49-F238E27FC236}">
                <a16:creationId xmlns:a16="http://schemas.microsoft.com/office/drawing/2014/main" id="{3FE434F2-A116-4035-B107-027092C6A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0" name="灯片编号占位符 2">
            <a:extLst>
              <a:ext uri="{FF2B5EF4-FFF2-40B4-BE49-F238E27FC236}">
                <a16:creationId xmlns:a16="http://schemas.microsoft.com/office/drawing/2014/main" id="{922529AD-0D45-4D5E-B27B-DA579983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841143-FDB5-44B8-8BB6-EF7D52CE1083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41933FB6-F9BD-4BE8-9EA7-D031A1D68FE9}"/>
              </a:ext>
            </a:extLst>
          </p:cNvPr>
          <p:cNvSpPr/>
          <p:nvPr/>
        </p:nvSpPr>
        <p:spPr>
          <a:xfrm>
            <a:off x="2339975" y="5838825"/>
            <a:ext cx="1404938" cy="5905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zh-CN" sz="2800" b="1" dirty="0">
                <a:solidFill>
                  <a:srgbClr val="FF0000"/>
                </a:solidFill>
              </a:rPr>
              <a:t>0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31C577A8-81EC-4EED-86A0-18D436EB7C99}"/>
              </a:ext>
            </a:extLst>
          </p:cNvPr>
          <p:cNvSpPr/>
          <p:nvPr/>
        </p:nvSpPr>
        <p:spPr>
          <a:xfrm>
            <a:off x="4211638" y="5862638"/>
            <a:ext cx="1395412" cy="5905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zh-CN" sz="2800" b="1" dirty="0">
                <a:solidFill>
                  <a:srgbClr val="FF0000"/>
                </a:solidFill>
              </a:rPr>
              <a:t>0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3C91106-3347-479E-8815-2B4C0D7E2526}"/>
              </a:ext>
            </a:extLst>
          </p:cNvPr>
          <p:cNvSpPr/>
          <p:nvPr/>
        </p:nvSpPr>
        <p:spPr>
          <a:xfrm>
            <a:off x="6011863" y="5862638"/>
            <a:ext cx="1436687" cy="5905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zh-CN" sz="2800" b="1" dirty="0">
                <a:solidFill>
                  <a:srgbClr val="FF0000"/>
                </a:solidFill>
              </a:rPr>
              <a:t>0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1097A1B1-6E89-4F9B-B981-C90A2E8FB953}"/>
              </a:ext>
            </a:extLst>
          </p:cNvPr>
          <p:cNvSpPr/>
          <p:nvPr/>
        </p:nvSpPr>
        <p:spPr>
          <a:xfrm>
            <a:off x="3419475" y="4235450"/>
            <a:ext cx="720725" cy="5905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zh-CN" sz="2800" b="1" dirty="0">
                <a:solidFill>
                  <a:srgbClr val="FF0000"/>
                </a:solidFill>
              </a:rPr>
              <a:t>0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5" name="右箭头 54">
            <a:extLst>
              <a:ext uri="{FF2B5EF4-FFF2-40B4-BE49-F238E27FC236}">
                <a16:creationId xmlns:a16="http://schemas.microsoft.com/office/drawing/2014/main" id="{1F43D114-7D74-4C60-AC2C-A02A39F001E8}"/>
              </a:ext>
            </a:extLst>
          </p:cNvPr>
          <p:cNvSpPr/>
          <p:nvPr/>
        </p:nvSpPr>
        <p:spPr>
          <a:xfrm>
            <a:off x="5076825" y="4298950"/>
            <a:ext cx="574675" cy="52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12496CDE-BEF0-403B-AFDB-FC43A4BD7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703388"/>
            <a:ext cx="5681662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F48474D6-D9FC-4A42-A14A-2281257F5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403225"/>
            <a:ext cx="3292475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AE4B820E-6A84-425B-ACA7-5176F0679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006475"/>
            <a:ext cx="6230937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D219426B-C2C0-4123-A226-5D19B64009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3222625"/>
            <a:ext cx="554831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2888FF88-B6CE-4911-A8F8-9864E983EE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463800"/>
            <a:ext cx="564515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37215BBB-BA22-4C6E-8D63-E602CFFE48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030663"/>
            <a:ext cx="4711700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468EC6FE-16EF-482A-AE8A-CDED888052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138" y="4064000"/>
            <a:ext cx="14382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CD6C4752-67BF-4F66-98B5-B22CF08E05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5029200"/>
            <a:ext cx="13954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C427ADA8-66C8-45E5-B9EE-B258F07BC6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4916488"/>
            <a:ext cx="206692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37473CC3-5137-41A4-BD19-924A845119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63" y="4900613"/>
            <a:ext cx="2006600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4687B2A1-3267-4DD2-9C58-F6AC9AEBA4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5864225"/>
            <a:ext cx="601186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7CE5A853-B1B3-4FF4-8F4A-68DDB51F82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5945188"/>
            <a:ext cx="4937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7">
            <a:extLst>
              <a:ext uri="{FF2B5EF4-FFF2-40B4-BE49-F238E27FC236}">
                <a16:creationId xmlns:a16="http://schemas.microsoft.com/office/drawing/2014/main" id="{C5F4AB6F-D52D-434D-B47F-E364FEF1D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154113"/>
            <a:ext cx="2520950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椭圆 29">
            <a:extLst>
              <a:ext uri="{FF2B5EF4-FFF2-40B4-BE49-F238E27FC236}">
                <a16:creationId xmlns:a16="http://schemas.microsoft.com/office/drawing/2014/main" id="{A3872D9B-445A-4954-9AC9-A969E63D3023}"/>
              </a:ext>
            </a:extLst>
          </p:cNvPr>
          <p:cNvSpPr/>
          <p:nvPr/>
        </p:nvSpPr>
        <p:spPr>
          <a:xfrm>
            <a:off x="7500938" y="1630363"/>
            <a:ext cx="163512" cy="14605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A4D79AC-3E79-4B9A-95FE-525686129183}"/>
              </a:ext>
            </a:extLst>
          </p:cNvPr>
          <p:cNvSpPr/>
          <p:nvPr/>
        </p:nvSpPr>
        <p:spPr>
          <a:xfrm>
            <a:off x="8350250" y="1495425"/>
            <a:ext cx="163513" cy="144463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D3FC532-EB9B-4395-8AC8-2F62FA85192B}"/>
              </a:ext>
            </a:extLst>
          </p:cNvPr>
          <p:cNvSpPr/>
          <p:nvPr/>
        </p:nvSpPr>
        <p:spPr>
          <a:xfrm>
            <a:off x="7981950" y="2174875"/>
            <a:ext cx="163513" cy="14287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F0B2CD8-EC3E-41CC-A4BC-426883FFEBD0}"/>
              </a:ext>
            </a:extLst>
          </p:cNvPr>
          <p:cNvSpPr/>
          <p:nvPr/>
        </p:nvSpPr>
        <p:spPr>
          <a:xfrm>
            <a:off x="7024688" y="2486025"/>
            <a:ext cx="287337" cy="3127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0E1530A-2EFD-4029-B677-8536A7E7A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4B83DC31-40FE-442A-961C-34FF04D66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F57F5FF5-C74C-45A3-B869-E0CF4BF8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29" name="Rectangle 8">
            <a:extLst>
              <a:ext uri="{FF2B5EF4-FFF2-40B4-BE49-F238E27FC236}">
                <a16:creationId xmlns:a16="http://schemas.microsoft.com/office/drawing/2014/main" id="{F651C71F-7EF1-4D59-9441-BC858E8DB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0" name="Rectangle 10">
            <a:extLst>
              <a:ext uri="{FF2B5EF4-FFF2-40B4-BE49-F238E27FC236}">
                <a16:creationId xmlns:a16="http://schemas.microsoft.com/office/drawing/2014/main" id="{3D2FBA97-5190-4E5C-83D3-BB3041A81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1" name="Rectangle 12">
            <a:extLst>
              <a:ext uri="{FF2B5EF4-FFF2-40B4-BE49-F238E27FC236}">
                <a16:creationId xmlns:a16="http://schemas.microsoft.com/office/drawing/2014/main" id="{05ECAA92-74AF-4BE5-A188-B2966C943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2" name="Rectangle 20">
            <a:extLst>
              <a:ext uri="{FF2B5EF4-FFF2-40B4-BE49-F238E27FC236}">
                <a16:creationId xmlns:a16="http://schemas.microsoft.com/office/drawing/2014/main" id="{669278CB-E8A8-41ED-B6A1-8B3EAF1D8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3" name="Rectangle 22">
            <a:extLst>
              <a:ext uri="{FF2B5EF4-FFF2-40B4-BE49-F238E27FC236}">
                <a16:creationId xmlns:a16="http://schemas.microsoft.com/office/drawing/2014/main" id="{1115CEF3-B06A-445C-AB9D-5059BE1EF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4" name="Rectangle 24">
            <a:extLst>
              <a:ext uri="{FF2B5EF4-FFF2-40B4-BE49-F238E27FC236}">
                <a16:creationId xmlns:a16="http://schemas.microsoft.com/office/drawing/2014/main" id="{AE71CA02-B025-43EC-BEDC-27C4E6548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5" name="Rectangle 26">
            <a:extLst>
              <a:ext uri="{FF2B5EF4-FFF2-40B4-BE49-F238E27FC236}">
                <a16:creationId xmlns:a16="http://schemas.microsoft.com/office/drawing/2014/main" id="{9BEF3F23-C233-438D-ACD3-D6DD1481A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6" name="灯片编号占位符 1">
            <a:extLst>
              <a:ext uri="{FF2B5EF4-FFF2-40B4-BE49-F238E27FC236}">
                <a16:creationId xmlns:a16="http://schemas.microsoft.com/office/drawing/2014/main" id="{0D4BD10A-64FC-4D6E-ACB0-63F26F3E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0EA8A4-7871-4428-9BC6-581F5029444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3" name="右箭头 42">
            <a:extLst>
              <a:ext uri="{FF2B5EF4-FFF2-40B4-BE49-F238E27FC236}">
                <a16:creationId xmlns:a16="http://schemas.microsoft.com/office/drawing/2014/main" id="{CE6B4F82-8976-4973-BC9C-DD5058F10061}"/>
              </a:ext>
            </a:extLst>
          </p:cNvPr>
          <p:cNvSpPr/>
          <p:nvPr/>
        </p:nvSpPr>
        <p:spPr>
          <a:xfrm>
            <a:off x="2852738" y="3716338"/>
            <a:ext cx="431800" cy="433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4" name="右箭头 43">
            <a:extLst>
              <a:ext uri="{FF2B5EF4-FFF2-40B4-BE49-F238E27FC236}">
                <a16:creationId xmlns:a16="http://schemas.microsoft.com/office/drawing/2014/main" id="{41C29D82-FB2E-4A8B-9BF7-1C73FF281028}"/>
              </a:ext>
            </a:extLst>
          </p:cNvPr>
          <p:cNvSpPr/>
          <p:nvPr/>
        </p:nvSpPr>
        <p:spPr>
          <a:xfrm>
            <a:off x="4140200" y="5516563"/>
            <a:ext cx="576263" cy="433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5" name="下箭头 44">
            <a:extLst>
              <a:ext uri="{FF2B5EF4-FFF2-40B4-BE49-F238E27FC236}">
                <a16:creationId xmlns:a16="http://schemas.microsoft.com/office/drawing/2014/main" id="{5BB19546-C496-459A-A1CA-76562B26D42F}"/>
              </a:ext>
            </a:extLst>
          </p:cNvPr>
          <p:cNvSpPr/>
          <p:nvPr/>
        </p:nvSpPr>
        <p:spPr>
          <a:xfrm>
            <a:off x="1619250" y="4581525"/>
            <a:ext cx="576263" cy="719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9217395C-38B9-45AB-80B3-3925463CC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3432175"/>
            <a:ext cx="14271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653551C-F27F-463D-90C9-BA2F02229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481013"/>
            <a:ext cx="8497887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33688503-1066-4649-8EC0-BE2D3F05A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1809750"/>
            <a:ext cx="20843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E07A05FC-B042-470B-9DBB-CB4E74306F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776413"/>
            <a:ext cx="2043113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763FD042-A345-4F93-8274-9C27EB8509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63" y="4419600"/>
            <a:ext cx="30861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315DB7F2-3AD4-4987-AC62-08ED970057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5376863"/>
            <a:ext cx="280987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990A4626-50B3-40D1-80F6-EB2F226862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8" y="2889250"/>
            <a:ext cx="34734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1A1CDBEA-0093-4E0F-82F6-33FC70E88D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313" y="2713038"/>
            <a:ext cx="1585912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73362B96-76AF-47D5-B1DE-0A13AE138A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830388"/>
            <a:ext cx="23114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1ED4858E-7ADC-4863-B0A8-A087CBD3E6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1830388"/>
            <a:ext cx="2303463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70BDD69-BDDE-45EA-8175-D15B4068D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0" y="1700213"/>
            <a:ext cx="2054225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11">
            <a:extLst>
              <a:ext uri="{FF2B5EF4-FFF2-40B4-BE49-F238E27FC236}">
                <a16:creationId xmlns:a16="http://schemas.microsoft.com/office/drawing/2014/main" id="{D5603FBA-E22B-44C7-9CCD-673DF5800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2" name="Rectangle 13">
            <a:extLst>
              <a:ext uri="{FF2B5EF4-FFF2-40B4-BE49-F238E27FC236}">
                <a16:creationId xmlns:a16="http://schemas.microsoft.com/office/drawing/2014/main" id="{B551A7CD-F47C-42CA-A1D0-571228319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3" name="Rectangle 19">
            <a:extLst>
              <a:ext uri="{FF2B5EF4-FFF2-40B4-BE49-F238E27FC236}">
                <a16:creationId xmlns:a16="http://schemas.microsoft.com/office/drawing/2014/main" id="{D967C0E8-5836-453F-8326-69BC89332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4" name="灯片编号占位符 4">
            <a:extLst>
              <a:ext uri="{FF2B5EF4-FFF2-40B4-BE49-F238E27FC236}">
                <a16:creationId xmlns:a16="http://schemas.microsoft.com/office/drawing/2014/main" id="{B7C7961E-0E89-4021-86D4-8EA2EA35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1E93E3-68B6-4B4D-8824-FBEF1F4BC06F}" type="slidenum">
              <a:rPr lang="en-US" altLang="zh-CN"/>
              <a:pPr/>
              <a:t>25</a:t>
            </a:fld>
            <a:endParaRPr lang="en-US" altLang="zh-CN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BF18D8E-090C-48EC-98D4-927EF1015D7A}"/>
              </a:ext>
            </a:extLst>
          </p:cNvPr>
          <p:cNvCxnSpPr/>
          <p:nvPr/>
        </p:nvCxnSpPr>
        <p:spPr>
          <a:xfrm flipV="1">
            <a:off x="7416800" y="2393950"/>
            <a:ext cx="554038" cy="431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EEDBA1E-EFE1-4869-8AE6-8A99AB32EB6B}"/>
              </a:ext>
            </a:extLst>
          </p:cNvPr>
          <p:cNvCxnSpPr/>
          <p:nvPr/>
        </p:nvCxnSpPr>
        <p:spPr>
          <a:xfrm>
            <a:off x="7970838" y="2387600"/>
            <a:ext cx="0" cy="530225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3A31904D-FFB8-42D9-82EA-4D8DFF0C465F}"/>
              </a:ext>
            </a:extLst>
          </p:cNvPr>
          <p:cNvSpPr/>
          <p:nvPr/>
        </p:nvSpPr>
        <p:spPr>
          <a:xfrm>
            <a:off x="2976563" y="3860800"/>
            <a:ext cx="1811337" cy="7921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189404E5-1775-456F-B7BD-1D607628B4B4}"/>
              </a:ext>
            </a:extLst>
          </p:cNvPr>
          <p:cNvCxnSpPr/>
          <p:nvPr/>
        </p:nvCxnSpPr>
        <p:spPr>
          <a:xfrm>
            <a:off x="4356100" y="3860800"/>
            <a:ext cx="1584325" cy="288925"/>
          </a:xfrm>
          <a:prstGeom prst="curvedConnector3">
            <a:avLst>
              <a:gd name="adj1" fmla="val 50000"/>
            </a:avLst>
          </a:prstGeom>
          <a:ln w="25400">
            <a:solidFill>
              <a:srgbClr val="CC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FB830BFE-ED6B-4E71-89C0-CFB32EFD6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077913"/>
            <a:ext cx="842645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E7438CD8-79EE-4224-8ACB-D07CA90C3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525463"/>
            <a:ext cx="3994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080B4C87-5D92-4076-B44D-EAB36201AD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4056063"/>
            <a:ext cx="804863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858EA31A-79DB-4711-8F24-3DF9F70215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2536825"/>
            <a:ext cx="671195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4B7F5B6B-E09B-4EDB-B800-186759B7C8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3303588"/>
            <a:ext cx="31702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845CF40-2CF4-4247-861E-0898147354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3319463"/>
            <a:ext cx="22002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41A3E010-73B4-4F8D-9821-E0A761C6AA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4041775"/>
            <a:ext cx="308451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7E5401D1-93FA-444A-BEB7-1058AD2F47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50" y="4057650"/>
            <a:ext cx="6159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B6EF9515-0394-4424-9BF7-1FB16FED6E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5934075"/>
            <a:ext cx="4573588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E2B2F249-6C63-4EE4-BFB4-5D1944F76D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4667250"/>
            <a:ext cx="8370888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7793A9C-7982-4FFF-8D47-789CF8E285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75" y="2917825"/>
            <a:ext cx="5429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2151A27B-5072-44A0-9B3D-934DB9E780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2873375"/>
            <a:ext cx="24923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 descr="例6">
            <a:extLst>
              <a:ext uri="{FF2B5EF4-FFF2-40B4-BE49-F238E27FC236}">
                <a16:creationId xmlns:a16="http://schemas.microsoft.com/office/drawing/2014/main" id="{4DD43818-A4DB-4727-8244-889970DE6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8"/>
          <a:stretch>
            <a:fillRect/>
          </a:stretch>
        </p:blipFill>
        <p:spPr bwMode="auto">
          <a:xfrm>
            <a:off x="6567488" y="2073275"/>
            <a:ext cx="2397125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灯片编号占位符 1">
            <a:extLst>
              <a:ext uri="{FF2B5EF4-FFF2-40B4-BE49-F238E27FC236}">
                <a16:creationId xmlns:a16="http://schemas.microsoft.com/office/drawing/2014/main" id="{EB923A8D-9364-4025-827C-0B4E4EDC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13A81D-90AD-4839-A445-3611BD7FBE8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6231B2F5-EABE-422C-9C56-50F22842DFB3}"/>
              </a:ext>
            </a:extLst>
          </p:cNvPr>
          <p:cNvSpPr/>
          <p:nvPr/>
        </p:nvSpPr>
        <p:spPr>
          <a:xfrm>
            <a:off x="1720850" y="3846513"/>
            <a:ext cx="342900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30AB2464-386E-4B59-9CB2-1BFA6556316E}"/>
              </a:ext>
            </a:extLst>
          </p:cNvPr>
          <p:cNvSpPr/>
          <p:nvPr/>
        </p:nvSpPr>
        <p:spPr>
          <a:xfrm>
            <a:off x="3432175" y="3846513"/>
            <a:ext cx="342900" cy="433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78D181F-5404-4C7F-A985-70D18CF35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017713"/>
            <a:ext cx="23907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1F5ABDC-AED9-47F2-AFF0-2624873E7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304800"/>
            <a:ext cx="3317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69C5914-1D95-4C7B-B7DB-26B18E6084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800100"/>
            <a:ext cx="8389937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0AF75FF-E5EE-4F05-A9A1-9FD61B777B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3" y="3233738"/>
            <a:ext cx="17748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3C8E91F-7816-41F0-91FE-DC473813D7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2665413"/>
            <a:ext cx="25304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32C59E0-71EC-45A3-BB67-394980A9B2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5" y="2660650"/>
            <a:ext cx="2584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18AA0DA-E7D8-49A9-9A25-060D7202B6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3252788"/>
            <a:ext cx="17494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B8BC539-68BA-44F9-B11C-CA9202CEA6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5610225"/>
            <a:ext cx="759618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7684E9AD-9FCD-4AAC-95FD-42A2893AD8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4297363"/>
            <a:ext cx="8370887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E2F38197-0511-4679-93AF-B260AF238A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4978400"/>
            <a:ext cx="86931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BF525C3-D831-41AF-B735-578A3264F493}"/>
              </a:ext>
            </a:extLst>
          </p:cNvPr>
          <p:cNvCxnSpPr/>
          <p:nvPr/>
        </p:nvCxnSpPr>
        <p:spPr>
          <a:xfrm flipV="1">
            <a:off x="7524750" y="2376488"/>
            <a:ext cx="241300" cy="4159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9F05C20-4134-45D7-9216-C9FE6904D9FC}"/>
              </a:ext>
            </a:extLst>
          </p:cNvPr>
          <p:cNvCxnSpPr/>
          <p:nvPr/>
        </p:nvCxnSpPr>
        <p:spPr>
          <a:xfrm flipH="1">
            <a:off x="7821613" y="3265488"/>
            <a:ext cx="192087" cy="4127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CBD4AC5B-C344-4D54-BEC6-8189B8648903}"/>
              </a:ext>
            </a:extLst>
          </p:cNvPr>
          <p:cNvSpPr/>
          <p:nvPr/>
        </p:nvSpPr>
        <p:spPr>
          <a:xfrm>
            <a:off x="1368425" y="3182938"/>
            <a:ext cx="900113" cy="6635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F18422E-6470-49CF-9F95-AA74834D3095}"/>
              </a:ext>
            </a:extLst>
          </p:cNvPr>
          <p:cNvSpPr/>
          <p:nvPr/>
        </p:nvSpPr>
        <p:spPr>
          <a:xfrm>
            <a:off x="2982913" y="3184525"/>
            <a:ext cx="898525" cy="6635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381A2A8-2884-4C48-B577-17B87DC1E081}"/>
              </a:ext>
            </a:extLst>
          </p:cNvPr>
          <p:cNvCxnSpPr/>
          <p:nvPr/>
        </p:nvCxnSpPr>
        <p:spPr>
          <a:xfrm>
            <a:off x="7513638" y="2814638"/>
            <a:ext cx="488950" cy="44132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17EDDEB-ED56-4CEA-A2BC-2D5B4623F792}"/>
              </a:ext>
            </a:extLst>
          </p:cNvPr>
          <p:cNvCxnSpPr>
            <a:stCxn id="32" idx="5"/>
          </p:cNvCxnSpPr>
          <p:nvPr/>
        </p:nvCxnSpPr>
        <p:spPr>
          <a:xfrm flipV="1">
            <a:off x="3749675" y="3074988"/>
            <a:ext cx="4008438" cy="676275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3B23C6C6-D074-43AF-BC0D-3D7BA8512BDD}"/>
              </a:ext>
            </a:extLst>
          </p:cNvPr>
          <p:cNvSpPr/>
          <p:nvPr/>
        </p:nvSpPr>
        <p:spPr>
          <a:xfrm>
            <a:off x="6804025" y="3516313"/>
            <a:ext cx="542925" cy="33178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9" grpId="0" animBg="1"/>
      <p:bldP spid="32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7">
            <a:extLst>
              <a:ext uri="{FF2B5EF4-FFF2-40B4-BE49-F238E27FC236}">
                <a16:creationId xmlns:a16="http://schemas.microsoft.com/office/drawing/2014/main" id="{CD0E6612-F427-45F9-89EF-BD395EBA9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699" name="Rectangle 19">
            <a:extLst>
              <a:ext uri="{FF2B5EF4-FFF2-40B4-BE49-F238E27FC236}">
                <a16:creationId xmlns:a16="http://schemas.microsoft.com/office/drawing/2014/main" id="{A6C8819F-2C02-4391-A32D-5C8C425B7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0" name="Rectangle 31">
            <a:extLst>
              <a:ext uri="{FF2B5EF4-FFF2-40B4-BE49-F238E27FC236}">
                <a16:creationId xmlns:a16="http://schemas.microsoft.com/office/drawing/2014/main" id="{B4ECDC87-AE1F-427A-86E9-E267C0001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8" name="Picture 3" descr="例6">
            <a:extLst>
              <a:ext uri="{FF2B5EF4-FFF2-40B4-BE49-F238E27FC236}">
                <a16:creationId xmlns:a16="http://schemas.microsoft.com/office/drawing/2014/main" id="{0D56B649-5FE0-451B-BF96-333B7A400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96"/>
          <a:stretch>
            <a:fillRect/>
          </a:stretch>
        </p:blipFill>
        <p:spPr bwMode="auto">
          <a:xfrm>
            <a:off x="6156325" y="1700213"/>
            <a:ext cx="28098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Rectangle 40">
            <a:extLst>
              <a:ext uri="{FF2B5EF4-FFF2-40B4-BE49-F238E27FC236}">
                <a16:creationId xmlns:a16="http://schemas.microsoft.com/office/drawing/2014/main" id="{17494C2D-9473-4D96-9A39-12E0741F2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3" name="灯片编号占位符 1">
            <a:extLst>
              <a:ext uri="{FF2B5EF4-FFF2-40B4-BE49-F238E27FC236}">
                <a16:creationId xmlns:a16="http://schemas.microsoft.com/office/drawing/2014/main" id="{94C6C44D-5045-46D7-90BD-FD2D597B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07C4C3-3EA4-4E82-8C64-01108BD5B26C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E2375F9-E29C-4F5B-AE3B-58B454CC5C6E}"/>
              </a:ext>
            </a:extLst>
          </p:cNvPr>
          <p:cNvSpPr/>
          <p:nvPr/>
        </p:nvSpPr>
        <p:spPr>
          <a:xfrm>
            <a:off x="7246938" y="3559175"/>
            <a:ext cx="287337" cy="285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BD546C9-7311-4339-910F-3070CE4E6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138363"/>
            <a:ext cx="23955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C77FF5E-DB74-4070-9B52-E00451CA65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34963"/>
            <a:ext cx="8669338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A009BDC-A2F7-442A-B004-1343E5E3D4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5" y="2841625"/>
            <a:ext cx="428625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FACF87D-0C5B-48A0-B2E3-5CAD32B8A6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205038"/>
            <a:ext cx="15843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38A7763-186E-4AF0-A15D-D16DD14C1A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338" y="2219325"/>
            <a:ext cx="1676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13B67FC-53E2-4CD3-92E0-1B61ADA728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370263"/>
            <a:ext cx="2620963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064994A-E0E6-49DC-8B32-88C4CB5574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988" y="3506788"/>
            <a:ext cx="20002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C73B372D-A3F0-4230-9794-673898ACD2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88" y="3560763"/>
            <a:ext cx="17430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1CF1E991-1049-40C8-B230-49FECBD88CCE}"/>
              </a:ext>
            </a:extLst>
          </p:cNvPr>
          <p:cNvSpPr/>
          <p:nvPr/>
        </p:nvSpPr>
        <p:spPr>
          <a:xfrm>
            <a:off x="8180388" y="2373313"/>
            <a:ext cx="136525" cy="115887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588A070-6DBD-4BD4-AFA7-3793CAEB9522}"/>
              </a:ext>
            </a:extLst>
          </p:cNvPr>
          <p:cNvSpPr/>
          <p:nvPr/>
        </p:nvSpPr>
        <p:spPr>
          <a:xfrm>
            <a:off x="6432550" y="2374900"/>
            <a:ext cx="134938" cy="1158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FF0C328-0AB4-446D-984A-03A26E3FC03E}"/>
              </a:ext>
            </a:extLst>
          </p:cNvPr>
          <p:cNvCxnSpPr/>
          <p:nvPr/>
        </p:nvCxnSpPr>
        <p:spPr>
          <a:xfrm flipV="1">
            <a:off x="7391400" y="2471738"/>
            <a:ext cx="820738" cy="124142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9D2B83A-2CEF-4B29-BEB5-BA160CEDD51B}"/>
              </a:ext>
            </a:extLst>
          </p:cNvPr>
          <p:cNvCxnSpPr/>
          <p:nvPr/>
        </p:nvCxnSpPr>
        <p:spPr>
          <a:xfrm flipH="1" flipV="1">
            <a:off x="6515100" y="2466975"/>
            <a:ext cx="855663" cy="123983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34C7D69-CBA1-4327-9E3F-FDCDD80A903D}"/>
              </a:ext>
            </a:extLst>
          </p:cNvPr>
          <p:cNvCxnSpPr/>
          <p:nvPr/>
        </p:nvCxnSpPr>
        <p:spPr>
          <a:xfrm flipH="1" flipV="1">
            <a:off x="7866063" y="2054225"/>
            <a:ext cx="404812" cy="388938"/>
          </a:xfrm>
          <a:prstGeom prst="straightConnector1">
            <a:avLst/>
          </a:prstGeom>
          <a:ln w="31750">
            <a:solidFill>
              <a:srgbClr val="CC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530BDD3-C455-452A-AA74-F23B0F1C629E}"/>
              </a:ext>
            </a:extLst>
          </p:cNvPr>
          <p:cNvCxnSpPr/>
          <p:nvPr/>
        </p:nvCxnSpPr>
        <p:spPr>
          <a:xfrm flipV="1">
            <a:off x="6502400" y="2054225"/>
            <a:ext cx="341313" cy="365125"/>
          </a:xfrm>
          <a:prstGeom prst="straightConnector1">
            <a:avLst/>
          </a:prstGeom>
          <a:ln w="31750">
            <a:solidFill>
              <a:srgbClr val="CC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741" name="Picture 45">
            <a:extLst>
              <a:ext uri="{FF2B5EF4-FFF2-40B4-BE49-F238E27FC236}">
                <a16:creationId xmlns:a16="http://schemas.microsoft.com/office/drawing/2014/main" id="{0F0CCC35-643A-4A9B-B9E4-C9E95ADC7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4195763"/>
            <a:ext cx="163353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45" name="Picture 49">
            <a:extLst>
              <a:ext uri="{FF2B5EF4-FFF2-40B4-BE49-F238E27FC236}">
                <a16:creationId xmlns:a16="http://schemas.microsoft.com/office/drawing/2014/main" id="{50527752-ADA8-4FD6-938A-E93F4EBF0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8" y="4152900"/>
            <a:ext cx="141128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46" name="Picture 50">
            <a:extLst>
              <a:ext uri="{FF2B5EF4-FFF2-40B4-BE49-F238E27FC236}">
                <a16:creationId xmlns:a16="http://schemas.microsoft.com/office/drawing/2014/main" id="{5E903DB7-AFED-4300-AB30-DC04E4483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187825"/>
            <a:ext cx="16716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50" name="Picture 54">
            <a:extLst>
              <a:ext uri="{FF2B5EF4-FFF2-40B4-BE49-F238E27FC236}">
                <a16:creationId xmlns:a16="http://schemas.microsoft.com/office/drawing/2014/main" id="{3249125B-CB5A-4A40-A39F-49F28B1D2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179888"/>
            <a:ext cx="1214438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C41171A0-2487-441D-96AC-E9D1F60FDAB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805363"/>
            <a:ext cx="16446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800A56AE-B6E5-4E4C-97E4-6658B34C696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724400"/>
            <a:ext cx="18954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52" name="Picture 56">
            <a:extLst>
              <a:ext uri="{FF2B5EF4-FFF2-40B4-BE49-F238E27FC236}">
                <a16:creationId xmlns:a16="http://schemas.microsoft.com/office/drawing/2014/main" id="{BB97D373-D7ED-489A-87B5-F1E15F512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4776788"/>
            <a:ext cx="321945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D7A12DAC-B531-43A7-A1EA-3F857C8B48B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5362575"/>
            <a:ext cx="585787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直角上箭头 51">
            <a:extLst>
              <a:ext uri="{FF2B5EF4-FFF2-40B4-BE49-F238E27FC236}">
                <a16:creationId xmlns:a16="http://schemas.microsoft.com/office/drawing/2014/main" id="{9F0E7854-96D8-48CC-857E-380A431EF678}"/>
              </a:ext>
            </a:extLst>
          </p:cNvPr>
          <p:cNvSpPr/>
          <p:nvPr/>
        </p:nvSpPr>
        <p:spPr>
          <a:xfrm>
            <a:off x="5795963" y="5362575"/>
            <a:ext cx="615950" cy="42703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F6FF45A0-5755-4234-8E10-BC5631F9C0E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5975350"/>
            <a:ext cx="8699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53" name="Picture 57">
            <a:extLst>
              <a:ext uri="{FF2B5EF4-FFF2-40B4-BE49-F238E27FC236}">
                <a16:creationId xmlns:a16="http://schemas.microsoft.com/office/drawing/2014/main" id="{F1DA2F36-1D4B-40B9-8E94-AC6D5C562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276725"/>
            <a:ext cx="1749425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67C63B3-13D5-4062-9E12-1B95EC2C0BE8}"/>
              </a:ext>
            </a:extLst>
          </p:cNvPr>
          <p:cNvCxnSpPr>
            <a:stCxn id="2" idx="6"/>
          </p:cNvCxnSpPr>
          <p:nvPr/>
        </p:nvCxnSpPr>
        <p:spPr>
          <a:xfrm flipH="1">
            <a:off x="7883525" y="2430463"/>
            <a:ext cx="433388" cy="1587"/>
          </a:xfrm>
          <a:prstGeom prst="straightConnector1">
            <a:avLst/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E40F935-9C48-444C-B5BB-ED4C0AA2688A}"/>
              </a:ext>
            </a:extLst>
          </p:cNvPr>
          <p:cNvCxnSpPr/>
          <p:nvPr/>
        </p:nvCxnSpPr>
        <p:spPr>
          <a:xfrm flipV="1">
            <a:off x="6508750" y="2419350"/>
            <a:ext cx="401638" cy="11113"/>
          </a:xfrm>
          <a:prstGeom prst="straightConnector1">
            <a:avLst/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F8A31A3-E79B-4000-AC24-1553B0287E7C}"/>
              </a:ext>
            </a:extLst>
          </p:cNvPr>
          <p:cNvCxnSpPr/>
          <p:nvPr/>
        </p:nvCxnSpPr>
        <p:spPr>
          <a:xfrm flipV="1">
            <a:off x="6491288" y="2046288"/>
            <a:ext cx="12700" cy="379412"/>
          </a:xfrm>
          <a:prstGeom prst="straightConnector1">
            <a:avLst/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B8B98DE3-1401-46D3-A14F-B77C5AEA9BFA}"/>
              </a:ext>
            </a:extLst>
          </p:cNvPr>
          <p:cNvCxnSpPr/>
          <p:nvPr/>
        </p:nvCxnSpPr>
        <p:spPr>
          <a:xfrm flipV="1">
            <a:off x="8259763" y="2041525"/>
            <a:ext cx="12700" cy="377825"/>
          </a:xfrm>
          <a:prstGeom prst="straightConnector1">
            <a:avLst/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97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9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9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97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9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9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9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9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9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9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9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9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9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29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9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9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" grpId="0" animBg="1"/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56A1F04A-FC5F-430B-AF3F-456AD61BBE34}"/>
              </a:ext>
            </a:extLst>
          </p:cNvPr>
          <p:cNvSpPr/>
          <p:nvPr/>
        </p:nvSpPr>
        <p:spPr>
          <a:xfrm>
            <a:off x="5126038" y="2435225"/>
            <a:ext cx="3190875" cy="8445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0723" name="灯片编号占位符 11">
            <a:extLst>
              <a:ext uri="{FF2B5EF4-FFF2-40B4-BE49-F238E27FC236}">
                <a16:creationId xmlns:a16="http://schemas.microsoft.com/office/drawing/2014/main" id="{254BB47E-36B3-457A-8BB1-EFF0D9D7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DD2779A-CD88-47E6-B2B5-D0F58E54D117}" type="slidenum">
              <a:rPr lang="en-US" altLang="zh-CN"/>
              <a:pPr/>
              <a:t>28</a:t>
            </a:fld>
            <a:endParaRPr lang="en-US" altLang="zh-CN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677A686-6637-40A1-8755-18FAE9A79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1557338"/>
            <a:ext cx="726122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0516333-79D6-4B53-81DB-796F3FB64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608013"/>
            <a:ext cx="507682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6">
            <a:extLst>
              <a:ext uri="{FF2B5EF4-FFF2-40B4-BE49-F238E27FC236}">
                <a16:creationId xmlns:a16="http://schemas.microsoft.com/office/drawing/2014/main" id="{71E08373-3915-4EC1-97F9-52989164D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47" name="灯片编号占位符 1">
            <a:extLst>
              <a:ext uri="{FF2B5EF4-FFF2-40B4-BE49-F238E27FC236}">
                <a16:creationId xmlns:a16="http://schemas.microsoft.com/office/drawing/2014/main" id="{E1A0E5D4-6C45-4DBC-B7E9-775F9882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5C6D81-672D-44DC-88F4-946AE7A72F90}" type="slidenum">
              <a:rPr lang="en-US" altLang="zh-CN"/>
              <a:pPr/>
              <a:t>29</a:t>
            </a:fld>
            <a:endParaRPr lang="en-US" altLang="zh-CN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AC68A9F0-D229-4BDF-9819-F568F5711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3429000"/>
            <a:ext cx="132238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21768D1-E503-4436-AB54-97CFAF94B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3259138"/>
            <a:ext cx="156527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2330F93D-82C6-4D9E-8657-367DEF338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489575"/>
            <a:ext cx="11223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22CE4BF1-6EA6-442E-8772-1CDC99D593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38" y="4106863"/>
            <a:ext cx="8461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820712B-FC18-4C49-B283-621D2F578B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106863"/>
            <a:ext cx="114141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EAE951D4-3C78-4124-8324-8D28866900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38" y="4783138"/>
            <a:ext cx="84613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8C2C0613-83C2-4648-A021-3C987926ED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783138"/>
            <a:ext cx="1141413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E951B904-0D7E-4D68-A26E-8D966517B7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5443538"/>
            <a:ext cx="852487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86CB2CB7-EE42-410D-9148-A4C01DD45C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5254625"/>
            <a:ext cx="356552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7BE15770-FAD7-42BF-8A37-D86A9AF617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3270250"/>
            <a:ext cx="30670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2C2EE83C-9F3B-432C-9863-1159D609CD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3924300"/>
            <a:ext cx="356552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52960F87-A743-4171-A5C7-D44019C8C9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4567238"/>
            <a:ext cx="356552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58FE543-A86C-4C57-AD5B-F4FE43ED4B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2649538"/>
            <a:ext cx="11890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D062247-F12B-4520-9AFE-8C46399F412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847850"/>
            <a:ext cx="241458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6BAB218-F604-452B-A857-D6094F9534F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1844675"/>
            <a:ext cx="2328863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09B18D6-A446-4E14-8752-1624330F3BB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1133475"/>
            <a:ext cx="11826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910DB79-6203-4952-867A-72407D69687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1870075"/>
            <a:ext cx="12065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C650FD2-3C5B-4759-8CB2-7C8FC73F98E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55988"/>
            <a:ext cx="762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A538BA0-2072-40D2-B2DA-EFB54F19943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3227388"/>
            <a:ext cx="1566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84DA24A-CCFF-4B03-BD00-277C9A22311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515938"/>
            <a:ext cx="3292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1">
            <a:extLst>
              <a:ext uri="{FF2B5EF4-FFF2-40B4-BE49-F238E27FC236}">
                <a16:creationId xmlns:a16="http://schemas.microsoft.com/office/drawing/2014/main" id="{21B4682A-3C9E-4281-A662-C160CD72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4025" y="6453188"/>
            <a:ext cx="21336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E3975A-53A3-4219-92EF-596260EF9AD1}" type="slidenum">
              <a:rPr lang="en-US" altLang="zh-CN"/>
              <a:pPr/>
              <a:t>3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8FE68E-4768-404B-81DB-BA8C13BAB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476250"/>
            <a:ext cx="632777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67889D-2FE9-4AED-9347-FD734DA8B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484313"/>
            <a:ext cx="4713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D78C4D-354B-46FD-9EC4-306790F70B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8" y="2098675"/>
            <a:ext cx="28162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0C7467-E0B1-42EC-B401-DD5FD33B6B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154363"/>
            <a:ext cx="47180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FBCBBB5-CA42-4219-A250-114A837BC5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292600"/>
            <a:ext cx="7615238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B4CB6E0-4C27-44AD-9954-581800D6E0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676900"/>
            <a:ext cx="60721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A81FB3B-AB82-4029-9B63-8929A2B3D1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368425"/>
            <a:ext cx="2328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>
            <a:extLst>
              <a:ext uri="{FF2B5EF4-FFF2-40B4-BE49-F238E27FC236}">
                <a16:creationId xmlns:a16="http://schemas.microsoft.com/office/drawing/2014/main" id="{A837E892-6E8B-4426-BD93-5D1FD1F8F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3" y="2492375"/>
            <a:ext cx="281940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右弧形箭头 12">
            <a:extLst>
              <a:ext uri="{FF2B5EF4-FFF2-40B4-BE49-F238E27FC236}">
                <a16:creationId xmlns:a16="http://schemas.microsoft.com/office/drawing/2014/main" id="{7B9F0583-86F8-4B89-8533-900A9968A941}"/>
              </a:ext>
            </a:extLst>
          </p:cNvPr>
          <p:cNvSpPr/>
          <p:nvPr/>
        </p:nvSpPr>
        <p:spPr>
          <a:xfrm>
            <a:off x="6875463" y="3154363"/>
            <a:ext cx="576262" cy="8509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例6">
            <a:extLst>
              <a:ext uri="{FF2B5EF4-FFF2-40B4-BE49-F238E27FC236}">
                <a16:creationId xmlns:a16="http://schemas.microsoft.com/office/drawing/2014/main" id="{13E422DD-0E5B-43A9-9934-D77DDA992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5"/>
          <a:stretch>
            <a:fillRect/>
          </a:stretch>
        </p:blipFill>
        <p:spPr bwMode="auto">
          <a:xfrm>
            <a:off x="7221538" y="1485900"/>
            <a:ext cx="1922462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灯片编号占位符 1">
            <a:extLst>
              <a:ext uri="{FF2B5EF4-FFF2-40B4-BE49-F238E27FC236}">
                <a16:creationId xmlns:a16="http://schemas.microsoft.com/office/drawing/2014/main" id="{3105F753-8496-4691-9AE7-32AA7B14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98CE4C1-556B-4C8F-9DE5-A3AB3EF2D8CF}" type="slidenum">
              <a:rPr lang="en-US" altLang="zh-CN"/>
              <a:pPr/>
              <a:t>30</a:t>
            </a:fld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622BC61-8A9D-4906-8BAB-8F8954748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227263"/>
            <a:ext cx="6499225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F157CF-5713-4AF8-9A51-58B8B93A2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387350"/>
            <a:ext cx="854233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DD76C2-5BA5-4410-8128-2213130F3C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3570288"/>
            <a:ext cx="4213225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BBB7A5-8EFA-4871-BEBC-F66BD748A4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2905125"/>
            <a:ext cx="24765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24A395-99F0-41A0-A82E-64A5BD4730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2960688"/>
            <a:ext cx="365125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921866-3430-4CC4-A4E5-11BEB09C85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3559175"/>
            <a:ext cx="4383087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49A3538-59B5-4E79-B2A4-019B254524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775200"/>
            <a:ext cx="5005388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5FC7896-E11D-41F1-8CB9-8BB655FE35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25" y="4178300"/>
            <a:ext cx="30845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4139257-A84F-4FFE-BC67-CE0FD2983E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5084763"/>
            <a:ext cx="21336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44C13B49-871D-4187-B508-22CFB1D65A9F}"/>
              </a:ext>
            </a:extLst>
          </p:cNvPr>
          <p:cNvSpPr/>
          <p:nvPr/>
        </p:nvSpPr>
        <p:spPr>
          <a:xfrm>
            <a:off x="5126038" y="3281363"/>
            <a:ext cx="3190875" cy="15287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3795" name="灯片编号占位符 11">
            <a:extLst>
              <a:ext uri="{FF2B5EF4-FFF2-40B4-BE49-F238E27FC236}">
                <a16:creationId xmlns:a16="http://schemas.microsoft.com/office/drawing/2014/main" id="{D8E543BC-DC93-429A-9F95-329C40D8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D807AE-A862-49B7-AD21-72570C3DD866}" type="slidenum">
              <a:rPr lang="en-US" altLang="zh-CN"/>
              <a:pPr/>
              <a:t>31</a:t>
            </a:fld>
            <a:endParaRPr lang="en-US" altLang="zh-CN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B1ACD67-93A5-40CC-BEB8-AA9C5AF40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1557338"/>
            <a:ext cx="726122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527DA66-4541-44BC-A51A-DD2F0C68A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608013"/>
            <a:ext cx="507682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1B16EEBC-D3FD-4177-8221-E5A2DC69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1676BA-708E-4E05-88FD-A372F8140795}" type="slidenum">
              <a:rPr lang="en-US" altLang="zh-CN"/>
              <a:pPr/>
              <a:t>32</a:t>
            </a:fld>
            <a:endParaRPr lang="en-US" altLang="zh-CN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3CC0B98-E0E5-4B3B-8CDF-B2CF3F790C9B}"/>
              </a:ext>
            </a:extLst>
          </p:cNvPr>
          <p:cNvCxnSpPr/>
          <p:nvPr/>
        </p:nvCxnSpPr>
        <p:spPr>
          <a:xfrm>
            <a:off x="2555875" y="4508500"/>
            <a:ext cx="79375" cy="4333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20EE9A4-B1A4-4D80-9C85-4196A29884E3}"/>
              </a:ext>
            </a:extLst>
          </p:cNvPr>
          <p:cNvCxnSpPr/>
          <p:nvPr/>
        </p:nvCxnSpPr>
        <p:spPr>
          <a:xfrm flipH="1">
            <a:off x="3382963" y="4445000"/>
            <a:ext cx="1054100" cy="4968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AC12FA5E-4D4E-4E25-AD09-C8283CAB1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498600"/>
            <a:ext cx="85344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3DC5D26-2D41-44C2-B9FF-E0BCBF648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8" y="381000"/>
            <a:ext cx="588327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B34353E-7598-43F0-8C89-B9766DC2C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908050"/>
            <a:ext cx="5943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21CC20-9A32-4C11-B219-80B493586D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63" y="2859088"/>
            <a:ext cx="20542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139322-93C7-4E20-A076-A1426B0648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117725"/>
            <a:ext cx="587057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429A47D-6E02-48D8-A8DA-35F3CE8451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88" y="2201863"/>
            <a:ext cx="164623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7171166-8447-4139-A580-D35E096834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741613"/>
            <a:ext cx="571182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C53EE3B-30DD-42B7-9750-FB3FFCCAE6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3332163"/>
            <a:ext cx="3859213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FB9FA33-A81E-4800-BDAB-F66B841BFD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3990975"/>
            <a:ext cx="60483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29925A1-1A03-4632-AEA9-67AA821A25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5322888"/>
            <a:ext cx="6743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DDD2486-C040-4EFC-BD56-DB771B4E6B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4797425"/>
            <a:ext cx="1736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1480FDC-9B71-4FE3-9F8E-52CC46FC38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0" y="4830763"/>
            <a:ext cx="27368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58B0BA7-4C42-49BC-829D-6DA351860F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3" y="5192713"/>
            <a:ext cx="1371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9B37966-AAD2-48F3-A928-61337EF14BB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230813"/>
            <a:ext cx="10112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A5EF3D5-F3D1-428C-9661-71F1E1780E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663" y="3609975"/>
            <a:ext cx="2682875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F8C6E69-F4CC-4B6D-8754-EA1E6152B64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5980113"/>
            <a:ext cx="46037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F426E423-B670-4D87-8B24-44547375C5C3}"/>
              </a:ext>
            </a:extLst>
          </p:cNvPr>
          <p:cNvSpPr/>
          <p:nvPr/>
        </p:nvSpPr>
        <p:spPr>
          <a:xfrm>
            <a:off x="5103813" y="4721225"/>
            <a:ext cx="3189287" cy="15271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5843" name="灯片编号占位符 11">
            <a:extLst>
              <a:ext uri="{FF2B5EF4-FFF2-40B4-BE49-F238E27FC236}">
                <a16:creationId xmlns:a16="http://schemas.microsoft.com/office/drawing/2014/main" id="{6952B9D5-700A-4AD8-B856-8EF69C35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54ADB2C-AA90-4FC9-AA0D-20E9A5EC4F5F}" type="slidenum">
              <a:rPr lang="en-US" altLang="zh-CN"/>
              <a:pPr/>
              <a:t>33</a:t>
            </a:fld>
            <a:endParaRPr lang="en-US" altLang="zh-CN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BFB6F9-D402-4523-9513-AB578EA11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1557338"/>
            <a:ext cx="726122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3DC6264-360B-4AF4-ACC3-697222869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608013"/>
            <a:ext cx="507682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BACE46EC-FE63-4C3F-8EFC-D3933D58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0144DB-C743-464E-B703-11E80BE59859}" type="slidenum">
              <a:rPr lang="en-US" altLang="zh-CN"/>
              <a:pPr/>
              <a:t>34</a:t>
            </a:fld>
            <a:endParaRPr lang="en-US" altLang="zh-CN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E2BB8BE-E6CA-4CD4-A3C0-180FC0F6EF6D}"/>
              </a:ext>
            </a:extLst>
          </p:cNvPr>
          <p:cNvCxnSpPr/>
          <p:nvPr/>
        </p:nvCxnSpPr>
        <p:spPr>
          <a:xfrm flipH="1">
            <a:off x="2771775" y="3335338"/>
            <a:ext cx="460375" cy="17049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2B32DFE0-888B-4D96-9564-234D199F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1484313"/>
            <a:ext cx="1890712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8BFB30-67D0-43F0-ABC9-9A80F53F6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368300"/>
            <a:ext cx="51752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3424C1-6FA0-46CB-9BD1-7FE5B8A41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908050"/>
            <a:ext cx="83899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1641BF-D967-40E5-8A63-DC39BFBDFE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8" y="2755900"/>
            <a:ext cx="19446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8C0598-96D7-494D-9BA5-229DECAA28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2135188"/>
            <a:ext cx="85296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C93B224-CE9C-43CA-99F2-2CF843EA46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4076700"/>
            <a:ext cx="5224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CC4E7D9-534D-423B-A488-D1550AE5D5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3348038"/>
            <a:ext cx="6042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FD5B081-1830-400B-AE0B-F449112B05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38" y="5151438"/>
            <a:ext cx="4381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8087DCC-66EF-44F9-A5F9-6DDB2D23B2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5038725"/>
            <a:ext cx="21510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5EE31B9-8010-43AD-90F0-A102F46BF7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5068888"/>
            <a:ext cx="209073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A37EA0F-7E97-4511-8532-EE138DCE7C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388" y="4916488"/>
            <a:ext cx="19875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DC784D3-706C-471E-92EF-B1684770F2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25" y="4870450"/>
            <a:ext cx="865188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F2E874D-8D55-43D8-AE3C-3F3509B08B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5778500"/>
            <a:ext cx="83899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2">
            <a:extLst>
              <a:ext uri="{FF2B5EF4-FFF2-40B4-BE49-F238E27FC236}">
                <a16:creationId xmlns:a16="http://schemas.microsoft.com/office/drawing/2014/main" id="{04E9D01A-8E56-43D0-AB1E-B198C6765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1" name="灯片编号占位符 1">
            <a:extLst>
              <a:ext uri="{FF2B5EF4-FFF2-40B4-BE49-F238E27FC236}">
                <a16:creationId xmlns:a16="http://schemas.microsoft.com/office/drawing/2014/main" id="{F9E19AA9-4E37-4C9D-8A5C-5F95FC26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0E07D4-5155-49CB-B2C9-5C9E622AA30E}" type="slidenum">
              <a:rPr lang="en-US" altLang="zh-CN"/>
              <a:pPr/>
              <a:t>35</a:t>
            </a:fld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9DBD067-85D8-4AB9-BC38-AC1F4575D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3262313"/>
            <a:ext cx="9077325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095BE37-0675-4D74-9ECF-7C6E21A26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452438"/>
            <a:ext cx="864552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0B96D3EA-3610-42CB-8946-09776261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4025" y="6453188"/>
            <a:ext cx="21336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4D00DC-97DE-4EB9-A855-9B017F27EBF9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4" name="灯片编号占位符 1">
            <a:extLst>
              <a:ext uri="{FF2B5EF4-FFF2-40B4-BE49-F238E27FC236}">
                <a16:creationId xmlns:a16="http://schemas.microsoft.com/office/drawing/2014/main" id="{84EA275C-A57B-4F69-A3B9-D186997013B8}"/>
              </a:ext>
            </a:extLst>
          </p:cNvPr>
          <p:cNvSpPr txBox="1">
            <a:spLocks/>
          </p:cNvSpPr>
          <p:nvPr/>
        </p:nvSpPr>
        <p:spPr bwMode="auto">
          <a:xfrm>
            <a:off x="6804025" y="6453188"/>
            <a:ext cx="21336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1E36582-1C9E-4DB8-A9A1-EB030D69192C}" type="slidenum">
              <a:rPr lang="en-US" altLang="zh-CN" sz="1400"/>
              <a:pPr algn="r" eaLnBrk="1" hangingPunct="1"/>
              <a:t>36</a:t>
            </a:fld>
            <a:endParaRPr lang="en-US" altLang="zh-CN" sz="140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94235AA-6F4C-4211-814F-EBE2E987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476250"/>
            <a:ext cx="632777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604FC6A-5B82-45CB-A911-5F813F9B2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484313"/>
            <a:ext cx="4713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149F15B-4417-48F5-8153-2C28B7D80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8" y="2098675"/>
            <a:ext cx="28162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7C8C475-79BF-4156-BD5A-8611C912E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154363"/>
            <a:ext cx="47180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26D69C5-D9E5-4203-9228-EE860E562A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292600"/>
            <a:ext cx="7615238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E940E94-9235-49F0-835A-A5338CABB3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676900"/>
            <a:ext cx="60721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3B5CDEB-F476-4C9E-8EA8-82CC1D1FDE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368425"/>
            <a:ext cx="2328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1">
            <a:extLst>
              <a:ext uri="{FF2B5EF4-FFF2-40B4-BE49-F238E27FC236}">
                <a16:creationId xmlns:a16="http://schemas.microsoft.com/office/drawing/2014/main" id="{98B53B71-D0AA-4420-89A6-92A30D694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3" y="2492375"/>
            <a:ext cx="281940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右弧形箭头 30">
            <a:extLst>
              <a:ext uri="{FF2B5EF4-FFF2-40B4-BE49-F238E27FC236}">
                <a16:creationId xmlns:a16="http://schemas.microsoft.com/office/drawing/2014/main" id="{A54B8B2A-395E-4FDD-B852-F3D29991D0A3}"/>
              </a:ext>
            </a:extLst>
          </p:cNvPr>
          <p:cNvSpPr/>
          <p:nvPr/>
        </p:nvSpPr>
        <p:spPr>
          <a:xfrm>
            <a:off x="6875463" y="3154363"/>
            <a:ext cx="576262" cy="8509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E9B87E0-6F55-42A4-9C90-74E618F15AD7}"/>
              </a:ext>
            </a:extLst>
          </p:cNvPr>
          <p:cNvSpPr/>
          <p:nvPr/>
        </p:nvSpPr>
        <p:spPr>
          <a:xfrm>
            <a:off x="5572125" y="2192338"/>
            <a:ext cx="3454400" cy="18843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31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1">
            <a:extLst>
              <a:ext uri="{FF2B5EF4-FFF2-40B4-BE49-F238E27FC236}">
                <a16:creationId xmlns:a16="http://schemas.microsoft.com/office/drawing/2014/main" id="{88630307-EF61-42D7-94F3-FEE58B5A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4B2F956-9F1B-4DA5-8CC5-D8BF2F7B0612}" type="slidenum">
              <a:rPr lang="en-US" altLang="zh-CN"/>
              <a:pPr/>
              <a:t>37</a:t>
            </a:fld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014C5A-992E-447F-8B52-6F878B568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657225"/>
            <a:ext cx="76819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E9E5FF5-D05B-462A-88D9-9D6DE1159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0" y="260350"/>
            <a:ext cx="1577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08" name="图片 43007">
            <a:extLst>
              <a:ext uri="{FF2B5EF4-FFF2-40B4-BE49-F238E27FC236}">
                <a16:creationId xmlns:a16="http://schemas.microsoft.com/office/drawing/2014/main" id="{9698E2A3-FE99-4098-B2C5-873D307F3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1182688"/>
            <a:ext cx="8064500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图片 43012">
            <a:extLst>
              <a:ext uri="{FF2B5EF4-FFF2-40B4-BE49-F238E27FC236}">
                <a16:creationId xmlns:a16="http://schemas.microsoft.com/office/drawing/2014/main" id="{B1F15D83-204F-47AD-9050-C49D7D0031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3851275"/>
            <a:ext cx="808990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4" name="Picture 14">
            <a:extLst>
              <a:ext uri="{FF2B5EF4-FFF2-40B4-BE49-F238E27FC236}">
                <a16:creationId xmlns:a16="http://schemas.microsoft.com/office/drawing/2014/main" id="{F2AF6BAD-9B06-45E3-99E6-5656F9D6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0" y="4706938"/>
            <a:ext cx="19161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5" name="Picture 15">
            <a:extLst>
              <a:ext uri="{FF2B5EF4-FFF2-40B4-BE49-F238E27FC236}">
                <a16:creationId xmlns:a16="http://schemas.microsoft.com/office/drawing/2014/main" id="{C13CA60C-434B-45CC-BF7A-8D571F946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50" y="4660900"/>
            <a:ext cx="113506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6" name="Picture 16">
            <a:extLst>
              <a:ext uri="{FF2B5EF4-FFF2-40B4-BE49-F238E27FC236}">
                <a16:creationId xmlns:a16="http://schemas.microsoft.com/office/drawing/2014/main" id="{8B44FE7B-9465-4088-A0AA-B8788704F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956175"/>
            <a:ext cx="11144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7" name="Picture 17">
            <a:extLst>
              <a:ext uri="{FF2B5EF4-FFF2-40B4-BE49-F238E27FC236}">
                <a16:creationId xmlns:a16="http://schemas.microsoft.com/office/drawing/2014/main" id="{34FE5B7D-D335-4B19-BABD-B9EA9EA22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4681538"/>
            <a:ext cx="11144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8" name="Picture 18">
            <a:extLst>
              <a:ext uri="{FF2B5EF4-FFF2-40B4-BE49-F238E27FC236}">
                <a16:creationId xmlns:a16="http://schemas.microsoft.com/office/drawing/2014/main" id="{59540B56-E10D-4C21-994D-6B404DF73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338" y="4975225"/>
            <a:ext cx="11906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9" name="Picture 19">
            <a:extLst>
              <a:ext uri="{FF2B5EF4-FFF2-40B4-BE49-F238E27FC236}">
                <a16:creationId xmlns:a16="http://schemas.microsoft.com/office/drawing/2014/main" id="{C299DB01-812B-4CD1-BC6F-E4AF3225B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668838"/>
            <a:ext cx="1027113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0" name="Picture 20">
            <a:extLst>
              <a:ext uri="{FF2B5EF4-FFF2-40B4-BE49-F238E27FC236}">
                <a16:creationId xmlns:a16="http://schemas.microsoft.com/office/drawing/2014/main" id="{567A7538-50DD-454A-9ED1-0CD0D6EE2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975" y="4978400"/>
            <a:ext cx="9239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1" name="Picture 21">
            <a:extLst>
              <a:ext uri="{FF2B5EF4-FFF2-40B4-BE49-F238E27FC236}">
                <a16:creationId xmlns:a16="http://schemas.microsoft.com/office/drawing/2014/main" id="{33B942BD-7A00-4EA4-A334-990A98288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5387975"/>
            <a:ext cx="2224088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2" name="Picture 22">
            <a:extLst>
              <a:ext uri="{FF2B5EF4-FFF2-40B4-BE49-F238E27FC236}">
                <a16:creationId xmlns:a16="http://schemas.microsoft.com/office/drawing/2014/main" id="{301458B2-A527-41A7-8835-BC30EDF18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63" y="5413375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3" name="Picture 23">
            <a:extLst>
              <a:ext uri="{FF2B5EF4-FFF2-40B4-BE49-F238E27FC236}">
                <a16:creationId xmlns:a16="http://schemas.microsoft.com/office/drawing/2014/main" id="{F1A040DF-7231-4DCE-8EE9-63C909B4E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5418138"/>
            <a:ext cx="142398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4" name="Picture 24">
            <a:extLst>
              <a:ext uri="{FF2B5EF4-FFF2-40B4-BE49-F238E27FC236}">
                <a16:creationId xmlns:a16="http://schemas.microsoft.com/office/drawing/2014/main" id="{13C8AFD5-2D2A-4A91-8FF3-A9528D826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438" y="5453063"/>
            <a:ext cx="801687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5" name="Picture 25">
            <a:extLst>
              <a:ext uri="{FF2B5EF4-FFF2-40B4-BE49-F238E27FC236}">
                <a16:creationId xmlns:a16="http://schemas.microsoft.com/office/drawing/2014/main" id="{FB3FFACF-AA26-4C35-8A8A-424CE5FB6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6072188"/>
            <a:ext cx="19050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6" name="Picture 26">
            <a:extLst>
              <a:ext uri="{FF2B5EF4-FFF2-40B4-BE49-F238E27FC236}">
                <a16:creationId xmlns:a16="http://schemas.microsoft.com/office/drawing/2014/main" id="{BD24EB9E-70FB-40EA-84CE-BCE363783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6073775"/>
            <a:ext cx="78898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7" name="Picture 27">
            <a:extLst>
              <a:ext uri="{FF2B5EF4-FFF2-40B4-BE49-F238E27FC236}">
                <a16:creationId xmlns:a16="http://schemas.microsoft.com/office/drawing/2014/main" id="{A9487137-35BE-49D4-99C8-4F55DD127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75" y="6065838"/>
            <a:ext cx="8540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8" name="Picture 28">
            <a:extLst>
              <a:ext uri="{FF2B5EF4-FFF2-40B4-BE49-F238E27FC236}">
                <a16:creationId xmlns:a16="http://schemas.microsoft.com/office/drawing/2014/main" id="{87FA9908-0D1E-48E1-B5D0-789A0CDBC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6051550"/>
            <a:ext cx="8413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9" name="Picture 29">
            <a:extLst>
              <a:ext uri="{FF2B5EF4-FFF2-40B4-BE49-F238E27FC236}">
                <a16:creationId xmlns:a16="http://schemas.microsoft.com/office/drawing/2014/main" id="{6E54392E-1365-424C-AF9F-E8664E43E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866900"/>
            <a:ext cx="14922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0" name="Picture 30">
            <a:extLst>
              <a:ext uri="{FF2B5EF4-FFF2-40B4-BE49-F238E27FC236}">
                <a16:creationId xmlns:a16="http://schemas.microsoft.com/office/drawing/2014/main" id="{A8DB2D0F-0C57-401B-AEF5-30EAF7DD6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1898650"/>
            <a:ext cx="8366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1" name="Picture 31">
            <a:extLst>
              <a:ext uri="{FF2B5EF4-FFF2-40B4-BE49-F238E27FC236}">
                <a16:creationId xmlns:a16="http://schemas.microsoft.com/office/drawing/2014/main" id="{D7027CB3-A2A5-48FC-878D-105F76AB0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1874838"/>
            <a:ext cx="627063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3" name="Picture 33">
            <a:extLst>
              <a:ext uri="{FF2B5EF4-FFF2-40B4-BE49-F238E27FC236}">
                <a16:creationId xmlns:a16="http://schemas.microsoft.com/office/drawing/2014/main" id="{DAEF62EA-4397-4C5D-9C09-8F9A80E0F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2533650"/>
            <a:ext cx="1439863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4" name="Picture 34">
            <a:extLst>
              <a:ext uri="{FF2B5EF4-FFF2-40B4-BE49-F238E27FC236}">
                <a16:creationId xmlns:a16="http://schemas.microsoft.com/office/drawing/2014/main" id="{F16C9AB8-BA41-4217-8884-A3D3C815A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75" y="2522538"/>
            <a:ext cx="795338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5" name="Picture 35">
            <a:extLst>
              <a:ext uri="{FF2B5EF4-FFF2-40B4-BE49-F238E27FC236}">
                <a16:creationId xmlns:a16="http://schemas.microsoft.com/office/drawing/2014/main" id="{87EEE908-DD63-46FE-942E-B982AF9F4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450" y="2527300"/>
            <a:ext cx="1173163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6" name="Picture 36">
            <a:extLst>
              <a:ext uri="{FF2B5EF4-FFF2-40B4-BE49-F238E27FC236}">
                <a16:creationId xmlns:a16="http://schemas.microsoft.com/office/drawing/2014/main" id="{994A6947-C7F2-433C-9500-75356BE5B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3227388"/>
            <a:ext cx="164941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7" name="Picture 37">
            <a:extLst>
              <a:ext uri="{FF2B5EF4-FFF2-40B4-BE49-F238E27FC236}">
                <a16:creationId xmlns:a16="http://schemas.microsoft.com/office/drawing/2014/main" id="{7184FF1B-B003-46D1-A51D-31142EAF7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3249613"/>
            <a:ext cx="1084262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8" name="Picture 38">
            <a:extLst>
              <a:ext uri="{FF2B5EF4-FFF2-40B4-BE49-F238E27FC236}">
                <a16:creationId xmlns:a16="http://schemas.microsoft.com/office/drawing/2014/main" id="{9EFCA32E-DE49-45E2-89D0-6024B72A3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63" y="3243263"/>
            <a:ext cx="147002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7" name="图片 43016">
            <a:extLst>
              <a:ext uri="{FF2B5EF4-FFF2-40B4-BE49-F238E27FC236}">
                <a16:creationId xmlns:a16="http://schemas.microsoft.com/office/drawing/2014/main" id="{C854D855-5D3F-4C86-9C03-7339E7EAD9C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651250"/>
            <a:ext cx="3267075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0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09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0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09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0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0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0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0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0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0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0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0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0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0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0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0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0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40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0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0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2C63735D-3B2F-4744-B9B9-541F972F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6913" y="6403975"/>
            <a:ext cx="2133600" cy="280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21D1B2-899E-4E15-96D5-B52A364BDA38}" type="slidenum">
              <a:rPr lang="en-US" altLang="zh-CN"/>
              <a:pPr/>
              <a:t>38</a:t>
            </a:fld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DE2A8D1-0C15-4EBF-9835-78D5C3B25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36838"/>
            <a:ext cx="6602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E8F2CD4-F91B-45DD-9500-BB11D49A1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550" y="260350"/>
            <a:ext cx="35798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C8C265A-BB26-45EE-A8E0-265838D4A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858838"/>
            <a:ext cx="43830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C5AB6BF-0738-4C04-ACE2-81F990861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484313"/>
            <a:ext cx="83645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D05B043-4A1A-4C12-9831-63F4617CC6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060575"/>
            <a:ext cx="40481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B993D32-651B-41A2-B64F-0839A121A6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3105150"/>
            <a:ext cx="74453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D362496-987A-4037-8DCA-2DEE1AA126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213100"/>
            <a:ext cx="70961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902003A-A51F-4ACD-AA40-3E183C4D11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860800"/>
            <a:ext cx="803433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A07522A-B8CB-4EA1-8B7F-168F40060F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437063"/>
            <a:ext cx="8102600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下箭头 2">
            <a:extLst>
              <a:ext uri="{FF2B5EF4-FFF2-40B4-BE49-F238E27FC236}">
                <a16:creationId xmlns:a16="http://schemas.microsoft.com/office/drawing/2014/main" id="{8D7F4D58-8B6C-4A84-ADB2-66C4623C3450}"/>
              </a:ext>
            </a:extLst>
          </p:cNvPr>
          <p:cNvSpPr/>
          <p:nvPr/>
        </p:nvSpPr>
        <p:spPr>
          <a:xfrm>
            <a:off x="3921125" y="5778500"/>
            <a:ext cx="288925" cy="2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1997" name="Picture 13">
            <a:extLst>
              <a:ext uri="{FF2B5EF4-FFF2-40B4-BE49-F238E27FC236}">
                <a16:creationId xmlns:a16="http://schemas.microsoft.com/office/drawing/2014/main" id="{F2CD8B14-FA43-408F-9216-2996715F0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13" y="6092825"/>
            <a:ext cx="1754187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1">
            <a:extLst>
              <a:ext uri="{FF2B5EF4-FFF2-40B4-BE49-F238E27FC236}">
                <a16:creationId xmlns:a16="http://schemas.microsoft.com/office/drawing/2014/main" id="{A52E2092-FC8A-43A7-9200-680351A6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9BE49F-1A7F-4CC2-A418-F8B727F510A3}" type="slidenum">
              <a:rPr lang="en-US" altLang="zh-CN"/>
              <a:pPr/>
              <a:t>39</a:t>
            </a:fld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82847A-6F3B-4C0E-BA04-EFAC99937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400425"/>
            <a:ext cx="6042025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472EB4-BEBB-486F-B4DF-410986600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692150"/>
            <a:ext cx="8175625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5B1E058C-79CC-49E7-A59D-25E9D642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55D328-A0C6-424C-8522-62CBE30C0535}" type="slidenum">
              <a:rPr lang="en-US" altLang="zh-CN"/>
              <a:pPr/>
              <a:t>4</a:t>
            </a:fld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E2BA846-1FD1-4BA1-BE5F-521FAAC71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13" y="360363"/>
            <a:ext cx="268287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73D833F-9740-4EED-877F-3CAD08C6F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987425"/>
            <a:ext cx="9072563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D963A09-8C9D-4D00-8383-014F42412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2352675"/>
            <a:ext cx="9072563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1CF9D62-596C-4FF7-BC7A-E92290CE12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5732463"/>
            <a:ext cx="91440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086386-ECC8-4D3D-ACF1-CCE7F44546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291013"/>
            <a:ext cx="9144001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">
            <a:extLst>
              <a:ext uri="{FF2B5EF4-FFF2-40B4-BE49-F238E27FC236}">
                <a16:creationId xmlns:a16="http://schemas.microsoft.com/office/drawing/2014/main" id="{4EB1C3F7-1C19-4C4B-BC6D-273C19F1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9563" y="6453188"/>
            <a:ext cx="21336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E9EDECE-3444-404F-A192-F318727D37BC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17BF8E9C-C688-45E4-8125-FF8562CDB790}"/>
              </a:ext>
            </a:extLst>
          </p:cNvPr>
          <p:cNvSpPr txBox="1">
            <a:spLocks/>
          </p:cNvSpPr>
          <p:nvPr/>
        </p:nvSpPr>
        <p:spPr bwMode="auto">
          <a:xfrm>
            <a:off x="6659563" y="6453188"/>
            <a:ext cx="21336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5A26D9C-5949-4914-9A29-730469AE9A54}" type="slidenum">
              <a:rPr lang="en-US" altLang="zh-CN" sz="1400"/>
              <a:pPr algn="r" eaLnBrk="1" hangingPunct="1"/>
              <a:t>40</a:t>
            </a:fld>
            <a:endParaRPr lang="en-US" altLang="zh-CN" sz="140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AEB748B-C39A-44A8-8566-43E73D9BB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476250"/>
            <a:ext cx="632777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A6DBCBB-D6E5-46F2-8B2D-26A300A1A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484313"/>
            <a:ext cx="47132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B24F11E-6B8B-4E82-AA3F-1DA31EBCE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525" y="2098675"/>
            <a:ext cx="28162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7D46B22-9DFA-4ED5-81ED-3FEF08B97F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154363"/>
            <a:ext cx="47180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BC4E4BE-2C17-45C6-8BCF-E2817E5FDF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292600"/>
            <a:ext cx="7615237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00B9718-CA07-4CA6-B725-6A6B9712BB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676900"/>
            <a:ext cx="60721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A5ABB23-6A6D-49A0-996A-371DB0F9DC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368425"/>
            <a:ext cx="23288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1">
            <a:extLst>
              <a:ext uri="{FF2B5EF4-FFF2-40B4-BE49-F238E27FC236}">
                <a16:creationId xmlns:a16="http://schemas.microsoft.com/office/drawing/2014/main" id="{726D674A-EC4A-4445-A5E9-39C64E87B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0" y="2492375"/>
            <a:ext cx="281940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右弧形箭头 28">
            <a:extLst>
              <a:ext uri="{FF2B5EF4-FFF2-40B4-BE49-F238E27FC236}">
                <a16:creationId xmlns:a16="http://schemas.microsoft.com/office/drawing/2014/main" id="{3D5AA23D-0035-4F52-9E6A-9FF0A3A19EE8}"/>
              </a:ext>
            </a:extLst>
          </p:cNvPr>
          <p:cNvSpPr/>
          <p:nvPr/>
        </p:nvSpPr>
        <p:spPr>
          <a:xfrm>
            <a:off x="6731000" y="3154363"/>
            <a:ext cx="576263" cy="8509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0A6D583-9DB0-4A2B-AC51-1A9BFA604FD0}"/>
              </a:ext>
            </a:extLst>
          </p:cNvPr>
          <p:cNvSpPr/>
          <p:nvPr/>
        </p:nvSpPr>
        <p:spPr>
          <a:xfrm>
            <a:off x="611188" y="4652963"/>
            <a:ext cx="7648575" cy="920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9" grpId="0" animBg="1"/>
      <p:bldP spid="3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>
            <a:extLst>
              <a:ext uri="{FF2B5EF4-FFF2-40B4-BE49-F238E27FC236}">
                <a16:creationId xmlns:a16="http://schemas.microsoft.com/office/drawing/2014/main" id="{B3466279-24A5-4039-B4A3-CFE3A495076D}"/>
              </a:ext>
            </a:extLst>
          </p:cNvPr>
          <p:cNvSpPr/>
          <p:nvPr/>
        </p:nvSpPr>
        <p:spPr>
          <a:xfrm>
            <a:off x="4870450" y="1817688"/>
            <a:ext cx="3173413" cy="7159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9947" name="灯片编号占位符 1">
            <a:extLst>
              <a:ext uri="{FF2B5EF4-FFF2-40B4-BE49-F238E27FC236}">
                <a16:creationId xmlns:a16="http://schemas.microsoft.com/office/drawing/2014/main" id="{54477854-346D-4358-90D0-96027D94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525DBE-968A-4796-A62D-F27C5F633909}" type="slidenum">
              <a:rPr lang="en-US" altLang="zh-CN"/>
              <a:pPr/>
              <a:t>41</a:t>
            </a:fld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AD8E30-39C0-45D5-BEB6-E967DDA16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1876425"/>
            <a:ext cx="70834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455E732-2CF1-46BA-B641-E2E670EF0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557213"/>
            <a:ext cx="25781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994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">
            <a:extLst>
              <a:ext uri="{FF2B5EF4-FFF2-40B4-BE49-F238E27FC236}">
                <a16:creationId xmlns:a16="http://schemas.microsoft.com/office/drawing/2014/main" id="{FF63BD9E-9743-4F6D-9793-E29FBEB4A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59" name="灯片编号占位符 1">
            <a:extLst>
              <a:ext uri="{FF2B5EF4-FFF2-40B4-BE49-F238E27FC236}">
                <a16:creationId xmlns:a16="http://schemas.microsoft.com/office/drawing/2014/main" id="{600DF2BD-58F3-47A1-8DF0-12B8836C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C4F9CF-E264-4B39-A143-AE403C39BE4F}" type="slidenum">
              <a:rPr lang="en-US" altLang="zh-CN"/>
              <a:pPr/>
              <a:t>42</a:t>
            </a:fld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EE8CA2E-E605-460C-A908-B5C88A624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27313"/>
            <a:ext cx="42608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326B8E1-FC83-4372-9CEF-02BD78D47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309563"/>
            <a:ext cx="26590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389FBEA-0612-4634-BB26-5033784CE5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865188"/>
            <a:ext cx="3311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42E6511-955E-4165-8FBA-6FE57B43D3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427163"/>
            <a:ext cx="522446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8AFCE75-E044-4F47-B634-AADA2274FC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879600"/>
            <a:ext cx="62484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41F62E9-7497-48B3-BE29-B8773FFE8D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4300538"/>
            <a:ext cx="6767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3CD6405-F604-421B-8426-EE3B1D04B4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189288"/>
            <a:ext cx="52133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F732BA2-9CC3-4274-8A66-47F8CBBC44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3727450"/>
            <a:ext cx="668813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75F5AF5-038F-476F-B80B-E26D5F3E54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6083300"/>
            <a:ext cx="5205412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8A1BDB9-5043-43DD-80DF-CF39DBFE1A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876800"/>
            <a:ext cx="447992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E76CEC2-12AC-423C-A6B0-234B8F472C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5483225"/>
            <a:ext cx="55975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2">
            <a:extLst>
              <a:ext uri="{FF2B5EF4-FFF2-40B4-BE49-F238E27FC236}">
                <a16:creationId xmlns:a16="http://schemas.microsoft.com/office/drawing/2014/main" id="{CD7AC549-E331-45A0-BA39-3ABF363B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C8ED3B8-8FA2-4C31-87D8-48A404668304}" type="slidenum">
              <a:rPr lang="en-US" altLang="zh-CN"/>
              <a:pPr/>
              <a:t>43</a:t>
            </a:fld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7A7506A-DC96-45B4-A0D6-21964C25F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4786313"/>
            <a:ext cx="852805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0E4DD6-9393-4869-9B47-A775007BF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55613"/>
            <a:ext cx="2974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7A2D0C-37D9-481A-A04F-FD5F462B9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063625"/>
            <a:ext cx="8113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3749A3-86B1-4EC1-A941-501E7F5F3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712913"/>
            <a:ext cx="7802563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8BE402A-8473-432E-A532-6B618061B3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3603625"/>
            <a:ext cx="86931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524F9849-7898-4FBD-BAC0-995AE255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BE5BA1F-34FD-4974-A77D-AD7ECE2B822B}" type="slidenum">
              <a:rPr lang="en-US" altLang="zh-CN"/>
              <a:pPr/>
              <a:t>44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7CB509-92E0-488E-AED4-0389248E3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3086100"/>
            <a:ext cx="670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AF7D2B-0D48-431D-8728-4D7FFFA43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541338"/>
            <a:ext cx="8699500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CC8325-4C12-4C32-AEF2-0240EB15F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744663"/>
            <a:ext cx="86995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5CC394-BEBB-489B-BBB5-CA0A32FA8B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319338"/>
            <a:ext cx="5999163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992D523-CA45-4C3E-B396-71538F007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538663"/>
            <a:ext cx="5492750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ADD7986-344D-4E66-BC0C-2D4B65D17D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3876675"/>
            <a:ext cx="903446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E08C95E-A594-4105-AC4C-B66B34967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457825"/>
            <a:ext cx="7151688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4">
            <a:extLst>
              <a:ext uri="{FF2B5EF4-FFF2-40B4-BE49-F238E27FC236}">
                <a16:creationId xmlns:a16="http://schemas.microsoft.com/office/drawing/2014/main" id="{D9960229-B53C-436B-916C-5BDA37CE9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1" name="Rectangle 46">
            <a:extLst>
              <a:ext uri="{FF2B5EF4-FFF2-40B4-BE49-F238E27FC236}">
                <a16:creationId xmlns:a16="http://schemas.microsoft.com/office/drawing/2014/main" id="{7EF60606-EEE0-414B-B3CA-9248322B3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2" name="Rectangle 48">
            <a:extLst>
              <a:ext uri="{FF2B5EF4-FFF2-40B4-BE49-F238E27FC236}">
                <a16:creationId xmlns:a16="http://schemas.microsoft.com/office/drawing/2014/main" id="{CF329293-8D11-440B-B84C-68510ABF6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3" name="Rectangle 50">
            <a:extLst>
              <a:ext uri="{FF2B5EF4-FFF2-40B4-BE49-F238E27FC236}">
                <a16:creationId xmlns:a16="http://schemas.microsoft.com/office/drawing/2014/main" id="{5D9896BC-3170-4B91-908B-10E9EFCA0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4" name="灯片编号占位符 1">
            <a:extLst>
              <a:ext uri="{FF2B5EF4-FFF2-40B4-BE49-F238E27FC236}">
                <a16:creationId xmlns:a16="http://schemas.microsoft.com/office/drawing/2014/main" id="{4F536110-2F00-4239-97F8-221830C0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6DCFD5-F29C-481F-B9C7-E90B2F401649}" type="slidenum">
              <a:rPr lang="en-US" altLang="zh-CN"/>
              <a:pPr/>
              <a:t>45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1D5800-74C9-4339-8330-2B9E84AE7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581525"/>
            <a:ext cx="52197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9ACDD0-7DA5-43A2-92F4-6D7D2E9DF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15988"/>
            <a:ext cx="4975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7A4104-8241-4C39-91B5-7B7E7CA39D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41488"/>
            <a:ext cx="6157912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CB2010-BFB5-45B4-B260-F59C5A932E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441700"/>
            <a:ext cx="473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8CFFCFC8-47A8-4A55-9647-325AB0296061}"/>
              </a:ext>
            </a:extLst>
          </p:cNvPr>
          <p:cNvSpPr/>
          <p:nvPr/>
        </p:nvSpPr>
        <p:spPr>
          <a:xfrm>
            <a:off x="4643438" y="3400425"/>
            <a:ext cx="3600450" cy="7159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" name="灯片编号占位符 1">
            <a:extLst>
              <a:ext uri="{FF2B5EF4-FFF2-40B4-BE49-F238E27FC236}">
                <a16:creationId xmlns:a16="http://schemas.microsoft.com/office/drawing/2014/main" id="{46B415A5-6C0E-444B-999C-6F214B2E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5C0D6B-3FB5-4B3E-A057-9DD261FB17F7}" type="slidenum">
              <a:rPr lang="en-US" altLang="zh-CN"/>
              <a:pPr/>
              <a:t>46</a:t>
            </a:fld>
            <a:endParaRPr lang="en-US" altLang="zh-CN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8BCE5E7-B82A-4AD4-8E1E-93BE3DF8A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1876425"/>
            <a:ext cx="70834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B29E9F8-91DE-48D4-97D7-118124C3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557213"/>
            <a:ext cx="25781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388" name="Picture 4" descr="图6">
            <a:extLst>
              <a:ext uri="{FF2B5EF4-FFF2-40B4-BE49-F238E27FC236}">
                <a16:creationId xmlns:a16="http://schemas.microsoft.com/office/drawing/2014/main" id="{71B4D6A3-F4A3-414D-9DBB-A0BD5B76D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41"/>
          <a:stretch>
            <a:fillRect/>
          </a:stretch>
        </p:blipFill>
        <p:spPr bwMode="auto">
          <a:xfrm>
            <a:off x="6227763" y="3822700"/>
            <a:ext cx="2744787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Rectangle 25">
            <a:extLst>
              <a:ext uri="{FF2B5EF4-FFF2-40B4-BE49-F238E27FC236}">
                <a16:creationId xmlns:a16="http://schemas.microsoft.com/office/drawing/2014/main" id="{84BE080D-5DAF-4F8C-A30B-4B0128FA6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0" name="灯片编号占位符 1">
            <a:extLst>
              <a:ext uri="{FF2B5EF4-FFF2-40B4-BE49-F238E27FC236}">
                <a16:creationId xmlns:a16="http://schemas.microsoft.com/office/drawing/2014/main" id="{62D1FDC4-5718-4422-A1AA-06EE4732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1F0A82C-76E4-4795-95B6-B10571CCC7B9}" type="slidenum">
              <a:rPr lang="en-US" altLang="zh-CN"/>
              <a:pPr/>
              <a:t>47</a:t>
            </a:fld>
            <a:endParaRPr lang="en-US" altLang="zh-CN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D2C3365-3EF0-4FBC-AC4D-594D43501C3C}"/>
              </a:ext>
            </a:extLst>
          </p:cNvPr>
          <p:cNvCxnSpPr/>
          <p:nvPr/>
        </p:nvCxnSpPr>
        <p:spPr>
          <a:xfrm flipV="1">
            <a:off x="4643438" y="3573463"/>
            <a:ext cx="36512" cy="40481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7C0A28C2-1B15-4D78-847F-6D8C0BF364D8}"/>
              </a:ext>
            </a:extLst>
          </p:cNvPr>
          <p:cNvSpPr/>
          <p:nvPr/>
        </p:nvSpPr>
        <p:spPr>
          <a:xfrm>
            <a:off x="3132138" y="4386263"/>
            <a:ext cx="1762125" cy="10588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806001F8-039E-4B6F-A9D7-A7805710039B}"/>
              </a:ext>
            </a:extLst>
          </p:cNvPr>
          <p:cNvSpPr/>
          <p:nvPr/>
        </p:nvSpPr>
        <p:spPr>
          <a:xfrm>
            <a:off x="6691313" y="3263900"/>
            <a:ext cx="260350" cy="246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854E978-9E94-440F-B724-08505D4C9CD7}"/>
              </a:ext>
            </a:extLst>
          </p:cNvPr>
          <p:cNvSpPr/>
          <p:nvPr/>
        </p:nvSpPr>
        <p:spPr>
          <a:xfrm>
            <a:off x="5978525" y="3860800"/>
            <a:ext cx="2994025" cy="17891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27643EE2-E2C0-4F35-841F-E939DA4F1CD3}"/>
              </a:ext>
            </a:extLst>
          </p:cNvPr>
          <p:cNvSpPr/>
          <p:nvPr/>
        </p:nvSpPr>
        <p:spPr>
          <a:xfrm>
            <a:off x="3681413" y="5516563"/>
            <a:ext cx="431800" cy="411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159456-597A-48D9-A8A6-3314C0900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785938"/>
            <a:ext cx="47196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008E9C-298A-4342-AF68-5968084C3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63" y="484188"/>
            <a:ext cx="373697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EB353E-41FD-4C2C-8F48-C5ED37BAC3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150938"/>
            <a:ext cx="76692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870ED74-3F2C-453D-8CE9-583B484FCD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3065463"/>
            <a:ext cx="206057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966DA32-8693-4041-AB89-BA471C20BC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2439988"/>
            <a:ext cx="90297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5D953DD-F09E-416F-B4CA-BF250D6CB8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68638"/>
            <a:ext cx="30543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AF95C74-DF7B-4DCF-9F78-5CC5ABAF91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2959100"/>
            <a:ext cx="320675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B56AD96-348D-484D-B2CC-C41E526784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3832225"/>
            <a:ext cx="139065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573DA64-E8D6-4C4D-ADEF-F4E59F96C9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3716338"/>
            <a:ext cx="37195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AE42AC7-E024-40A6-AEC8-18119ECFAF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4557713"/>
            <a:ext cx="6048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7551402-CF19-4763-BCAE-DEC4F1B4FE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5761038"/>
            <a:ext cx="2157413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840FF50-1DF1-459B-91E8-DDFAFFE05E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4587875"/>
            <a:ext cx="1731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063C437-F86D-4A58-876F-6F9A729A13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451350"/>
            <a:ext cx="3267075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B9B2F77-EA67-44E6-8E37-EF8705B01D1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5751513"/>
            <a:ext cx="106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C8B7E96-6E4A-4926-A40F-C368F3D3153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781300"/>
            <a:ext cx="35052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46BDD36-7B81-4EAA-86FE-83DD52B4E11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38" y="5818188"/>
            <a:ext cx="17319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7341DB0-0A79-450C-A046-1696E6191F64}"/>
              </a:ext>
            </a:extLst>
          </p:cNvPr>
          <p:cNvCxnSpPr/>
          <p:nvPr/>
        </p:nvCxnSpPr>
        <p:spPr>
          <a:xfrm flipH="1">
            <a:off x="6727825" y="4337050"/>
            <a:ext cx="115888" cy="3635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23CBE89-B9AE-4802-8E6A-A20B479D2A15}"/>
              </a:ext>
            </a:extLst>
          </p:cNvPr>
          <p:cNvCxnSpPr/>
          <p:nvPr/>
        </p:nvCxnSpPr>
        <p:spPr>
          <a:xfrm>
            <a:off x="4679950" y="4237038"/>
            <a:ext cx="2106613" cy="282575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2" grpId="0" animBg="1"/>
      <p:bldP spid="40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1">
            <a:extLst>
              <a:ext uri="{FF2B5EF4-FFF2-40B4-BE49-F238E27FC236}">
                <a16:creationId xmlns:a16="http://schemas.microsoft.com/office/drawing/2014/main" id="{A04088CF-AF6E-4C46-8C06-1FEA17D7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FBA4E7-7614-4C33-861F-7D3BDF1687A8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699BB62-A1ED-4074-BA01-5425303D0055}"/>
              </a:ext>
            </a:extLst>
          </p:cNvPr>
          <p:cNvSpPr/>
          <p:nvPr/>
        </p:nvSpPr>
        <p:spPr>
          <a:xfrm>
            <a:off x="2700338" y="5794375"/>
            <a:ext cx="3200400" cy="10588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43ECB4D-FDA6-4A72-A521-25BA00DFBE14}"/>
              </a:ext>
            </a:extLst>
          </p:cNvPr>
          <p:cNvCxnSpPr/>
          <p:nvPr/>
        </p:nvCxnSpPr>
        <p:spPr>
          <a:xfrm flipH="1" flipV="1">
            <a:off x="2051050" y="1174750"/>
            <a:ext cx="1157288" cy="24701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1F407A47-FCCA-40A9-A014-C4C4F2F26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3395663"/>
            <a:ext cx="5256212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3BCA58-4695-4915-B1D3-BFB765774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479425"/>
            <a:ext cx="523716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B9F46C-1A76-43C3-BD31-492C59BC0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1223963"/>
            <a:ext cx="60483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2ACD404-EF2D-4EC4-AF6E-FFF267E60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1851025"/>
            <a:ext cx="40481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40B97CF-5D75-4C04-BFA3-32BF56FFB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2578100"/>
            <a:ext cx="4140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4A65655-76AA-496F-8433-CFCD811AD0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6078538"/>
            <a:ext cx="1817688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393B46C-172D-46CC-A0A3-B3CD0C1718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5208588"/>
            <a:ext cx="86756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0B4BF0F-5141-4732-B785-E6D260E91F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5862638"/>
            <a:ext cx="244475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ABE0080-E59F-44C3-BC4F-07A2120F7411}"/>
              </a:ext>
            </a:extLst>
          </p:cNvPr>
          <p:cNvCxnSpPr/>
          <p:nvPr/>
        </p:nvCxnSpPr>
        <p:spPr>
          <a:xfrm flipH="1">
            <a:off x="4665663" y="1046163"/>
            <a:ext cx="698500" cy="153193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EBF8ED6-6EC3-4410-8668-D96B14E1A2DF}"/>
              </a:ext>
            </a:extLst>
          </p:cNvPr>
          <p:cNvCxnSpPr/>
          <p:nvPr/>
        </p:nvCxnSpPr>
        <p:spPr>
          <a:xfrm flipH="1">
            <a:off x="3544888" y="1174750"/>
            <a:ext cx="165100" cy="24701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17" name="Picture 17">
            <a:extLst>
              <a:ext uri="{FF2B5EF4-FFF2-40B4-BE49-F238E27FC236}">
                <a16:creationId xmlns:a16="http://schemas.microsoft.com/office/drawing/2014/main" id="{19D9E396-A469-4F84-9960-B6359B8E0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4365625"/>
            <a:ext cx="22494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18" name="Picture 18">
            <a:extLst>
              <a:ext uri="{FF2B5EF4-FFF2-40B4-BE49-F238E27FC236}">
                <a16:creationId xmlns:a16="http://schemas.microsoft.com/office/drawing/2014/main" id="{ADC7B7AB-1B36-4A8B-8263-D689E3480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4306888"/>
            <a:ext cx="3365500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7D9E465-C4A7-4A5F-9B7B-CF614C318E98}"/>
              </a:ext>
            </a:extLst>
          </p:cNvPr>
          <p:cNvCxnSpPr/>
          <p:nvPr/>
        </p:nvCxnSpPr>
        <p:spPr>
          <a:xfrm flipH="1">
            <a:off x="2051050" y="4879975"/>
            <a:ext cx="1497013" cy="493713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19" name="Picture 19">
            <a:extLst>
              <a:ext uri="{FF2B5EF4-FFF2-40B4-BE49-F238E27FC236}">
                <a16:creationId xmlns:a16="http://schemas.microsoft.com/office/drawing/2014/main" id="{7EFC8DD4-1DCA-4D16-A1C4-60FED8CCE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463" y="742950"/>
            <a:ext cx="2882900" cy="202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81D8461-5E31-4EA8-AC7C-6752CF08E312}"/>
              </a:ext>
            </a:extLst>
          </p:cNvPr>
          <p:cNvCxnSpPr/>
          <p:nvPr/>
        </p:nvCxnSpPr>
        <p:spPr>
          <a:xfrm flipV="1">
            <a:off x="4954588" y="2349500"/>
            <a:ext cx="1611312" cy="1123950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1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1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1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1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2">
            <a:extLst>
              <a:ext uri="{FF2B5EF4-FFF2-40B4-BE49-F238E27FC236}">
                <a16:creationId xmlns:a16="http://schemas.microsoft.com/office/drawing/2014/main" id="{11290ACE-9FF6-4AFC-A72D-43EB7A85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787217-5B6D-42AF-AC84-B7B7A811DC9D}" type="slidenum">
              <a:rPr lang="en-US" altLang="zh-CN"/>
              <a:pPr/>
              <a:t>49</a:t>
            </a:fld>
            <a:endParaRPr lang="en-US" altLang="zh-CN"/>
          </a:p>
        </p:txBody>
      </p:sp>
      <p:pic>
        <p:nvPicPr>
          <p:cNvPr id="40" name="Picture 7" descr="图6">
            <a:extLst>
              <a:ext uri="{FF2B5EF4-FFF2-40B4-BE49-F238E27FC236}">
                <a16:creationId xmlns:a16="http://schemas.microsoft.com/office/drawing/2014/main" id="{14B6ADDB-95A5-4828-A238-8E8D5758A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90"/>
          <a:stretch>
            <a:fillRect/>
          </a:stretch>
        </p:blipFill>
        <p:spPr bwMode="auto">
          <a:xfrm>
            <a:off x="6413500" y="2955925"/>
            <a:ext cx="2262188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9AA6925-4ECF-4237-B836-B4AE58166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2"/>
          <a:stretch>
            <a:fillRect/>
          </a:stretch>
        </p:blipFill>
        <p:spPr bwMode="auto">
          <a:xfrm>
            <a:off x="5767388" y="454025"/>
            <a:ext cx="3024187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1ADA107-4E12-4F68-A5B5-D5DA6F119775}"/>
              </a:ext>
            </a:extLst>
          </p:cNvPr>
          <p:cNvCxnSpPr/>
          <p:nvPr/>
        </p:nvCxnSpPr>
        <p:spPr>
          <a:xfrm>
            <a:off x="6684963" y="966788"/>
            <a:ext cx="21113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0F80DED-62FC-4FEB-8865-34308D45ED56}"/>
              </a:ext>
            </a:extLst>
          </p:cNvPr>
          <p:cNvCxnSpPr/>
          <p:nvPr/>
        </p:nvCxnSpPr>
        <p:spPr>
          <a:xfrm>
            <a:off x="6699250" y="1752600"/>
            <a:ext cx="1833563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7D9851D9-EB7A-4ABF-B19E-F897139A1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336550"/>
            <a:ext cx="40798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63E977-0CA0-43BC-B927-0EE8501622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63" y="2187575"/>
            <a:ext cx="27130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4412B2-D86E-49CF-8CBF-B9FB0E704F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062038"/>
            <a:ext cx="43830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015D9E-9BA8-4BDB-BAAF-40D82283EA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539875"/>
            <a:ext cx="601662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AF36932-D81C-4A01-9D89-29E0094CEB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3460750"/>
            <a:ext cx="6589712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C14C435-1219-485E-862A-B3F61302F4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22575"/>
            <a:ext cx="6303963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9D9B5A-82F8-4932-8F23-6228415124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5918200"/>
            <a:ext cx="65897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199F16A-FB9E-4DC5-A237-371FB7D928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933825"/>
            <a:ext cx="6389687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0E358A5-4007-44CD-9753-6909A777A8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50" y="4508500"/>
            <a:ext cx="11652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264F68A-9AE5-43EE-A0A8-DD24BD74B8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5233988"/>
            <a:ext cx="6303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任意多边形 18">
            <a:extLst>
              <a:ext uri="{FF2B5EF4-FFF2-40B4-BE49-F238E27FC236}">
                <a16:creationId xmlns:a16="http://schemas.microsoft.com/office/drawing/2014/main" id="{387087E3-C87D-4339-8669-03BB6A174928}"/>
              </a:ext>
            </a:extLst>
          </p:cNvPr>
          <p:cNvSpPr/>
          <p:nvPr/>
        </p:nvSpPr>
        <p:spPr>
          <a:xfrm>
            <a:off x="7029450" y="3197225"/>
            <a:ext cx="374650" cy="1793875"/>
          </a:xfrm>
          <a:custGeom>
            <a:avLst/>
            <a:gdLst>
              <a:gd name="connsiteX0" fmla="*/ 674557 w 674557"/>
              <a:gd name="connsiteY0" fmla="*/ 0 h 3117954"/>
              <a:gd name="connsiteX1" fmla="*/ 479685 w 674557"/>
              <a:gd name="connsiteY1" fmla="*/ 239843 h 3117954"/>
              <a:gd name="connsiteX2" fmla="*/ 299803 w 674557"/>
              <a:gd name="connsiteY2" fmla="*/ 554636 h 3117954"/>
              <a:gd name="connsiteX3" fmla="*/ 209862 w 674557"/>
              <a:gd name="connsiteY3" fmla="*/ 719528 h 3117954"/>
              <a:gd name="connsiteX4" fmla="*/ 74950 w 674557"/>
              <a:gd name="connsiteY4" fmla="*/ 1064302 h 3117954"/>
              <a:gd name="connsiteX5" fmla="*/ 29980 w 674557"/>
              <a:gd name="connsiteY5" fmla="*/ 1379095 h 3117954"/>
              <a:gd name="connsiteX6" fmla="*/ 0 w 674557"/>
              <a:gd name="connsiteY6" fmla="*/ 1618938 h 3117954"/>
              <a:gd name="connsiteX7" fmla="*/ 29980 w 674557"/>
              <a:gd name="connsiteY7" fmla="*/ 1873770 h 3117954"/>
              <a:gd name="connsiteX8" fmla="*/ 74950 w 674557"/>
              <a:gd name="connsiteY8" fmla="*/ 2098623 h 3117954"/>
              <a:gd name="connsiteX9" fmla="*/ 164891 w 674557"/>
              <a:gd name="connsiteY9" fmla="*/ 2368446 h 3117954"/>
              <a:gd name="connsiteX10" fmla="*/ 299803 w 674557"/>
              <a:gd name="connsiteY10" fmla="*/ 2638269 h 3117954"/>
              <a:gd name="connsiteX11" fmla="*/ 464695 w 674557"/>
              <a:gd name="connsiteY11" fmla="*/ 2878111 h 3117954"/>
              <a:gd name="connsiteX12" fmla="*/ 674557 w 674557"/>
              <a:gd name="connsiteY12" fmla="*/ 3117954 h 311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4557" h="3117954">
                <a:moveTo>
                  <a:pt x="674557" y="0"/>
                </a:moveTo>
                <a:cubicBezTo>
                  <a:pt x="608350" y="73702"/>
                  <a:pt x="542144" y="147404"/>
                  <a:pt x="479685" y="239843"/>
                </a:cubicBezTo>
                <a:cubicBezTo>
                  <a:pt x="417226" y="332282"/>
                  <a:pt x="344774" y="474688"/>
                  <a:pt x="299803" y="554636"/>
                </a:cubicBezTo>
                <a:cubicBezTo>
                  <a:pt x="254832" y="634584"/>
                  <a:pt x="247337" y="634584"/>
                  <a:pt x="209862" y="719528"/>
                </a:cubicBezTo>
                <a:cubicBezTo>
                  <a:pt x="172387" y="804472"/>
                  <a:pt x="104930" y="954374"/>
                  <a:pt x="74950" y="1064302"/>
                </a:cubicBezTo>
                <a:cubicBezTo>
                  <a:pt x="44970" y="1174230"/>
                  <a:pt x="42472" y="1286656"/>
                  <a:pt x="29980" y="1379095"/>
                </a:cubicBezTo>
                <a:cubicBezTo>
                  <a:pt x="17488" y="1471534"/>
                  <a:pt x="0" y="1536492"/>
                  <a:pt x="0" y="1618938"/>
                </a:cubicBezTo>
                <a:cubicBezTo>
                  <a:pt x="0" y="1701384"/>
                  <a:pt x="17488" y="1793822"/>
                  <a:pt x="29980" y="1873770"/>
                </a:cubicBezTo>
                <a:cubicBezTo>
                  <a:pt x="42472" y="1953718"/>
                  <a:pt x="52465" y="2016177"/>
                  <a:pt x="74950" y="2098623"/>
                </a:cubicBezTo>
                <a:cubicBezTo>
                  <a:pt x="97435" y="2181069"/>
                  <a:pt x="127415" y="2278505"/>
                  <a:pt x="164891" y="2368446"/>
                </a:cubicBezTo>
                <a:cubicBezTo>
                  <a:pt x="202367" y="2458387"/>
                  <a:pt x="249836" y="2553325"/>
                  <a:pt x="299803" y="2638269"/>
                </a:cubicBezTo>
                <a:cubicBezTo>
                  <a:pt x="349770" y="2723213"/>
                  <a:pt x="402236" y="2798164"/>
                  <a:pt x="464695" y="2878111"/>
                </a:cubicBezTo>
                <a:cubicBezTo>
                  <a:pt x="527154" y="2958059"/>
                  <a:pt x="600855" y="3038006"/>
                  <a:pt x="674557" y="31179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任意多边形 19">
            <a:extLst>
              <a:ext uri="{FF2B5EF4-FFF2-40B4-BE49-F238E27FC236}">
                <a16:creationId xmlns:a16="http://schemas.microsoft.com/office/drawing/2014/main" id="{A5B45680-723B-40A5-BE0B-7747187072F8}"/>
              </a:ext>
            </a:extLst>
          </p:cNvPr>
          <p:cNvSpPr/>
          <p:nvPr/>
        </p:nvSpPr>
        <p:spPr>
          <a:xfrm>
            <a:off x="6919913" y="3241675"/>
            <a:ext cx="665162" cy="1641475"/>
          </a:xfrm>
          <a:custGeom>
            <a:avLst/>
            <a:gdLst>
              <a:gd name="connsiteX0" fmla="*/ 979091 w 979091"/>
              <a:gd name="connsiteY0" fmla="*/ 0 h 2668249"/>
              <a:gd name="connsiteX1" fmla="*/ 829189 w 979091"/>
              <a:gd name="connsiteY1" fmla="*/ 119922 h 2668249"/>
              <a:gd name="connsiteX2" fmla="*/ 604337 w 979091"/>
              <a:gd name="connsiteY2" fmla="*/ 299804 h 2668249"/>
              <a:gd name="connsiteX3" fmla="*/ 454435 w 979091"/>
              <a:gd name="connsiteY3" fmla="*/ 464695 h 2668249"/>
              <a:gd name="connsiteX4" fmla="*/ 349504 w 979091"/>
              <a:gd name="connsiteY4" fmla="*/ 614597 h 2668249"/>
              <a:gd name="connsiteX5" fmla="*/ 154632 w 979091"/>
              <a:gd name="connsiteY5" fmla="*/ 899410 h 2668249"/>
              <a:gd name="connsiteX6" fmla="*/ 49701 w 979091"/>
              <a:gd name="connsiteY6" fmla="*/ 1154243 h 2668249"/>
              <a:gd name="connsiteX7" fmla="*/ 4730 w 979091"/>
              <a:gd name="connsiteY7" fmla="*/ 1349115 h 2668249"/>
              <a:gd name="connsiteX8" fmla="*/ 4730 w 979091"/>
              <a:gd name="connsiteY8" fmla="*/ 1469036 h 2668249"/>
              <a:gd name="connsiteX9" fmla="*/ 34711 w 979091"/>
              <a:gd name="connsiteY9" fmla="*/ 1723869 h 2668249"/>
              <a:gd name="connsiteX10" fmla="*/ 109661 w 979091"/>
              <a:gd name="connsiteY10" fmla="*/ 1978702 h 2668249"/>
              <a:gd name="connsiteX11" fmla="*/ 229583 w 979091"/>
              <a:gd name="connsiteY11" fmla="*/ 2158584 h 2668249"/>
              <a:gd name="connsiteX12" fmla="*/ 379484 w 979091"/>
              <a:gd name="connsiteY12" fmla="*/ 2338466 h 2668249"/>
              <a:gd name="connsiteX13" fmla="*/ 709268 w 979091"/>
              <a:gd name="connsiteY13" fmla="*/ 2548328 h 2668249"/>
              <a:gd name="connsiteX14" fmla="*/ 979091 w 979091"/>
              <a:gd name="connsiteY14" fmla="*/ 2668249 h 266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79091" h="2668249">
                <a:moveTo>
                  <a:pt x="979091" y="0"/>
                </a:moveTo>
                <a:lnTo>
                  <a:pt x="829189" y="119922"/>
                </a:lnTo>
                <a:cubicBezTo>
                  <a:pt x="766730" y="169889"/>
                  <a:pt x="666796" y="242342"/>
                  <a:pt x="604337" y="299804"/>
                </a:cubicBezTo>
                <a:cubicBezTo>
                  <a:pt x="541878" y="357266"/>
                  <a:pt x="496907" y="412230"/>
                  <a:pt x="454435" y="464695"/>
                </a:cubicBezTo>
                <a:cubicBezTo>
                  <a:pt x="411963" y="517160"/>
                  <a:pt x="399471" y="542145"/>
                  <a:pt x="349504" y="614597"/>
                </a:cubicBezTo>
                <a:cubicBezTo>
                  <a:pt x="299537" y="687049"/>
                  <a:pt x="204599" y="809469"/>
                  <a:pt x="154632" y="899410"/>
                </a:cubicBezTo>
                <a:cubicBezTo>
                  <a:pt x="104665" y="989351"/>
                  <a:pt x="74685" y="1079292"/>
                  <a:pt x="49701" y="1154243"/>
                </a:cubicBezTo>
                <a:cubicBezTo>
                  <a:pt x="24717" y="1229194"/>
                  <a:pt x="12225" y="1296649"/>
                  <a:pt x="4730" y="1349115"/>
                </a:cubicBezTo>
                <a:cubicBezTo>
                  <a:pt x="-2765" y="1401581"/>
                  <a:pt x="-267" y="1406577"/>
                  <a:pt x="4730" y="1469036"/>
                </a:cubicBezTo>
                <a:cubicBezTo>
                  <a:pt x="9727" y="1531495"/>
                  <a:pt x="17223" y="1638925"/>
                  <a:pt x="34711" y="1723869"/>
                </a:cubicBezTo>
                <a:cubicBezTo>
                  <a:pt x="52199" y="1808813"/>
                  <a:pt x="77182" y="1906250"/>
                  <a:pt x="109661" y="1978702"/>
                </a:cubicBezTo>
                <a:cubicBezTo>
                  <a:pt x="142140" y="2051155"/>
                  <a:pt x="184613" y="2098623"/>
                  <a:pt x="229583" y="2158584"/>
                </a:cubicBezTo>
                <a:cubicBezTo>
                  <a:pt x="274553" y="2218545"/>
                  <a:pt x="299537" y="2273509"/>
                  <a:pt x="379484" y="2338466"/>
                </a:cubicBezTo>
                <a:cubicBezTo>
                  <a:pt x="459431" y="2403423"/>
                  <a:pt x="609334" y="2493364"/>
                  <a:pt x="709268" y="2548328"/>
                </a:cubicBezTo>
                <a:cubicBezTo>
                  <a:pt x="809202" y="2603292"/>
                  <a:pt x="894146" y="2635770"/>
                  <a:pt x="979091" y="2668249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">
            <a:extLst>
              <a:ext uri="{FF2B5EF4-FFF2-40B4-BE49-F238E27FC236}">
                <a16:creationId xmlns:a16="http://schemas.microsoft.com/office/drawing/2014/main" id="{6982413D-B359-4E1D-911B-055CED6F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4025" y="6453188"/>
            <a:ext cx="21336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D89C7C6-5663-4C1C-9C04-7EB555A6896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CC63A2F-7C4F-49EE-AACA-FC43035EC565}"/>
              </a:ext>
            </a:extLst>
          </p:cNvPr>
          <p:cNvSpPr/>
          <p:nvPr/>
        </p:nvSpPr>
        <p:spPr>
          <a:xfrm>
            <a:off x="2341563" y="2528888"/>
            <a:ext cx="3454400" cy="685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灯片编号占位符 1">
            <a:extLst>
              <a:ext uri="{FF2B5EF4-FFF2-40B4-BE49-F238E27FC236}">
                <a16:creationId xmlns:a16="http://schemas.microsoft.com/office/drawing/2014/main" id="{AA331658-019C-4877-AC43-8EF66CEC448B}"/>
              </a:ext>
            </a:extLst>
          </p:cNvPr>
          <p:cNvSpPr txBox="1">
            <a:spLocks/>
          </p:cNvSpPr>
          <p:nvPr/>
        </p:nvSpPr>
        <p:spPr bwMode="auto">
          <a:xfrm>
            <a:off x="6804025" y="6453188"/>
            <a:ext cx="21336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15FF17F-5915-48A2-8F10-D5A9C484195F}" type="slidenum">
              <a:rPr lang="en-US" altLang="zh-CN" sz="1400"/>
              <a:pPr algn="r" eaLnBrk="1" hangingPunct="1"/>
              <a:t>5</a:t>
            </a:fld>
            <a:endParaRPr lang="en-US" altLang="zh-CN" sz="140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388A44B-7303-4A01-9E02-6B536D2C6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476250"/>
            <a:ext cx="632777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5247BD-5ABD-47C1-95E6-D5E042605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484313"/>
            <a:ext cx="4713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8411CBE-C7D9-4D82-8182-8993DA621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8" y="2098675"/>
            <a:ext cx="28162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840F217-9A57-4661-84C2-B610B856E1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154363"/>
            <a:ext cx="47180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44ADA25-97B4-4208-B128-2241302779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292600"/>
            <a:ext cx="7615238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7CE817D-19EC-419E-878B-00722E79CA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676900"/>
            <a:ext cx="60721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6D1CC8B-C976-4472-9BEB-E74152FA78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368425"/>
            <a:ext cx="2328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1">
            <a:extLst>
              <a:ext uri="{FF2B5EF4-FFF2-40B4-BE49-F238E27FC236}">
                <a16:creationId xmlns:a16="http://schemas.microsoft.com/office/drawing/2014/main" id="{F847B443-787D-44F7-8C34-E77697D8F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3" y="2492375"/>
            <a:ext cx="281940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右弧形箭头 21">
            <a:extLst>
              <a:ext uri="{FF2B5EF4-FFF2-40B4-BE49-F238E27FC236}">
                <a16:creationId xmlns:a16="http://schemas.microsoft.com/office/drawing/2014/main" id="{B0FBE21F-573B-4DA1-9C21-EE2347E0641A}"/>
              </a:ext>
            </a:extLst>
          </p:cNvPr>
          <p:cNvSpPr/>
          <p:nvPr/>
        </p:nvSpPr>
        <p:spPr>
          <a:xfrm>
            <a:off x="6875463" y="3154363"/>
            <a:ext cx="576262" cy="8509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 animBg="1"/>
      <p:bldP spid="13" grpId="0"/>
      <p:bldP spid="2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3F90DAB-99A7-43F0-B48D-4C5FACFEF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431800"/>
            <a:ext cx="3017838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ctangle 2">
            <a:extLst>
              <a:ext uri="{FF2B5EF4-FFF2-40B4-BE49-F238E27FC236}">
                <a16:creationId xmlns:a16="http://schemas.microsoft.com/office/drawing/2014/main" id="{CB42ADD0-33BC-4AED-BAE3-63CE6CCD0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1010B160-3F91-4005-BAFD-CA23DCD01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3" name="Rectangle 6">
            <a:extLst>
              <a:ext uri="{FF2B5EF4-FFF2-40B4-BE49-F238E27FC236}">
                <a16:creationId xmlns:a16="http://schemas.microsoft.com/office/drawing/2014/main" id="{594CC40C-3911-4CDB-939F-DEE51E2A3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4" name="Rectangle 11">
            <a:extLst>
              <a:ext uri="{FF2B5EF4-FFF2-40B4-BE49-F238E27FC236}">
                <a16:creationId xmlns:a16="http://schemas.microsoft.com/office/drawing/2014/main" id="{C7306981-3975-4B7B-AD84-8AC6A515B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5" name="Rectangle 13">
            <a:extLst>
              <a:ext uri="{FF2B5EF4-FFF2-40B4-BE49-F238E27FC236}">
                <a16:creationId xmlns:a16="http://schemas.microsoft.com/office/drawing/2014/main" id="{75506FBD-C331-4057-B62C-D8FCF3D3F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6" name="Rectangle 20">
            <a:extLst>
              <a:ext uri="{FF2B5EF4-FFF2-40B4-BE49-F238E27FC236}">
                <a16:creationId xmlns:a16="http://schemas.microsoft.com/office/drawing/2014/main" id="{92A1A31F-C707-4791-A649-27CE63376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7" name="灯片编号占位符 4">
            <a:extLst>
              <a:ext uri="{FF2B5EF4-FFF2-40B4-BE49-F238E27FC236}">
                <a16:creationId xmlns:a16="http://schemas.microsoft.com/office/drawing/2014/main" id="{EF615301-A215-4BCC-B058-DC606464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750E29-30DF-40EB-ADE2-E76056CBB138}" type="slidenum">
              <a:rPr lang="en-US" altLang="zh-CN"/>
              <a:pPr/>
              <a:t>50</a:t>
            </a:fld>
            <a:endParaRPr lang="en-US" altLang="zh-CN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042C186-39D3-42AB-9400-E7F7118B4BBD}"/>
              </a:ext>
            </a:extLst>
          </p:cNvPr>
          <p:cNvCxnSpPr/>
          <p:nvPr/>
        </p:nvCxnSpPr>
        <p:spPr>
          <a:xfrm>
            <a:off x="7092950" y="1989138"/>
            <a:ext cx="1833563" cy="0"/>
          </a:xfrm>
          <a:prstGeom prst="line">
            <a:avLst/>
          </a:prstGeom>
          <a:ln w="3810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292EB894-2B2A-43FE-9D37-1A453E774BE3}"/>
              </a:ext>
            </a:extLst>
          </p:cNvPr>
          <p:cNvCxnSpPr/>
          <p:nvPr/>
        </p:nvCxnSpPr>
        <p:spPr>
          <a:xfrm>
            <a:off x="7092950" y="2216150"/>
            <a:ext cx="1833563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E0FA2D39-DFCE-4E08-8CCF-A8C613614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463"/>
            <a:ext cx="6267450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68FFF5F-2617-450F-9D49-002D3EA19F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3176588"/>
            <a:ext cx="62801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4651F3-0EEE-49C5-A9CE-C47BDB6A03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093788"/>
            <a:ext cx="648652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FE91DB-3E17-4356-A436-6EAE706597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64500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37E8AA-E37D-4C24-8310-F821818DB0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7625"/>
            <a:ext cx="90408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905B2C6-F0E9-4478-A592-B794203A53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3790950"/>
            <a:ext cx="6383337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C4B0021-E5E6-4A61-89B6-376E97899F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6010275"/>
            <a:ext cx="6370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6E67699-9D40-4A19-B907-14B167E4FD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4365625"/>
            <a:ext cx="29511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053D654-7080-44DC-9F5F-EBBECF2F98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5300663"/>
            <a:ext cx="2427288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62616EA-1882-4CC8-939F-99FEF4B2B3E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25" y="3860800"/>
            <a:ext cx="2262188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椭圆 29">
            <a:extLst>
              <a:ext uri="{FF2B5EF4-FFF2-40B4-BE49-F238E27FC236}">
                <a16:creationId xmlns:a16="http://schemas.microsoft.com/office/drawing/2014/main" id="{9DA19A3C-62AB-4F34-BA6C-E15E1ADEC040}"/>
              </a:ext>
            </a:extLst>
          </p:cNvPr>
          <p:cNvSpPr/>
          <p:nvPr/>
        </p:nvSpPr>
        <p:spPr>
          <a:xfrm>
            <a:off x="7048500" y="4459288"/>
            <a:ext cx="1392238" cy="1201737"/>
          </a:xfrm>
          <a:prstGeom prst="ellipse">
            <a:avLst/>
          </a:prstGeom>
          <a:noFill/>
          <a:ln w="3810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1341706-8774-420D-8105-D2827CF95A27}"/>
              </a:ext>
            </a:extLst>
          </p:cNvPr>
          <p:cNvSpPr/>
          <p:nvPr/>
        </p:nvSpPr>
        <p:spPr>
          <a:xfrm>
            <a:off x="6861175" y="4556125"/>
            <a:ext cx="971550" cy="97155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4" name="Picture 19">
            <a:hlinkClick r:id="rId14" action="ppaction://hlinkfile"/>
            <a:extLst>
              <a:ext uri="{FF2B5EF4-FFF2-40B4-BE49-F238E27FC236}">
                <a16:creationId xmlns:a16="http://schemas.microsoft.com/office/drawing/2014/main" id="{FCB5D197-62B1-4A38-8C35-3C647AFD3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563" y="3232150"/>
            <a:ext cx="211455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4AFABBF6-D897-4AEA-9654-0946E216924D}"/>
              </a:ext>
            </a:extLst>
          </p:cNvPr>
          <p:cNvSpPr/>
          <p:nvPr/>
        </p:nvSpPr>
        <p:spPr>
          <a:xfrm>
            <a:off x="4775200" y="4876800"/>
            <a:ext cx="3325813" cy="7842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" name="灯片编号占位符 1">
            <a:extLst>
              <a:ext uri="{FF2B5EF4-FFF2-40B4-BE49-F238E27FC236}">
                <a16:creationId xmlns:a16="http://schemas.microsoft.com/office/drawing/2014/main" id="{E42C1571-969C-4C5A-A5C0-DD75D6BA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BAC1647-4705-4B27-8B26-018FD7CA86C2}" type="slidenum">
              <a:rPr lang="en-US" altLang="zh-CN"/>
              <a:pPr/>
              <a:t>51</a:t>
            </a:fld>
            <a:endParaRPr lang="en-US" altLang="zh-CN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FBC1383-9915-4CEE-A8C3-799966875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1876425"/>
            <a:ext cx="70834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C34D0DD-842E-46CC-B3ED-B6396F91F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557213"/>
            <a:ext cx="25781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1">
            <a:extLst>
              <a:ext uri="{FF2B5EF4-FFF2-40B4-BE49-F238E27FC236}">
                <a16:creationId xmlns:a16="http://schemas.microsoft.com/office/drawing/2014/main" id="{58ADF234-BAFD-4CB9-86DC-2127404A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6913" y="6313488"/>
            <a:ext cx="21336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47A383-52D5-49EF-BA63-E805D1264556}" type="slidenum">
              <a:rPr lang="en-US" altLang="zh-CN"/>
              <a:pPr/>
              <a:t>52</a:t>
            </a:fld>
            <a:endParaRPr lang="en-US" altLang="zh-CN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CA57114-4370-4F59-9363-9BB2A52586ED}"/>
              </a:ext>
            </a:extLst>
          </p:cNvPr>
          <p:cNvCxnSpPr/>
          <p:nvPr/>
        </p:nvCxnSpPr>
        <p:spPr>
          <a:xfrm>
            <a:off x="4140200" y="3044825"/>
            <a:ext cx="936625" cy="1512888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82">
            <a:extLst>
              <a:ext uri="{FF2B5EF4-FFF2-40B4-BE49-F238E27FC236}">
                <a16:creationId xmlns:a16="http://schemas.microsoft.com/office/drawing/2014/main" id="{8A5827FB-06D5-4978-91B9-C24197909AEA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4829175"/>
            <a:ext cx="2312988" cy="287338"/>
            <a:chOff x="2195736" y="5085184"/>
            <a:chExt cx="2312729" cy="288032"/>
          </a:xfrm>
        </p:grpSpPr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6C46FEAA-07B5-4E99-801B-9D3220C6550D}"/>
                </a:ext>
              </a:extLst>
            </p:cNvPr>
            <p:cNvCxnSpPr/>
            <p:nvPr/>
          </p:nvCxnSpPr>
          <p:spPr>
            <a:xfrm>
              <a:off x="4500528" y="5085184"/>
              <a:ext cx="0" cy="288032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77669D35-DFCE-434B-903E-9AC030C051A3}"/>
                </a:ext>
              </a:extLst>
            </p:cNvPr>
            <p:cNvCxnSpPr/>
            <p:nvPr/>
          </p:nvCxnSpPr>
          <p:spPr>
            <a:xfrm flipH="1">
              <a:off x="2195736" y="5373216"/>
              <a:ext cx="2312729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E82AEFC1-786C-4A8B-A6F9-0988F09C3C73}"/>
                </a:ext>
              </a:extLst>
            </p:cNvPr>
            <p:cNvCxnSpPr/>
            <p:nvPr/>
          </p:nvCxnSpPr>
          <p:spPr>
            <a:xfrm flipV="1">
              <a:off x="2195736" y="5085184"/>
              <a:ext cx="0" cy="2880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FF3F3A02-927E-4F55-989D-B6AC26DD3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13" y="322263"/>
            <a:ext cx="301307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20CE30D-B1C9-4A9B-AC58-DB8681D1F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1604963"/>
            <a:ext cx="2036762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F32ED0-D29A-417A-B4D7-A5FF85A7C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1622425"/>
            <a:ext cx="83502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78B378-03AF-451E-88C5-C37485C2E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1908175"/>
            <a:ext cx="7620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CE2C4C2-98DD-4844-9513-2BEE93296A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798513"/>
            <a:ext cx="54086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532FB08-561E-472E-AEF2-D18D71F73B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1892300"/>
            <a:ext cx="57181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254F5B3-1819-474E-99BF-2C9F73FBFE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1362075"/>
            <a:ext cx="32242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84E1AEC-34A1-4E6F-AF8B-50036DDF20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925" y="1370013"/>
            <a:ext cx="317023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DAFBBAB-7889-4485-B4B4-E0F827E843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88" y="2528888"/>
            <a:ext cx="190817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3A6DB37-8684-41EC-81C0-32F7B5E68F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2497138"/>
            <a:ext cx="15192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CF06475-AB6B-4193-8C27-8E0F830714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3081338"/>
            <a:ext cx="637698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995CE51-C9C7-4E84-856E-445081EF63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1209675"/>
            <a:ext cx="2835275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E07DD0D-8AA2-48FF-B700-5C94D513A92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3787775"/>
            <a:ext cx="46894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7E9904A-47C9-4337-BB77-11781DE86F5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121275"/>
            <a:ext cx="6376988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8CFF124-0854-4AEA-8C81-1FE7D35DEB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4378325"/>
            <a:ext cx="2352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45BD220-171C-44E1-874F-852464A149D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813" y="4375150"/>
            <a:ext cx="227488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5C86821-5EE9-45AC-9A2C-74ECBFE7E09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910263"/>
            <a:ext cx="3786188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416CDAA-379B-413A-B377-30499626C11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3725863"/>
            <a:ext cx="4217988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A42F87AC-1836-4992-A952-21767CEBBF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4268788"/>
            <a:ext cx="1262062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>
            <a:extLst>
              <a:ext uri="{FF2B5EF4-FFF2-40B4-BE49-F238E27FC236}">
                <a16:creationId xmlns:a16="http://schemas.microsoft.com/office/drawing/2014/main" id="{968E9B1E-1B58-4C79-B190-7FFAC8C8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8BD185C-BCA9-44F4-B264-31AA8AFCB322}" type="slidenum">
              <a:rPr lang="en-US" altLang="zh-CN"/>
              <a:pPr/>
              <a:t>53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A5A563-0432-43F7-B4DE-220A8C7B7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4589463"/>
            <a:ext cx="8175625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B553D7-6E36-4C30-8639-33CC25F1F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490538"/>
            <a:ext cx="85598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41A512-86ED-44F8-9E2B-31060ABAA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38" y="1957388"/>
            <a:ext cx="1609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DDA5EF-E049-411A-A71E-EBD3737054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2644775"/>
            <a:ext cx="838358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CE1C71-5F25-488E-B6A3-9987F156EE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3321050"/>
            <a:ext cx="86995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1">
            <a:extLst>
              <a:ext uri="{FF2B5EF4-FFF2-40B4-BE49-F238E27FC236}">
                <a16:creationId xmlns:a16="http://schemas.microsoft.com/office/drawing/2014/main" id="{62B5C27C-A5C6-4D9C-ACB7-8F3BABAB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2C00636-6960-429B-9219-E5ECEC690BED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3DD99EB-BA05-4265-A2C1-BEB9C254A0E1}"/>
              </a:ext>
            </a:extLst>
          </p:cNvPr>
          <p:cNvSpPr/>
          <p:nvPr/>
        </p:nvSpPr>
        <p:spPr>
          <a:xfrm>
            <a:off x="2006600" y="5961063"/>
            <a:ext cx="366713" cy="4921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A37D663-BD72-408D-A429-21C3234A0431}"/>
              </a:ext>
            </a:extLst>
          </p:cNvPr>
          <p:cNvSpPr/>
          <p:nvPr/>
        </p:nvSpPr>
        <p:spPr>
          <a:xfrm>
            <a:off x="3675063" y="5961063"/>
            <a:ext cx="366712" cy="4921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89B3375-45D0-4D8D-AF5C-954A43C40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3443288"/>
            <a:ext cx="157797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12C7378-BF28-41C5-8ED5-16443B95F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85775"/>
            <a:ext cx="887095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A1DACE6-014B-48DF-AE73-D30F74C14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654175"/>
            <a:ext cx="853440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0262B0-00A4-488A-BAFD-A25A2DA43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2828925"/>
            <a:ext cx="86995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8FEE79C-D1B6-4C4B-8CE7-30DDCB973E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5813425"/>
            <a:ext cx="3713163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4F22DD0-B104-47D8-8275-BF3E297BC3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179888"/>
            <a:ext cx="637698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FB8FB24-D113-4894-B39B-4EC2C5AAB6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4179888"/>
            <a:ext cx="16589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74A3D71-40B5-4717-B69F-2C1F943ABA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941888"/>
            <a:ext cx="4359275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828455D-54DC-4DC1-A638-A404FD0117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0" y="5824538"/>
            <a:ext cx="1036638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5BD739C-6D34-460C-A3A8-6546EA4E3D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25" y="6208713"/>
            <a:ext cx="5064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BDB486F-D279-4848-A3EC-CA23F8B368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5049838"/>
            <a:ext cx="4054475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1">
            <a:extLst>
              <a:ext uri="{FF2B5EF4-FFF2-40B4-BE49-F238E27FC236}">
                <a16:creationId xmlns:a16="http://schemas.microsoft.com/office/drawing/2014/main" id="{8BF8208A-F625-40FA-A6FE-3BF356ED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0BE933-3752-4102-BACE-AD4D19FA0B14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DE213E0-9CF6-4957-BCA4-D98BD4D46AD1}"/>
              </a:ext>
            </a:extLst>
          </p:cNvPr>
          <p:cNvSpPr/>
          <p:nvPr/>
        </p:nvSpPr>
        <p:spPr>
          <a:xfrm>
            <a:off x="1835150" y="5621338"/>
            <a:ext cx="5437188" cy="863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F36E5B1-538F-4D13-A298-EEFF6C791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476250"/>
            <a:ext cx="632777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7935C6C-A8FD-440B-AEE8-CB95A8D09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484313"/>
            <a:ext cx="4713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63C7DE9-CADF-49A8-B9A0-94F8F171C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8" y="2098675"/>
            <a:ext cx="28162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91D229E-6EC9-42C5-9726-DFE7A6A68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154363"/>
            <a:ext cx="47180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BAC1B27-1037-46B8-8E9A-EF5D70F492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560638"/>
            <a:ext cx="272415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25A18A9B-3894-4905-BC33-952213DD24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292600"/>
            <a:ext cx="7615238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77AD628-0408-4FD3-B332-A94C2EB4F3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676900"/>
            <a:ext cx="60721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1">
            <a:extLst>
              <a:ext uri="{FF2B5EF4-FFF2-40B4-BE49-F238E27FC236}">
                <a16:creationId xmlns:a16="http://schemas.microsoft.com/office/drawing/2014/main" id="{A29011EF-3281-4283-946F-08A7FB5A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A937A9B-0302-43B9-AEC9-C32F78AFB623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59395" name="Rectangle 7">
            <a:extLst>
              <a:ext uri="{FF2B5EF4-FFF2-40B4-BE49-F238E27FC236}">
                <a16:creationId xmlns:a16="http://schemas.microsoft.com/office/drawing/2014/main" id="{681764FB-9831-47B9-BCE9-BA07AA4C9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6" name="Rectangle 9">
            <a:extLst>
              <a:ext uri="{FF2B5EF4-FFF2-40B4-BE49-F238E27FC236}">
                <a16:creationId xmlns:a16="http://schemas.microsoft.com/office/drawing/2014/main" id="{1D8EF973-BBBF-4AD7-BCA4-1FB251A30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7" name="Rectangle 11">
            <a:extLst>
              <a:ext uri="{FF2B5EF4-FFF2-40B4-BE49-F238E27FC236}">
                <a16:creationId xmlns:a16="http://schemas.microsoft.com/office/drawing/2014/main" id="{D5428E36-F920-4D6D-8471-2FFC7C7AE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077EB9-7961-4584-B64F-B6031A8B3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441325"/>
            <a:ext cx="4816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44AF05-0B79-4EF7-BB7A-A86C8FDC2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30300"/>
            <a:ext cx="766445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6B870B-27DC-4CC3-9B6A-5670EFE8C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905000"/>
            <a:ext cx="63531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772095A0-DD87-4178-A598-6B50E0AF4D6B}"/>
              </a:ext>
            </a:extLst>
          </p:cNvPr>
          <p:cNvSpPr/>
          <p:nvPr/>
        </p:nvSpPr>
        <p:spPr>
          <a:xfrm>
            <a:off x="4976813" y="1900238"/>
            <a:ext cx="2808287" cy="6477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196" name="灯片编号占位符 1">
            <a:extLst>
              <a:ext uri="{FF2B5EF4-FFF2-40B4-BE49-F238E27FC236}">
                <a16:creationId xmlns:a16="http://schemas.microsoft.com/office/drawing/2014/main" id="{DCB88E6F-69AB-4E34-A7E0-2A7D860C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2A35694-F1ED-47C3-B578-FB3ABA72B4EA}" type="slidenum">
              <a:rPr lang="en-US" altLang="zh-CN"/>
              <a:pPr/>
              <a:t>6</a:t>
            </a:fld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7903AE3-42B4-4F81-BFF0-F980126F7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620713"/>
            <a:ext cx="29337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8D4795A0-3517-4BCF-A98E-92B6798A7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9" name="Rectangle 9">
            <a:extLst>
              <a:ext uri="{FF2B5EF4-FFF2-40B4-BE49-F238E27FC236}">
                <a16:creationId xmlns:a16="http://schemas.microsoft.com/office/drawing/2014/main" id="{34D53B1B-71BA-47AB-9A1D-7C6F710A3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0" name="Rectangle 19">
            <a:extLst>
              <a:ext uri="{FF2B5EF4-FFF2-40B4-BE49-F238E27FC236}">
                <a16:creationId xmlns:a16="http://schemas.microsoft.com/office/drawing/2014/main" id="{E006B113-142E-48DC-9291-E63F17025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1" name="Rectangle 21">
            <a:extLst>
              <a:ext uri="{FF2B5EF4-FFF2-40B4-BE49-F238E27FC236}">
                <a16:creationId xmlns:a16="http://schemas.microsoft.com/office/drawing/2014/main" id="{5FAE6E29-4899-4F3B-AB02-E53987CAA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2" name="Rectangle 12">
            <a:extLst>
              <a:ext uri="{FF2B5EF4-FFF2-40B4-BE49-F238E27FC236}">
                <a16:creationId xmlns:a16="http://schemas.microsoft.com/office/drawing/2014/main" id="{9412E233-7EF2-4FF8-B829-62C85D856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3" name="灯片编号占位符 2">
            <a:extLst>
              <a:ext uri="{FF2B5EF4-FFF2-40B4-BE49-F238E27FC236}">
                <a16:creationId xmlns:a16="http://schemas.microsoft.com/office/drawing/2014/main" id="{BB8807B2-7547-4628-B569-89E4887E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AC4437-1C8B-4A48-BB0C-E5FB02FEE36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5E38B1E5-F929-4F89-AE3B-DBA00ABE1D24}"/>
              </a:ext>
            </a:extLst>
          </p:cNvPr>
          <p:cNvSpPr/>
          <p:nvPr/>
        </p:nvSpPr>
        <p:spPr>
          <a:xfrm>
            <a:off x="4716463" y="3248025"/>
            <a:ext cx="576262" cy="468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20" name="Picture 7" descr="图6">
            <a:extLst>
              <a:ext uri="{FF2B5EF4-FFF2-40B4-BE49-F238E27FC236}">
                <a16:creationId xmlns:a16="http://schemas.microsoft.com/office/drawing/2014/main" id="{9C975C83-C11E-4A2D-8D34-A61ED7E32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11" b="7800"/>
          <a:stretch>
            <a:fillRect/>
          </a:stretch>
        </p:blipFill>
        <p:spPr bwMode="auto">
          <a:xfrm>
            <a:off x="6218238" y="4203700"/>
            <a:ext cx="2519362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DA9BCEB-B959-4C84-9891-9B41DED91509}"/>
              </a:ext>
            </a:extLst>
          </p:cNvPr>
          <p:cNvCxnSpPr/>
          <p:nvPr/>
        </p:nvCxnSpPr>
        <p:spPr>
          <a:xfrm flipV="1">
            <a:off x="6918325" y="5153025"/>
            <a:ext cx="1054100" cy="66992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FDC3D8E-6F97-45C2-876B-4564F75807AE}"/>
              </a:ext>
            </a:extLst>
          </p:cNvPr>
          <p:cNvCxnSpPr/>
          <p:nvPr/>
        </p:nvCxnSpPr>
        <p:spPr>
          <a:xfrm flipV="1">
            <a:off x="7926388" y="4581525"/>
            <a:ext cx="50800" cy="581025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88C6AB5-3157-4FF3-B3F4-9F6C9C1DD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5" y="549275"/>
            <a:ext cx="3016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8EA51F-8B4C-4CDD-A65C-17ACB62D0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87463"/>
            <a:ext cx="6370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EB305F-C0C9-4C7A-892A-A467DD88C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89138"/>
            <a:ext cx="770572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74639AD-1F23-4902-82BA-D8B39418F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2636838"/>
            <a:ext cx="80279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4DD9EFA-83F2-4AD2-9865-8A2F24284D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3575050"/>
            <a:ext cx="6437312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id="{4A7980E4-512E-49AA-A2D1-72964AC36CC0}"/>
              </a:ext>
            </a:extLst>
          </p:cNvPr>
          <p:cNvSpPr/>
          <p:nvPr/>
        </p:nvSpPr>
        <p:spPr>
          <a:xfrm>
            <a:off x="3127375" y="5381625"/>
            <a:ext cx="1008063" cy="6477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2" name="组合 4">
            <a:extLst>
              <a:ext uri="{FF2B5EF4-FFF2-40B4-BE49-F238E27FC236}">
                <a16:creationId xmlns:a16="http://schemas.microsoft.com/office/drawing/2014/main" id="{D2BD9A04-F7E1-4F07-913A-A2B69BB9D8B5}"/>
              </a:ext>
            </a:extLst>
          </p:cNvPr>
          <p:cNvGrpSpPr>
            <a:grpSpLocks/>
          </p:cNvGrpSpPr>
          <p:nvPr/>
        </p:nvGrpSpPr>
        <p:grpSpPr bwMode="auto">
          <a:xfrm>
            <a:off x="568325" y="4376738"/>
            <a:ext cx="4724400" cy="781050"/>
            <a:chOff x="568329" y="4376836"/>
            <a:chExt cx="4724396" cy="780356"/>
          </a:xfrm>
        </p:grpSpPr>
        <p:pic>
          <p:nvPicPr>
            <p:cNvPr id="9238" name="图片 1">
              <a:extLst>
                <a:ext uri="{FF2B5EF4-FFF2-40B4-BE49-F238E27FC236}">
                  <a16:creationId xmlns:a16="http://schemas.microsoft.com/office/drawing/2014/main" id="{DA2537BE-C771-4571-9A93-4B4B75943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19" y="4376836"/>
              <a:ext cx="2097206" cy="780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9" name="图片 2">
              <a:extLst>
                <a:ext uri="{FF2B5EF4-FFF2-40B4-BE49-F238E27FC236}">
                  <a16:creationId xmlns:a16="http://schemas.microsoft.com/office/drawing/2014/main" id="{E74FF5B7-4941-497C-9FBC-084306490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329" y="4413416"/>
              <a:ext cx="2725148" cy="707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5">
            <a:extLst>
              <a:ext uri="{FF2B5EF4-FFF2-40B4-BE49-F238E27FC236}">
                <a16:creationId xmlns:a16="http://schemas.microsoft.com/office/drawing/2014/main" id="{9CDC05BB-115E-4E73-96E6-1C56DD82655F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5327650"/>
            <a:ext cx="5040313" cy="811213"/>
            <a:chOff x="539750" y="5328019"/>
            <a:chExt cx="5040362" cy="810838"/>
          </a:xfrm>
        </p:grpSpPr>
        <p:pic>
          <p:nvPicPr>
            <p:cNvPr id="9236" name="图片 5">
              <a:extLst>
                <a:ext uri="{FF2B5EF4-FFF2-40B4-BE49-F238E27FC236}">
                  <a16:creationId xmlns:a16="http://schemas.microsoft.com/office/drawing/2014/main" id="{838B73C6-8545-4C21-A14B-B2A8A71E3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1721" y="5328019"/>
              <a:ext cx="2298391" cy="81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7" name="图片 14">
              <a:extLst>
                <a:ext uri="{FF2B5EF4-FFF2-40B4-BE49-F238E27FC236}">
                  <a16:creationId xmlns:a16="http://schemas.microsoft.com/office/drawing/2014/main" id="{D5BF4C0D-B553-444C-90D7-7AD37C1BF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" y="5376632"/>
              <a:ext cx="2725148" cy="70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>
            <a:extLst>
              <a:ext uri="{FF2B5EF4-FFF2-40B4-BE49-F238E27FC236}">
                <a16:creationId xmlns:a16="http://schemas.microsoft.com/office/drawing/2014/main" id="{CCC120B8-FB5E-4339-B62C-D67FF6C84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7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3" name="Rectangle 12">
            <a:extLst>
              <a:ext uri="{FF2B5EF4-FFF2-40B4-BE49-F238E27FC236}">
                <a16:creationId xmlns:a16="http://schemas.microsoft.com/office/drawing/2014/main" id="{8F19400F-12D1-4B58-A61F-C2972E12C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7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灯片编号占位符 1">
            <a:extLst>
              <a:ext uri="{FF2B5EF4-FFF2-40B4-BE49-F238E27FC236}">
                <a16:creationId xmlns:a16="http://schemas.microsoft.com/office/drawing/2014/main" id="{2E5CCBFC-5213-4747-8290-3165A4C3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6913" y="6532563"/>
            <a:ext cx="21336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8B35D8-DA90-4BBC-92B4-E7013AD2FA24}" type="slidenum">
              <a:rPr lang="en-US" altLang="zh-CN"/>
              <a:pPr/>
              <a:t>8</a:t>
            </a:fld>
            <a:endParaRPr lang="en-US" altLang="zh-CN"/>
          </a:p>
        </p:txBody>
      </p:sp>
      <p:grpSp>
        <p:nvGrpSpPr>
          <p:cNvPr id="2" name="组合 23">
            <a:extLst>
              <a:ext uri="{FF2B5EF4-FFF2-40B4-BE49-F238E27FC236}">
                <a16:creationId xmlns:a16="http://schemas.microsoft.com/office/drawing/2014/main" id="{2ABDB2A6-1F4F-4732-8BC1-137B3EA6B32B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268288"/>
            <a:ext cx="2519362" cy="2271712"/>
            <a:chOff x="6250450" y="268411"/>
            <a:chExt cx="2519362" cy="2271600"/>
          </a:xfrm>
        </p:grpSpPr>
        <p:pic>
          <p:nvPicPr>
            <p:cNvPr id="10273" name="Picture 7" descr="图6">
              <a:extLst>
                <a:ext uri="{FF2B5EF4-FFF2-40B4-BE49-F238E27FC236}">
                  <a16:creationId xmlns:a16="http://schemas.microsoft.com/office/drawing/2014/main" id="{B82AC5B4-E988-4FB1-8C51-41DC0BB220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00"/>
            <a:stretch>
              <a:fillRect/>
            </a:stretch>
          </p:blipFill>
          <p:spPr bwMode="auto">
            <a:xfrm>
              <a:off x="6250450" y="268411"/>
              <a:ext cx="2519362" cy="22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3445D74-62A0-4104-8998-3A7D268ABFB5}"/>
                </a:ext>
              </a:extLst>
            </p:cNvPr>
            <p:cNvCxnSpPr/>
            <p:nvPr/>
          </p:nvCxnSpPr>
          <p:spPr>
            <a:xfrm flipV="1">
              <a:off x="6950537" y="1217689"/>
              <a:ext cx="1054100" cy="66989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2B79016-9C8A-456C-87C9-8CD7A2523B6A}"/>
                </a:ext>
              </a:extLst>
            </p:cNvPr>
            <p:cNvCxnSpPr/>
            <p:nvPr/>
          </p:nvCxnSpPr>
          <p:spPr>
            <a:xfrm flipV="1">
              <a:off x="7960187" y="646217"/>
              <a:ext cx="50800" cy="580996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椭圆 18">
            <a:extLst>
              <a:ext uri="{FF2B5EF4-FFF2-40B4-BE49-F238E27FC236}">
                <a16:creationId xmlns:a16="http://schemas.microsoft.com/office/drawing/2014/main" id="{E6C3198C-D0E9-4111-BA2A-C89DFB9C338C}"/>
              </a:ext>
            </a:extLst>
          </p:cNvPr>
          <p:cNvSpPr/>
          <p:nvPr/>
        </p:nvSpPr>
        <p:spPr>
          <a:xfrm>
            <a:off x="2411413" y="412750"/>
            <a:ext cx="1584325" cy="9350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1BBBA94-57C9-497D-9719-BE0F83C60839}"/>
              </a:ext>
            </a:extLst>
          </p:cNvPr>
          <p:cNvSpPr/>
          <p:nvPr/>
        </p:nvSpPr>
        <p:spPr>
          <a:xfrm>
            <a:off x="4529138" y="1360488"/>
            <a:ext cx="506412" cy="9810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64EA5A-DB1C-45EC-A807-3688922B9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485775"/>
            <a:ext cx="235267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CB34795-5621-4A6A-B705-5582B7E55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1414463"/>
            <a:ext cx="4492625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2DC3D76-AB5B-41F8-8D7F-AFB1B43182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2462213"/>
            <a:ext cx="312261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1D65502-FAC1-4528-BCB0-C984AABEA5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2398713"/>
            <a:ext cx="334963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7F723E1-F3A8-488B-8288-90EC7ABC74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2185988"/>
            <a:ext cx="7556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85BE173-3DC1-49A5-A233-060D8915B3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2759075"/>
            <a:ext cx="5730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2A00C713-5A15-4E8C-B79E-29C0081CD1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0" y="471488"/>
            <a:ext cx="16700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747B1A66-6DB6-4E89-AE0D-0C668AE0AE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3286125"/>
            <a:ext cx="13970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D4E9C44B-23B9-4749-A0E2-DC6DE18F86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3371850"/>
            <a:ext cx="16097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30DAD52-C332-462B-B7DD-21C0C9CE84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4064000"/>
            <a:ext cx="29019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18B905B-61CE-4014-AC1B-114AA517AD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3232150"/>
            <a:ext cx="3859213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34767051-247F-4D62-AC0A-A5398D1720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3930650"/>
            <a:ext cx="3883025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0352B0D0-7717-4F66-9182-98E1A961B37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4770438"/>
            <a:ext cx="2414587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6A1E85E-2FB6-4032-A84E-CF2F0B9658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4730750"/>
            <a:ext cx="115252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D5EDC7B1-45A9-4F2F-A2EA-83EAB554FA8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5575300"/>
            <a:ext cx="3719512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右箭头 29">
            <a:extLst>
              <a:ext uri="{FF2B5EF4-FFF2-40B4-BE49-F238E27FC236}">
                <a16:creationId xmlns:a16="http://schemas.microsoft.com/office/drawing/2014/main" id="{6B5B8558-518F-42FF-9B49-06CC745208AC}"/>
              </a:ext>
            </a:extLst>
          </p:cNvPr>
          <p:cNvSpPr/>
          <p:nvPr/>
        </p:nvSpPr>
        <p:spPr>
          <a:xfrm>
            <a:off x="3851275" y="5084763"/>
            <a:ext cx="660400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3" name="组合 4">
            <a:extLst>
              <a:ext uri="{FF2B5EF4-FFF2-40B4-BE49-F238E27FC236}">
                <a16:creationId xmlns:a16="http://schemas.microsoft.com/office/drawing/2014/main" id="{69423900-15EC-4117-BE6F-0E97342EF4BC}"/>
              </a:ext>
            </a:extLst>
          </p:cNvPr>
          <p:cNvGrpSpPr>
            <a:grpSpLocks/>
          </p:cNvGrpSpPr>
          <p:nvPr/>
        </p:nvGrpSpPr>
        <p:grpSpPr bwMode="auto">
          <a:xfrm>
            <a:off x="4597400" y="4872038"/>
            <a:ext cx="3730625" cy="720725"/>
            <a:chOff x="4597400" y="4872711"/>
            <a:chExt cx="3730175" cy="719390"/>
          </a:xfrm>
        </p:grpSpPr>
        <p:pic>
          <p:nvPicPr>
            <p:cNvPr id="10270" name="图片 1">
              <a:extLst>
                <a:ext uri="{FF2B5EF4-FFF2-40B4-BE49-F238E27FC236}">
                  <a16:creationId xmlns:a16="http://schemas.microsoft.com/office/drawing/2014/main" id="{FD15A4BA-BA32-45EE-977A-D51F4A97B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906242"/>
              <a:ext cx="1091279" cy="65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1" name="图片 2">
              <a:extLst>
                <a:ext uri="{FF2B5EF4-FFF2-40B4-BE49-F238E27FC236}">
                  <a16:creationId xmlns:a16="http://schemas.microsoft.com/office/drawing/2014/main" id="{5BD4E45B-D8B1-4846-8EDA-F377B6A90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400" y="4909290"/>
              <a:ext cx="1188823" cy="64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2" name="图片 3">
              <a:extLst>
                <a:ext uri="{FF2B5EF4-FFF2-40B4-BE49-F238E27FC236}">
                  <a16:creationId xmlns:a16="http://schemas.microsoft.com/office/drawing/2014/main" id="{E6B58136-4DDE-4A63-9667-BEF9BDCA3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896" y="4872711"/>
              <a:ext cx="1182727" cy="719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" name="右箭头 49">
            <a:extLst>
              <a:ext uri="{FF2B5EF4-FFF2-40B4-BE49-F238E27FC236}">
                <a16:creationId xmlns:a16="http://schemas.microsoft.com/office/drawing/2014/main" id="{ABBC936D-F0B3-4009-9969-96977156449E}"/>
              </a:ext>
            </a:extLst>
          </p:cNvPr>
          <p:cNvSpPr/>
          <p:nvPr/>
        </p:nvSpPr>
        <p:spPr>
          <a:xfrm>
            <a:off x="3995738" y="5832475"/>
            <a:ext cx="515937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4" name="组合 8">
            <a:extLst>
              <a:ext uri="{FF2B5EF4-FFF2-40B4-BE49-F238E27FC236}">
                <a16:creationId xmlns:a16="http://schemas.microsoft.com/office/drawing/2014/main" id="{2AEA3CAB-FEE6-466F-B246-426564F71163}"/>
              </a:ext>
            </a:extLst>
          </p:cNvPr>
          <p:cNvGrpSpPr>
            <a:grpSpLocks/>
          </p:cNvGrpSpPr>
          <p:nvPr/>
        </p:nvGrpSpPr>
        <p:grpSpPr bwMode="auto">
          <a:xfrm>
            <a:off x="4529138" y="5745163"/>
            <a:ext cx="4195762" cy="1039812"/>
            <a:chOff x="4529138" y="5745162"/>
            <a:chExt cx="4195368" cy="1040407"/>
          </a:xfrm>
        </p:grpSpPr>
        <p:pic>
          <p:nvPicPr>
            <p:cNvPr id="10267" name="图片 5">
              <a:extLst>
                <a:ext uri="{FF2B5EF4-FFF2-40B4-BE49-F238E27FC236}">
                  <a16:creationId xmlns:a16="http://schemas.microsoft.com/office/drawing/2014/main" id="{9390B7FB-A2A9-4865-8380-F5F158DA4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9138" y="6279557"/>
              <a:ext cx="2133785" cy="506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8" name="图片 6">
              <a:extLst>
                <a:ext uri="{FF2B5EF4-FFF2-40B4-BE49-F238E27FC236}">
                  <a16:creationId xmlns:a16="http://schemas.microsoft.com/office/drawing/2014/main" id="{60F2F317-C974-4836-B814-6A726C87F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400" y="5745162"/>
              <a:ext cx="2011854" cy="499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9" name="图片 7">
              <a:extLst>
                <a:ext uri="{FF2B5EF4-FFF2-40B4-BE49-F238E27FC236}">
                  <a16:creationId xmlns:a16="http://schemas.microsoft.com/office/drawing/2014/main" id="{D2FE737F-7C7A-4A64-A179-9142059DE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204" y="5751258"/>
              <a:ext cx="2103302" cy="493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6" grpId="0" animBg="1"/>
      <p:bldP spid="30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>
            <a:extLst>
              <a:ext uri="{FF2B5EF4-FFF2-40B4-BE49-F238E27FC236}">
                <a16:creationId xmlns:a16="http://schemas.microsoft.com/office/drawing/2014/main" id="{66676268-DFF4-4714-8A94-5309534E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6D2714-C47E-49DE-BE2B-AEE57715240D}" type="slidenum">
              <a:rPr lang="en-US" altLang="zh-CN"/>
              <a:pPr/>
              <a:t>9</a:t>
            </a:fld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A77EBE3-11A1-452E-83E5-93417A69F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82625"/>
            <a:ext cx="836453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>
            <a:extLst>
              <a:ext uri="{FF2B5EF4-FFF2-40B4-BE49-F238E27FC236}">
                <a16:creationId xmlns:a16="http://schemas.microsoft.com/office/drawing/2014/main" id="{D0C8BF3E-2DFF-4104-BA2F-40387ED7A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557338"/>
            <a:ext cx="8424862" cy="115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1122B2FB-4F89-4A42-B011-4C7F8ED5E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997200"/>
            <a:ext cx="8483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9" name="Picture 9">
            <a:extLst>
              <a:ext uri="{FF2B5EF4-FFF2-40B4-BE49-F238E27FC236}">
                <a16:creationId xmlns:a16="http://schemas.microsoft.com/office/drawing/2014/main" id="{34226CE5-F0CF-46A7-8074-8B4B67FFA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5229225"/>
            <a:ext cx="7058025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33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10798</TotalTime>
  <Words>67</Words>
  <Application>Microsoft Office PowerPoint</Application>
  <PresentationFormat>全屏显示(4:3)</PresentationFormat>
  <Paragraphs>69</Paragraphs>
  <Slides>56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3" baseType="lpstr">
      <vt:lpstr>Arial</vt:lpstr>
      <vt:lpstr>宋体</vt:lpstr>
      <vt:lpstr>Calibri</vt:lpstr>
      <vt:lpstr>华文行楷</vt:lpstr>
      <vt:lpstr>Times New Roman</vt:lpstr>
      <vt:lpstr>黑体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hzzhang</dc:creator>
  <cp:lastModifiedBy>张伯望</cp:lastModifiedBy>
  <cp:revision>896</cp:revision>
  <dcterms:created xsi:type="dcterms:W3CDTF">2004-02-08T01:22:10Z</dcterms:created>
  <dcterms:modified xsi:type="dcterms:W3CDTF">2017-09-07T11:29:35Z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00080092570000000000010262a00207f7000400038000</vt:lpwstr>
  </property>
</Properties>
</file>