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</p:sldMasterIdLst>
  <p:notesMasterIdLst>
    <p:notesMasterId r:id="rId39"/>
  </p:notesMasterIdLst>
  <p:sldIdLst>
    <p:sldId id="256" r:id="rId9"/>
    <p:sldId id="467" r:id="rId10"/>
    <p:sldId id="468" r:id="rId11"/>
    <p:sldId id="469" r:id="rId12"/>
    <p:sldId id="471" r:id="rId13"/>
    <p:sldId id="470" r:id="rId14"/>
    <p:sldId id="472" r:id="rId15"/>
    <p:sldId id="474" r:id="rId16"/>
    <p:sldId id="473" r:id="rId17"/>
    <p:sldId id="475" r:id="rId18"/>
    <p:sldId id="476" r:id="rId19"/>
    <p:sldId id="477" r:id="rId20"/>
    <p:sldId id="479" r:id="rId21"/>
    <p:sldId id="478" r:id="rId22"/>
    <p:sldId id="480" r:id="rId23"/>
    <p:sldId id="481" r:id="rId24"/>
    <p:sldId id="482" r:id="rId25"/>
    <p:sldId id="483" r:id="rId26"/>
    <p:sldId id="484" r:id="rId27"/>
    <p:sldId id="485" r:id="rId28"/>
    <p:sldId id="487" r:id="rId29"/>
    <p:sldId id="488" r:id="rId30"/>
    <p:sldId id="489" r:id="rId31"/>
    <p:sldId id="490" r:id="rId32"/>
    <p:sldId id="491" r:id="rId33"/>
    <p:sldId id="486" r:id="rId34"/>
    <p:sldId id="492" r:id="rId35"/>
    <p:sldId id="494" r:id="rId36"/>
    <p:sldId id="493" r:id="rId37"/>
    <p:sldId id="427" r:id="rId38"/>
  </p:sldIdLst>
  <p:sldSz cx="10333038" cy="72009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2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6600"/>
    <a:srgbClr val="000066"/>
    <a:srgbClr val="003300"/>
    <a:srgbClr val="990000"/>
    <a:srgbClr val="FF33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80826" autoAdjust="0"/>
  </p:normalViewPr>
  <p:slideViewPr>
    <p:cSldViewPr>
      <p:cViewPr varScale="1">
        <p:scale>
          <a:sx n="83" d="100"/>
          <a:sy n="83" d="100"/>
        </p:scale>
        <p:origin x="1430" y="82"/>
      </p:cViewPr>
      <p:guideLst>
        <p:guide orient="horz" pos="2268"/>
        <p:guide pos="32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D9586E2-E9A9-4904-AC65-353441917C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ClrTx/>
              <a:buSzTx/>
              <a:buFontTx/>
              <a:buNone/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F65FB1A-99F7-4948-8C78-AF1BF33172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Tx/>
              <a:buSzTx/>
              <a:buFontTx/>
              <a:buNone/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B33EB5E-8B83-4F43-8559-73F56EA9601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69963" y="685800"/>
            <a:ext cx="4918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B97B113-02F3-4B3B-B2EC-82DCB7CA55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A5156EC-5DD4-44FB-A946-B8CF7EC310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ClrTx/>
              <a:buSzTx/>
              <a:buFontTx/>
              <a:buNone/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D660E96-38B0-48B8-B850-F3785458D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Tx/>
              <a:buSzTx/>
              <a:buFontTx/>
              <a:buNone/>
              <a:defRPr sz="1200" smtClean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9D4CDFD-7E38-4ED9-94BA-9E1882B004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0DB4029-F1F7-4E13-9F07-EF5730EC7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A55D72-4D1D-4743-A6D2-37D7D2CA3A3A}" type="slidenum">
              <a:rPr lang="zh-CN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ea typeface="MS PGothic" panose="020B0600070205080204" pitchFamily="34" charset="-128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9D2F1C3-F67A-4318-BD95-43994711E6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175BC08-FFAE-4D17-A9A3-0EFF7BD64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D25AB17-1659-4E7B-8EC7-A6ED66ACB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25F820-FBB9-43A6-9654-18C63049769F}" type="slidenum">
              <a:rPr lang="zh-CN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ea typeface="MS PGothic" panose="020B0600070205080204" pitchFamily="34" charset="-128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AC09780-AF5F-4A35-98D0-33ECF386B0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00DD59D-FA40-43AA-AF3C-36061FCD2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2">
            <a:extLst>
              <a:ext uri="{FF2B5EF4-FFF2-40B4-BE49-F238E27FC236}">
                <a16:creationId xmlns:a16="http://schemas.microsoft.com/office/drawing/2014/main" id="{3734BEFC-0D1B-483E-9E0C-4C372EED74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325"/>
            <a:ext cx="103330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0">
            <a:extLst>
              <a:ext uri="{FF2B5EF4-FFF2-40B4-BE49-F238E27FC236}">
                <a16:creationId xmlns:a16="http://schemas.microsoft.com/office/drawing/2014/main" id="{35798E68-A5D4-4662-B62E-CB2B14522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416675"/>
            <a:ext cx="13636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年秋季学期</a:t>
            </a:r>
            <a:endParaRPr lang="en-US" altLang="zh-CN" sz="13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Picture 68">
            <a:extLst>
              <a:ext uri="{FF2B5EF4-FFF2-40B4-BE49-F238E27FC236}">
                <a16:creationId xmlns:a16="http://schemas.microsoft.com/office/drawing/2014/main" id="{E55D7316-17AE-4928-BA5D-06093CD3E0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6316663"/>
            <a:ext cx="174307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106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1462088"/>
            <a:ext cx="5994400" cy="1749425"/>
          </a:xfrm>
        </p:spPr>
        <p:txBody>
          <a:bodyPr/>
          <a:lstStyle>
            <a:lvl1pPr algn="ctr">
              <a:defRPr sz="5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4107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73113" y="3341688"/>
            <a:ext cx="5995987" cy="908050"/>
          </a:xfrm>
        </p:spPr>
        <p:txBody>
          <a:bodyPr lIns="87814" tIns="43906" rIns="87814" bIns="43906"/>
          <a:lstStyle>
            <a:lvl1pPr marL="0" indent="0" algn="ctr">
              <a:buFont typeface="Wingdings" pitchFamily="2" charset="2"/>
              <a:buNone/>
              <a:defRPr sz="3200" b="0">
                <a:solidFill>
                  <a:schemeClr val="bg1"/>
                </a:solidFill>
                <a:latin typeface="Comic Sans MS" pitchFamily="66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E3E20EA3-9E5C-42AD-A55B-117E70BE52C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773113" y="296863"/>
            <a:ext cx="2411412" cy="498475"/>
          </a:xfrm>
        </p:spPr>
        <p:txBody>
          <a:bodyPr lIns="87814" tIns="43906" rIns="87814" bIns="43906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pPr>
              <a:defRPr/>
            </a:pPr>
            <a:fld id="{2D504DD3-8678-4438-96DF-3B256A148623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8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579A6D-0101-4F86-ACDA-E45AAE8A7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3C1FD79-8DEE-48F0-AF8C-DA781B38F4F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8108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452438"/>
            <a:ext cx="2239963" cy="56753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8188" y="452438"/>
            <a:ext cx="6567487" cy="56753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FBE6EBF-3307-4534-A9AD-50D601D713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619C381-BDDB-4539-877E-6C4F8C8E078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9387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75BF1A4-33FC-4C18-9270-9C85C09D3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F906260-9F47-4D04-9A3F-A16E48A11CD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77648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A08C60C-9994-4AFD-94AF-E8686ACC78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BBEC703-F9F1-48EA-952E-0F3526DED42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2868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A2DABEF-4AFE-4B4B-A33D-C2CB0E73E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2512564-8785-431C-9261-D9287A91690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6172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E923F26-AEF9-4AAD-9E7E-7B073011B6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CCF0539-9545-410A-9EB2-CC470665E87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034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75D0B40-A8AD-47FD-B1DC-02CA3B057D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087782F-BABF-4213-B3AD-687FE01B8D1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9419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593F235-8399-4D13-87B8-D4C8B97500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D7D0A40-41EC-4D27-A185-D1365A340C1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64767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4C2F7D6-B36D-46AC-98C8-234094B782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1E752A7-6092-4C23-86B3-1C5F8242466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32630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FBD5269-D2B1-4927-AC0E-51130B5C58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95B3D01-E5C2-4102-945F-A8FB8118072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5575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E3F0C1E-1BC3-47EB-9DC0-176225D6FF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B2EDF0A-034A-49E9-9DE1-3684FD83E12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08521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B7F7860-DB7E-467D-8C1E-BC894CB07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7B94F7B-9B10-42F5-918E-8CF15292D93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01869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B64E932-A553-4C48-9A49-96E065108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8B24611-C667-439F-B39E-40E9EE3170F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50800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25A4D0F-3849-4A50-9486-A714BBABE2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CB55136-D8C1-4674-87EE-2E4CCFC35A0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99299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97DBE8-25AE-41D4-8824-7E1581F4E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3790278-3D6A-448D-8AA5-4126682B77E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3457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F469337-7C6E-4536-995B-44FBB30FC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CF542BC-AAF5-41A9-9E29-E760F4D23F5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6813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B8AEAD-34AE-47C7-9235-308CFD8BB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2A9EBA8-AF9A-48DA-ABB4-DD83A56D9F5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68956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66E1F2-B8A5-477B-904D-A2B07EA46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EE4EF02-6A60-4FC9-86F1-7FFD8FEFEC4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55509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88820-D3DC-424D-9EC5-D3D97BFAA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630EC8D-D626-4C8E-9574-9FD5B1A8953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97831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59EB0B8-DE69-456B-AE99-822E17D97F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86B669B-6052-4CA9-863C-E9EA0538A74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72357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1D3EA10-16CB-482E-9403-B28CE950DF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CAE2CB6-05C7-42A5-A878-4B1E362F588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1466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AD25B2B-0EB9-406B-9C56-E752558630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27D35F74-CFC6-4AEE-9BC7-938E2DD8D56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4794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A619EA-18B7-4D52-A48D-3F1007C61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076845D-6C8F-43EF-AC02-9A02B18052A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65932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2E4731-80A5-48CB-82B3-39AF2CD4EA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31E3B10-5499-4BF3-835C-C7B43B6E89A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06504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04DA50-27A3-4D21-95EC-ADD65669F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325A279-BF6D-49C4-9F32-DF540E1DF8C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81996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D0255D-F83F-4A07-80AA-8C5A567980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9F26B7D-FCE8-4A56-BB48-1A063D49DAE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94302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3563B2-A20C-4E71-98D3-D8A5BC23D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A2C11D7-B4A6-48FA-BD1C-3EBF91F2B53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48560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D18FAA-1BC9-486A-A324-6F43143AE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849BE92-DF69-4634-9210-9CCF240F4A9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57245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9199BD-CDF7-47E9-B4B8-46C211598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4C1B92D-B950-4A1F-BEA5-0AF247552DC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15778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B2F763-C90E-4E60-88CA-373B0C20F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DFB221D-AEE9-43E2-AA1B-FF675045C500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36502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C51F8-CF23-45E3-8D1A-F7ABAB960A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22E417E3-C174-4E1E-A1AB-44B79594EE5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106904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EF55DBB-A501-4477-9093-A7E53DAE0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652D242-2B3B-4E5D-876A-9BB3A933A04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3160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724025"/>
            <a:ext cx="44037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724025"/>
            <a:ext cx="44037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B70FF5E-904E-456A-B2A8-C228F9E391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251BA4D-C34E-4CF9-9C26-D5124B1A211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142301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1F734A8-759C-48FB-8942-77A1BACAA7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C7AF565-EEEC-42A8-8F21-A53B0E8F89F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834616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B511FD-C61E-4C3A-98BD-661962AD8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C725BA6-3D43-49C9-80E7-9F8A7489842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324943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17E065-8100-432A-BD86-2D13897642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A08B8F2-5728-4561-908E-F39A6B52696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699697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22B308-3CAC-4895-B0B2-D933533E7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E1D8640-CADC-4AF1-BB01-4E426DFA36C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641702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896455-A1AE-49E0-8B14-B6891B3D6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7822EC2-B73D-49FD-816D-3273340A771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494100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D5914E-5F9B-4B9A-BC87-D496D3AA8D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7BEF92A-3BAD-4E81-B859-BC36AB8E588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89964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05941E-0E98-4A66-873B-FD55E0A286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F564EF1-BAAC-4014-840F-34105E8D75D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0352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82C2B1-2C1D-46D4-B14F-04BF1F812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077ECDB-7727-4561-9CCF-9556A5CA920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14204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5A28F6-F1AE-4504-B0D9-9B3EFBCB2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A847D7F-D05A-4B61-ABFF-E458A751AA1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07856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CFFDA-6DDD-4FFA-A255-8352EDE9B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29F4A67-1CFB-4511-ABDB-81A7B5703FF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165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4578887-4427-4D8B-A741-E40774A92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79C35B3-50A6-4A20-91BA-19906ACA504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519352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0EC3CEF-CAC0-4519-BC94-D0E066CF0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6581036-2E91-4FED-996D-56A8D0BE55C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966818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14C7C29-BEFA-4908-BEDA-91DFD50BB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90DADA2-7130-4F15-9A99-35E6B48528D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162025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3FDCB5-1E77-4BB3-A97D-7B6553084E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15B07CE-F7C8-4687-B3B7-14FA81E432A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969255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E55E3E-5A89-4728-A9CB-49FC35BD39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D296121-D26F-4AD3-98F6-A6057B2D6FB0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221114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3F8B67-3536-4035-8200-4533350CF8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76F2CC0-6550-4443-84C2-3CAFA98BCFE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448747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A81A5-87A2-42F0-B470-C6D2FE652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628A31D-63C1-4BE1-B2C5-F43DB377318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299062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DB2C29-6720-4126-9E0F-885DD6E30A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D1D6D58-7816-4D41-BBA2-798AE0F9A83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18756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39A54D-DB9B-4F32-B6D6-1E17B5E28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2C5046F-DF75-44DA-9A5C-75CFAAA7604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940212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C78AFA-3165-4723-8467-62C0394441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79AD0E5-76CD-4247-AABE-BCC014077ED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851295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97A83B-2673-4648-919B-D3939B64DA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25C93D5-63E0-414E-9640-AE8919A0FBA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333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CEECD52-04A5-42AB-BE18-4609760D63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8BAB46C-4548-43B3-87CC-40F679B4736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049384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1CF6C-8A0D-41E2-8304-48D1331CC9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C70C8DC-42AE-4C53-8E98-711DB9ACB4C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75810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BF00130-C544-46DC-8E12-670E3DD54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D8D1389-23E2-4C8D-BD56-3E564F6900F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91339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28A9A5D-9C2C-4D8D-AF85-0DDBC9D23E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3172EA9-4533-4FA9-8AE1-A6190CE6B2B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955787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65518E-A7A5-4124-A016-667B9ACB1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79E37EA-ED49-4044-98D4-78ACA012A86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737658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E54E93-F330-4785-9204-7F947E581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4AB1CCE-2B88-4A93-A0D9-B719AEEA00C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32927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3B7934-A0D4-450F-9001-6BF22D3ECD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931488D-B445-402B-9588-083B94E4529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18977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31E208-1B7E-4729-8789-A43D4D99E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43BB839-99CD-43F7-AB91-A840107A7FF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74497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5887C7-F695-425F-AE8B-6355A2CEE0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A266462-E629-4384-8919-63E6A5C4846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29223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DD100F-7951-4EE5-A4A2-1E681BF8A6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FBACDE-FF9A-4DDE-89AE-72453B6C155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107273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F56D0D-37EE-45A9-A9CB-3DB1EA1B1F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96EE755-6513-4812-9C01-4EC15D5EA7E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4729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E4D29FCB-FF85-43C1-9A6D-CD97A8EA7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6E11F9F-0650-4DD3-9292-2F53C87C804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133506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5A83AC-7169-4BA3-942C-082FC0AE4E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48786AE-F924-49A9-B850-6614615E25B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87320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1CD08-3BE7-48F4-824B-A2CEF0D70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2AB10799-D3A6-4814-98C4-05348BC5D33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738936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2B8118B-5729-4084-9E9D-82639A04B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2D77C64F-7332-41F8-A53B-58D951940FF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904349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147DB4C-042F-40EA-9ADF-B2EC9A01F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288297C5-7203-42CC-B326-77F150E52E3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80104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1BCA74-C9F2-4BFB-A8D1-F52B73CDD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6B8B50E-8C28-4864-B691-7AB443C9798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083947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64C6B8-EB96-4A90-BA68-DB7B15069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98E1A74-FC8F-4FA5-825A-CC34EDB2549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293130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470EF7-3BA2-4E3F-9678-58052A900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0B861FF-60EB-4B0E-893B-C358A421FB00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82649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502197-28A7-4DEF-BCA5-57ADEA3B2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3F9883D-8AAD-470D-858D-B82328E39CD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019822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0A27D6-FB5F-4CFF-BD71-44F7030C7F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D491042-CA10-4F7F-90AA-E4D9EFA3869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332153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A63703-71F2-4F34-A6BE-C118BC1DBF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A389D36-6A62-4D58-A4CA-D0D2A2CB8D6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486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A03EAE0-70B3-4AE9-BAA0-B04B9121A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C5572D9-B458-4968-85CA-AD3A481C48F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4196887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CE1C6B-95CE-496B-BA68-F70E9F8B0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B9A1FD2-C3AD-4CC0-B92D-0994EE8D543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456658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0CCDFE-0F7C-4FD8-BB22-35258D2DD7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F0827BD-0ADA-4C7D-AFC6-B21415A9744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396187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5BB28-74C3-49F4-A4B6-947BAA06C1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A052879-1CD8-4DF2-9993-77EE0B45AD7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012145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A91CE10-49DD-49E8-A8C2-F8BE1D5EB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BABBB70-6D29-4934-AC4E-F715B26230E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559546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5E51192-BB9C-47D7-BDEB-8EBF71FC5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FCC8E0F-2D19-4268-80A0-733439CE8EC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6077627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224672-8CC4-41C4-A8E9-76547CF1F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3158F30-DCEC-401D-AB27-0A70747E765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789438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D7DAE8-DFA9-4BD4-94C4-4E1C9A281B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7C00D4B-2DE0-4182-8462-CB3AFB7D435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513809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3507EB3-ABD1-4027-B20B-2C1256203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018351B-27BE-4B2D-A3E0-CDA53B30DFF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0556041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B23DBE-6323-493C-8C59-81F58E9A4A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EA3B7E4-D3F3-4F9D-9778-E15D9253A27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7652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C4EC487-4B9E-46A7-A333-41D65F81D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CF943F1-09A6-4D02-A50F-611233E2E49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2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7">
            <a:extLst>
              <a:ext uri="{FF2B5EF4-FFF2-40B4-BE49-F238E27FC236}">
                <a16:creationId xmlns:a16="http://schemas.microsoft.com/office/drawing/2014/main" id="{FE0CECE8-58CC-4C06-88A6-F15D64655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Rectangle 10">
            <a:extLst>
              <a:ext uri="{FF2B5EF4-FFF2-40B4-BE49-F238E27FC236}">
                <a16:creationId xmlns:a16="http://schemas.microsoft.com/office/drawing/2014/main" id="{4A75334C-B311-4020-A924-574C161E02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3650C6B0-2A57-45D0-9A38-92B31FBCEBE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28" name="Rectangle 13">
            <a:extLst>
              <a:ext uri="{FF2B5EF4-FFF2-40B4-BE49-F238E27FC236}">
                <a16:creationId xmlns:a16="http://schemas.microsoft.com/office/drawing/2014/main" id="{B3E1287E-8364-4F04-836D-95D230E03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8188" y="452438"/>
            <a:ext cx="87518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14" tIns="43906" rIns="87814" bIns="439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68">
            <a:extLst>
              <a:ext uri="{FF2B5EF4-FFF2-40B4-BE49-F238E27FC236}">
                <a16:creationId xmlns:a16="http://schemas.microsoft.com/office/drawing/2014/main" id="{76303AE2-0A36-4F3E-8004-EC2CD5768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724025"/>
            <a:ext cx="8959850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3" name="Text Box 81">
            <a:extLst>
              <a:ext uri="{FF2B5EF4-FFF2-40B4-BE49-F238E27FC236}">
                <a16:creationId xmlns:a16="http://schemas.microsoft.com/office/drawing/2014/main" id="{DEDA980B-A115-4BD6-8FB9-4591FE1B09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69100"/>
            <a:ext cx="21510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300" dirty="0"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latin typeface="华文新魏" pitchFamily="2" charset="-122"/>
                <a:ea typeface="华文新魏" pitchFamily="2" charset="-122"/>
              </a:rPr>
              <a:t>2014</a:t>
            </a:r>
          </a:p>
        </p:txBody>
      </p:sp>
      <p:pic>
        <p:nvPicPr>
          <p:cNvPr id="1031" name="Picture 82">
            <a:extLst>
              <a:ext uri="{FF2B5EF4-FFF2-40B4-BE49-F238E27FC236}">
                <a16:creationId xmlns:a16="http://schemas.microsoft.com/office/drawing/2014/main" id="{B33A88C7-C28C-4D7D-A0F5-C6D88723A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3">
            <a:extLst>
              <a:ext uri="{FF2B5EF4-FFF2-40B4-BE49-F238E27FC236}">
                <a16:creationId xmlns:a16="http://schemas.microsoft.com/office/drawing/2014/main" id="{995516FB-9406-4387-9865-217EF05CC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7">
            <a:extLst>
              <a:ext uri="{FF2B5EF4-FFF2-40B4-BE49-F238E27FC236}">
                <a16:creationId xmlns:a16="http://schemas.microsoft.com/office/drawing/2014/main" id="{B2C19723-C918-453F-96AB-5C22323F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6">
            <a:extLst>
              <a:ext uri="{FF2B5EF4-FFF2-40B4-BE49-F238E27FC236}">
                <a16:creationId xmlns:a16="http://schemas.microsoft.com/office/drawing/2014/main" id="{A3A8E5F9-7D6B-404E-8D83-117BABAB9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Line 10">
            <a:extLst>
              <a:ext uri="{FF2B5EF4-FFF2-40B4-BE49-F238E27FC236}">
                <a16:creationId xmlns:a16="http://schemas.microsoft.com/office/drawing/2014/main" id="{14B892DC-E89A-44F8-9555-E0A4238418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7331DC17-C201-4760-8EA5-88F4751F0A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B.1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标量与矢量</a:t>
            </a:r>
          </a:p>
        </p:txBody>
      </p:sp>
      <p:sp>
        <p:nvSpPr>
          <p:cNvPr id="435212" name="Rectangle 12">
            <a:extLst>
              <a:ext uri="{FF2B5EF4-FFF2-40B4-BE49-F238E27FC236}">
                <a16:creationId xmlns:a16="http://schemas.microsoft.com/office/drawing/2014/main" id="{8A95C11E-DE9F-4AB9-A546-9864EA0A55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56C9ECC3-F7F1-45B1-9211-EC544CA9995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35214" name="Text Box 14">
            <a:extLst>
              <a:ext uri="{FF2B5EF4-FFF2-40B4-BE49-F238E27FC236}">
                <a16:creationId xmlns:a16="http://schemas.microsoft.com/office/drawing/2014/main" id="{8C7FE2AE-8DCA-4E75-966C-AB615B1EE2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2056" name="Picture 15">
            <a:extLst>
              <a:ext uri="{FF2B5EF4-FFF2-40B4-BE49-F238E27FC236}">
                <a16:creationId xmlns:a16="http://schemas.microsoft.com/office/drawing/2014/main" id="{AC325A23-7CF2-41B2-8B60-9C034AABD6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16">
            <a:extLst>
              <a:ext uri="{FF2B5EF4-FFF2-40B4-BE49-F238E27FC236}">
                <a16:creationId xmlns:a16="http://schemas.microsoft.com/office/drawing/2014/main" id="{99DB7666-2C82-453C-B918-0F482431F0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5217" name="Text Box 17">
            <a:extLst>
              <a:ext uri="{FF2B5EF4-FFF2-40B4-BE49-F238E27FC236}">
                <a16:creationId xmlns:a16="http://schemas.microsoft.com/office/drawing/2014/main" id="{99B9773E-D6A5-4224-81EE-FD2FC06B6A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">
            <a:extLst>
              <a:ext uri="{FF2B5EF4-FFF2-40B4-BE49-F238E27FC236}">
                <a16:creationId xmlns:a16="http://schemas.microsoft.com/office/drawing/2014/main" id="{6FF17DD4-7CAD-4EBA-87BA-289B256C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2A46884A-2280-4850-BE2B-38C336C6E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85B8D301-A2FF-4310-9373-C1DAE72D2D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AA5A23-9FB8-46BA-AB11-279155FAD7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B.2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矢量的加减法</a:t>
            </a:r>
          </a:p>
        </p:txBody>
      </p:sp>
      <p:sp>
        <p:nvSpPr>
          <p:cNvPr id="529414" name="Rectangle 6">
            <a:extLst>
              <a:ext uri="{FF2B5EF4-FFF2-40B4-BE49-F238E27FC236}">
                <a16:creationId xmlns:a16="http://schemas.microsoft.com/office/drawing/2014/main" id="{7C7B5F07-F38D-445E-8086-C1D43D8E47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31DBD20-DBDD-4B50-B4EB-C6D773B9B8D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29415" name="Text Box 7">
            <a:extLst>
              <a:ext uri="{FF2B5EF4-FFF2-40B4-BE49-F238E27FC236}">
                <a16:creationId xmlns:a16="http://schemas.microsoft.com/office/drawing/2014/main" id="{6C6906AE-2A75-4D95-A573-D2A8E50997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442887A-DEE0-4908-ACD0-23D6D753D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80B90C45-1E62-4232-955B-B3727AA92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9418" name="Text Box 10">
            <a:extLst>
              <a:ext uri="{FF2B5EF4-FFF2-40B4-BE49-F238E27FC236}">
                <a16:creationId xmlns:a16="http://schemas.microsoft.com/office/drawing/2014/main" id="{25B3472F-7CF3-4750-827F-B4629713BA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7">
            <a:extLst>
              <a:ext uri="{FF2B5EF4-FFF2-40B4-BE49-F238E27FC236}">
                <a16:creationId xmlns:a16="http://schemas.microsoft.com/office/drawing/2014/main" id="{537ED209-BA95-49DC-B00A-2F18F4D7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BFBD8D4B-8E52-4878-8B6C-F3A5D44E9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F450C675-EEA4-4FD8-ACB4-23BE9CE78ED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05FFBD3-1AC9-4C05-A2C0-2206DAD0A5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B.3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矢量的数乘</a:t>
            </a:r>
            <a:endParaRPr lang="en-US" altLang="zh-CN" sz="2600">
              <a:solidFill>
                <a:srgbClr val="990000"/>
              </a:solidFill>
              <a:ea typeface="黑体" panose="02010609060101010101" pitchFamily="49" charset="-122"/>
            </a:endParaRPr>
          </a:p>
        </p:txBody>
      </p:sp>
      <p:sp>
        <p:nvSpPr>
          <p:cNvPr id="537606" name="Rectangle 6">
            <a:extLst>
              <a:ext uri="{FF2B5EF4-FFF2-40B4-BE49-F238E27FC236}">
                <a16:creationId xmlns:a16="http://schemas.microsoft.com/office/drawing/2014/main" id="{024FD52A-BF6F-440C-A883-02F9F4513B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C907A984-1D15-4A09-B7AF-DECF9902A74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37607" name="Text Box 7">
            <a:extLst>
              <a:ext uri="{FF2B5EF4-FFF2-40B4-BE49-F238E27FC236}">
                <a16:creationId xmlns:a16="http://schemas.microsoft.com/office/drawing/2014/main" id="{7CDF8DF7-3BC4-46FE-B01F-93D13A1F91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8E9AB20-8CE2-40D6-AE73-86BBBB5753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0499F6AE-CC2E-4CF9-8A59-83A7ECC365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7610" name="Text Box 10">
            <a:extLst>
              <a:ext uri="{FF2B5EF4-FFF2-40B4-BE49-F238E27FC236}">
                <a16:creationId xmlns:a16="http://schemas.microsoft.com/office/drawing/2014/main" id="{ED649AED-9C7C-4E85-91C4-4845D711CE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7">
            <a:extLst>
              <a:ext uri="{FF2B5EF4-FFF2-40B4-BE49-F238E27FC236}">
                <a16:creationId xmlns:a16="http://schemas.microsoft.com/office/drawing/2014/main" id="{D7538A01-9100-44DE-BE23-911BE2CE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0190C606-233E-438A-A8CE-4A4793A7F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E41FFEBA-7EEE-4EC0-8904-65F970B3001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EB5DC08-F441-48E6-83C2-71D8158636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B.4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矢量的正交分解</a:t>
            </a:r>
          </a:p>
        </p:txBody>
      </p:sp>
      <p:sp>
        <p:nvSpPr>
          <p:cNvPr id="538630" name="Rectangle 6">
            <a:extLst>
              <a:ext uri="{FF2B5EF4-FFF2-40B4-BE49-F238E27FC236}">
                <a16:creationId xmlns:a16="http://schemas.microsoft.com/office/drawing/2014/main" id="{6464D741-5142-425A-AC86-88860B4BD6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62081D8C-4AC1-4E79-A434-AE9B85F35F0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38631" name="Text Box 7">
            <a:extLst>
              <a:ext uri="{FF2B5EF4-FFF2-40B4-BE49-F238E27FC236}">
                <a16:creationId xmlns:a16="http://schemas.microsoft.com/office/drawing/2014/main" id="{F67D30BE-4495-4303-9FD8-2C20143B82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562D9766-57EC-4D0D-9EC4-1E17213A4D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861456C8-0E51-49E0-BB78-A20A693677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8634" name="Text Box 10">
            <a:extLst>
              <a:ext uri="{FF2B5EF4-FFF2-40B4-BE49-F238E27FC236}">
                <a16:creationId xmlns:a16="http://schemas.microsoft.com/office/drawing/2014/main" id="{179F2018-7A68-4F10-B549-02136347AA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7">
            <a:extLst>
              <a:ext uri="{FF2B5EF4-FFF2-40B4-BE49-F238E27FC236}">
                <a16:creationId xmlns:a16="http://schemas.microsoft.com/office/drawing/2014/main" id="{A170FDCD-D7B5-4FD2-AEE4-7D3F03D2B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F7B4079B-06CC-4722-ABF0-A4701902E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54F3EE99-00DE-4C98-8B6F-5DBA0700EC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66F0A6F-7161-48DC-8A24-1EED141E8A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B.5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矢量的标积（点乘）</a:t>
            </a:r>
          </a:p>
        </p:txBody>
      </p:sp>
      <p:sp>
        <p:nvSpPr>
          <p:cNvPr id="539654" name="Rectangle 6">
            <a:extLst>
              <a:ext uri="{FF2B5EF4-FFF2-40B4-BE49-F238E27FC236}">
                <a16:creationId xmlns:a16="http://schemas.microsoft.com/office/drawing/2014/main" id="{D6BCF208-1021-4C59-A5C8-3B3DC312B4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E02EC8F3-C814-4066-A1F0-B87A87ED677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39655" name="Text Box 7">
            <a:extLst>
              <a:ext uri="{FF2B5EF4-FFF2-40B4-BE49-F238E27FC236}">
                <a16:creationId xmlns:a16="http://schemas.microsoft.com/office/drawing/2014/main" id="{8DA8885C-9ABE-4CF6-A11E-6D379B42E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A4BD19B9-522E-45E7-A420-04C4D4FD59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044D5A6B-4EF4-4530-9CE5-85EB4B818E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9658" name="Text Box 10">
            <a:extLst>
              <a:ext uri="{FF2B5EF4-FFF2-40B4-BE49-F238E27FC236}">
                <a16:creationId xmlns:a16="http://schemas.microsoft.com/office/drawing/2014/main" id="{C5CA8A79-696B-4895-945C-214A3CF079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>
            <a:extLst>
              <a:ext uri="{FF2B5EF4-FFF2-40B4-BE49-F238E27FC236}">
                <a16:creationId xmlns:a16="http://schemas.microsoft.com/office/drawing/2014/main" id="{3DF9111B-3B2D-45F0-895B-E2925D0F8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A5AA3AAA-361F-4C85-A0A0-1C13334CC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9154BF15-0B7A-4A04-8AD6-C0E2CA517DC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766AFAD-4443-4107-AAF0-BBF59B4359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B.6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矢量的矢积（叉乘）</a:t>
            </a:r>
          </a:p>
        </p:txBody>
      </p:sp>
      <p:sp>
        <p:nvSpPr>
          <p:cNvPr id="540678" name="Rectangle 6">
            <a:extLst>
              <a:ext uri="{FF2B5EF4-FFF2-40B4-BE49-F238E27FC236}">
                <a16:creationId xmlns:a16="http://schemas.microsoft.com/office/drawing/2014/main" id="{E593168A-E970-4F3A-A6D2-E718EC6BD7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46303920-692D-4585-B8E0-4C2178E5F7E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40679" name="Text Box 7">
            <a:extLst>
              <a:ext uri="{FF2B5EF4-FFF2-40B4-BE49-F238E27FC236}">
                <a16:creationId xmlns:a16="http://schemas.microsoft.com/office/drawing/2014/main" id="{A4F20A52-6BBD-48F7-88EE-2E8E51E947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CD6DCB1C-CDA8-4F7B-B757-C5A0ED781F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>
            <a:extLst>
              <a:ext uri="{FF2B5EF4-FFF2-40B4-BE49-F238E27FC236}">
                <a16:creationId xmlns:a16="http://schemas.microsoft.com/office/drawing/2014/main" id="{0EC6F5C3-3C9F-4FF6-9494-9AA95DE49A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0682" name="Text Box 10">
            <a:extLst>
              <a:ext uri="{FF2B5EF4-FFF2-40B4-BE49-F238E27FC236}">
                <a16:creationId xmlns:a16="http://schemas.microsoft.com/office/drawing/2014/main" id="{E4904221-F17B-4493-8C21-49DF2868FD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7">
            <a:extLst>
              <a:ext uri="{FF2B5EF4-FFF2-40B4-BE49-F238E27FC236}">
                <a16:creationId xmlns:a16="http://schemas.microsoft.com/office/drawing/2014/main" id="{06BD3916-EF41-403E-B602-D884CE962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EC51B53D-1B04-454F-9DB7-C4FCCBB9B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24734CE4-B61E-4A4D-AA66-A0CB0FA8541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DB1300C-56CD-41A3-8291-9827B1B41B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B.7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矢量的导数</a:t>
            </a:r>
          </a:p>
        </p:txBody>
      </p:sp>
      <p:sp>
        <p:nvSpPr>
          <p:cNvPr id="541702" name="Rectangle 6">
            <a:extLst>
              <a:ext uri="{FF2B5EF4-FFF2-40B4-BE49-F238E27FC236}">
                <a16:creationId xmlns:a16="http://schemas.microsoft.com/office/drawing/2014/main" id="{84167DA4-D9C5-47D1-B612-DAC56F7C14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8ABE6D98-2F47-4D00-B813-E37D0DEA209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41703" name="Text Box 7">
            <a:extLst>
              <a:ext uri="{FF2B5EF4-FFF2-40B4-BE49-F238E27FC236}">
                <a16:creationId xmlns:a16="http://schemas.microsoft.com/office/drawing/2014/main" id="{282297BF-7D56-4610-A366-4A42580DE8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3A162D72-A85C-4613-95F1-31D1A6B1BF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AA3BB051-4C6B-48F9-BC1E-7517FD26D2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1706" name="Text Box 10">
            <a:extLst>
              <a:ext uri="{FF2B5EF4-FFF2-40B4-BE49-F238E27FC236}">
                <a16:creationId xmlns:a16="http://schemas.microsoft.com/office/drawing/2014/main" id="{BF8A3BAA-C457-44F0-BFC1-1EBF5B8A8E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4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9.wmf"/><Relationship Id="rId17" Type="http://schemas.openxmlformats.org/officeDocument/2006/relationships/image" Target="../media/image58.wmf"/><Relationship Id="rId2" Type="http://schemas.openxmlformats.org/officeDocument/2006/relationships/image" Target="../media/image44.wmf"/><Relationship Id="rId16" Type="http://schemas.openxmlformats.org/officeDocument/2006/relationships/image" Target="../media/image57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5" Type="http://schemas.openxmlformats.org/officeDocument/2006/relationships/image" Target="../media/image56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8.wmf"/><Relationship Id="rId18" Type="http://schemas.openxmlformats.org/officeDocument/2006/relationships/image" Target="../media/image64.wmf"/><Relationship Id="rId3" Type="http://schemas.openxmlformats.org/officeDocument/2006/relationships/image" Target="../media/image44.wmf"/><Relationship Id="rId7" Type="http://schemas.openxmlformats.org/officeDocument/2006/relationships/image" Target="../media/image55.wmf"/><Relationship Id="rId12" Type="http://schemas.openxmlformats.org/officeDocument/2006/relationships/image" Target="../media/image59.wmf"/><Relationship Id="rId17" Type="http://schemas.openxmlformats.org/officeDocument/2006/relationships/image" Target="../media/image63.wmf"/><Relationship Id="rId2" Type="http://schemas.openxmlformats.org/officeDocument/2006/relationships/image" Target="../media/image9.wmf"/><Relationship Id="rId16" Type="http://schemas.openxmlformats.org/officeDocument/2006/relationships/image" Target="../media/image62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4.wmf"/><Relationship Id="rId11" Type="http://schemas.openxmlformats.org/officeDocument/2006/relationships/image" Target="../media/image18.wmf"/><Relationship Id="rId5" Type="http://schemas.openxmlformats.org/officeDocument/2006/relationships/image" Target="../media/image46.wmf"/><Relationship Id="rId15" Type="http://schemas.openxmlformats.org/officeDocument/2006/relationships/image" Target="../media/image61.wmf"/><Relationship Id="rId10" Type="http://schemas.openxmlformats.org/officeDocument/2006/relationships/image" Target="../media/image17.wmf"/><Relationship Id="rId19" Type="http://schemas.openxmlformats.org/officeDocument/2006/relationships/image" Target="../media/image65.wmf"/><Relationship Id="rId4" Type="http://schemas.openxmlformats.org/officeDocument/2006/relationships/image" Target="../media/image45.wmf"/><Relationship Id="rId9" Type="http://schemas.openxmlformats.org/officeDocument/2006/relationships/image" Target="../media/image57.wmf"/><Relationship Id="rId14" Type="http://schemas.openxmlformats.org/officeDocument/2006/relationships/image" Target="../media/image6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4.wmf"/><Relationship Id="rId11" Type="http://schemas.openxmlformats.org/officeDocument/2006/relationships/image" Target="../media/image79.wmf"/><Relationship Id="rId5" Type="http://schemas.openxmlformats.org/officeDocument/2006/relationships/image" Target="../media/image54.wmf"/><Relationship Id="rId10" Type="http://schemas.openxmlformats.org/officeDocument/2006/relationships/image" Target="../media/image78.wmf"/><Relationship Id="rId4" Type="http://schemas.openxmlformats.org/officeDocument/2006/relationships/image" Target="../media/image74.wmf"/><Relationship Id="rId9" Type="http://schemas.openxmlformats.org/officeDocument/2006/relationships/image" Target="../media/image7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3.wmf"/><Relationship Id="rId3" Type="http://schemas.openxmlformats.org/officeDocument/2006/relationships/image" Target="../media/image72.wmf"/><Relationship Id="rId7" Type="http://schemas.openxmlformats.org/officeDocument/2006/relationships/image" Target="../media/image44.wmf"/><Relationship Id="rId12" Type="http://schemas.openxmlformats.org/officeDocument/2006/relationships/image" Target="../media/image82.wmf"/><Relationship Id="rId2" Type="http://schemas.openxmlformats.org/officeDocument/2006/relationships/image" Target="../media/image17.wmf"/><Relationship Id="rId16" Type="http://schemas.openxmlformats.org/officeDocument/2006/relationships/image" Target="../media/image9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4.wmf"/><Relationship Id="rId11" Type="http://schemas.openxmlformats.org/officeDocument/2006/relationships/image" Target="../media/image81.wmf"/><Relationship Id="rId5" Type="http://schemas.openxmlformats.org/officeDocument/2006/relationships/image" Target="../media/image74.wmf"/><Relationship Id="rId15" Type="http://schemas.openxmlformats.org/officeDocument/2006/relationships/image" Target="../media/image85.wmf"/><Relationship Id="rId10" Type="http://schemas.openxmlformats.org/officeDocument/2006/relationships/image" Target="../media/image80.wmf"/><Relationship Id="rId4" Type="http://schemas.openxmlformats.org/officeDocument/2006/relationships/image" Target="../media/image73.wmf"/><Relationship Id="rId9" Type="http://schemas.openxmlformats.org/officeDocument/2006/relationships/image" Target="../media/image76.wmf"/><Relationship Id="rId14" Type="http://schemas.openxmlformats.org/officeDocument/2006/relationships/image" Target="../media/image8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67.wmf"/><Relationship Id="rId7" Type="http://schemas.openxmlformats.org/officeDocument/2006/relationships/image" Target="../media/image89.wmf"/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9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8.wmf"/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image" Target="../media/image98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00.wmf"/><Relationship Id="rId5" Type="http://schemas.openxmlformats.org/officeDocument/2006/relationships/image" Target="../media/image22.wmf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6.wmf"/><Relationship Id="rId3" Type="http://schemas.openxmlformats.org/officeDocument/2006/relationships/image" Target="../media/image109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2" Type="http://schemas.openxmlformats.org/officeDocument/2006/relationships/image" Target="../media/image108.w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8.wmf"/><Relationship Id="rId11" Type="http://schemas.openxmlformats.org/officeDocument/2006/relationships/image" Target="../media/image114.wmf"/><Relationship Id="rId5" Type="http://schemas.openxmlformats.org/officeDocument/2006/relationships/image" Target="../media/image22.wmf"/><Relationship Id="rId10" Type="http://schemas.openxmlformats.org/officeDocument/2006/relationships/image" Target="../media/image113.wmf"/><Relationship Id="rId4" Type="http://schemas.openxmlformats.org/officeDocument/2006/relationships/image" Target="../media/image17.wmf"/><Relationship Id="rId9" Type="http://schemas.openxmlformats.org/officeDocument/2006/relationships/image" Target="../media/image112.wmf"/><Relationship Id="rId14" Type="http://schemas.openxmlformats.org/officeDocument/2006/relationships/image" Target="../media/image1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image" Target="../media/image118.w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2.wmf"/><Relationship Id="rId5" Type="http://schemas.openxmlformats.org/officeDocument/2006/relationships/image" Target="../media/image8.wmf"/><Relationship Id="rId4" Type="http://schemas.openxmlformats.org/officeDocument/2006/relationships/image" Target="../media/image12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124.wmf"/><Relationship Id="rId7" Type="http://schemas.openxmlformats.org/officeDocument/2006/relationships/image" Target="../media/image75.wmf"/><Relationship Id="rId2" Type="http://schemas.openxmlformats.org/officeDocument/2006/relationships/image" Target="../media/image123.w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9" Type="http://schemas.openxmlformats.org/officeDocument/2006/relationships/image" Target="../media/image1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12" Type="http://schemas.openxmlformats.org/officeDocument/2006/relationships/image" Target="../media/image14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43.wmf"/><Relationship Id="rId11" Type="http://schemas.openxmlformats.org/officeDocument/2006/relationships/image" Target="../media/image148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9.wmf"/><Relationship Id="rId7" Type="http://schemas.openxmlformats.org/officeDocument/2006/relationships/image" Target="../media/image143.wmf"/><Relationship Id="rId2" Type="http://schemas.openxmlformats.org/officeDocument/2006/relationships/image" Target="../media/image150.wmf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51.wmf"/><Relationship Id="rId5" Type="http://schemas.openxmlformats.org/officeDocument/2006/relationships/image" Target="../media/image148.wmf"/><Relationship Id="rId10" Type="http://schemas.openxmlformats.org/officeDocument/2006/relationships/image" Target="../media/image154.wmf"/><Relationship Id="rId4" Type="http://schemas.openxmlformats.org/officeDocument/2006/relationships/image" Target="../media/image142.wmf"/><Relationship Id="rId9" Type="http://schemas.openxmlformats.org/officeDocument/2006/relationships/image" Target="../media/image15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7.wmf"/><Relationship Id="rId7" Type="http://schemas.openxmlformats.org/officeDocument/2006/relationships/image" Target="../media/image158.wmf"/><Relationship Id="rId2" Type="http://schemas.openxmlformats.org/officeDocument/2006/relationships/image" Target="../media/image156.wmf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48.wmf"/><Relationship Id="rId5" Type="http://schemas.openxmlformats.org/officeDocument/2006/relationships/image" Target="../media/image142.wmf"/><Relationship Id="rId4" Type="http://schemas.openxmlformats.org/officeDocument/2006/relationships/image" Target="../media/image14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2.wmf"/><Relationship Id="rId7" Type="http://schemas.openxmlformats.org/officeDocument/2006/relationships/image" Target="../media/image9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wmf"/><Relationship Id="rId5" Type="http://schemas.openxmlformats.org/officeDocument/2006/relationships/image" Target="../media/image8.wmf"/><Relationship Id="rId4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29.wmf"/><Relationship Id="rId7" Type="http://schemas.openxmlformats.org/officeDocument/2006/relationships/image" Target="../media/image17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31.wmf"/><Relationship Id="rId4" Type="http://schemas.openxmlformats.org/officeDocument/2006/relationships/image" Target="../media/image8.wmf"/><Relationship Id="rId9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3.wmf"/><Relationship Id="rId7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9.wmf"/><Relationship Id="rId7" Type="http://schemas.openxmlformats.org/officeDocument/2006/relationships/image" Target="../media/image42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AA98AA2C-DAC5-4EA7-849B-E393EAA19B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9AC2DB-32C5-464C-BC16-15BD7DA306BD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  <p:sp>
        <p:nvSpPr>
          <p:cNvPr id="11267" name="Rectangle 42">
            <a:extLst>
              <a:ext uri="{FF2B5EF4-FFF2-40B4-BE49-F238E27FC236}">
                <a16:creationId xmlns:a16="http://schemas.microsoft.com/office/drawing/2014/main" id="{2B367E3E-38B4-4CFB-B23C-DFB090CC3D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4700" y="1706563"/>
            <a:ext cx="5994400" cy="174942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力  学</a:t>
            </a:r>
            <a:endParaRPr lang="en-US" altLang="zh-CN"/>
          </a:p>
        </p:txBody>
      </p:sp>
      <p:sp>
        <p:nvSpPr>
          <p:cNvPr id="2091" name="Rectangle 43">
            <a:extLst>
              <a:ext uri="{FF2B5EF4-FFF2-40B4-BE49-F238E27FC236}">
                <a16:creationId xmlns:a16="http://schemas.microsoft.com/office/drawing/2014/main" id="{4E3AFE79-9686-4802-86ED-2AC2BD9535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3113" y="3095625"/>
            <a:ext cx="5995987" cy="908050"/>
          </a:xfrm>
          <a:noFill/>
        </p:spPr>
        <p:txBody>
          <a:bodyPr/>
          <a:lstStyle/>
          <a:p>
            <a:pPr eaLnBrk="1" hangingPunct="1"/>
            <a:r>
              <a:rPr lang="zh-CN" altLang="en-US" sz="2700" b="1">
                <a:latin typeface="Times New Roman" panose="02020603050405020304" pitchFamily="18" charset="0"/>
                <a:ea typeface="华文新魏" panose="02010800040101010101" pitchFamily="2" charset="-122"/>
              </a:rPr>
              <a:t>数学预备知识</a:t>
            </a:r>
            <a:r>
              <a:rPr lang="en-US" altLang="zh-CN" sz="2700" b="1">
                <a:latin typeface="Times New Roman" panose="02020603050405020304" pitchFamily="18" charset="0"/>
                <a:ea typeface="华文新魏" panose="02010800040101010101" pitchFamily="2" charset="-122"/>
              </a:rPr>
              <a:t>B  </a:t>
            </a:r>
            <a:r>
              <a:rPr lang="zh-CN" altLang="en-US" sz="2700" b="1">
                <a:latin typeface="Times New Roman" panose="02020603050405020304" pitchFamily="18" charset="0"/>
                <a:ea typeface="华文新魏" panose="02010800040101010101" pitchFamily="2" charset="-122"/>
              </a:rPr>
              <a:t>矢量分析初步</a:t>
            </a:r>
          </a:p>
        </p:txBody>
      </p:sp>
      <p:sp>
        <p:nvSpPr>
          <p:cNvPr id="2093" name="Text Box 45">
            <a:extLst>
              <a:ext uri="{FF2B5EF4-FFF2-40B4-BE49-F238E27FC236}">
                <a16:creationId xmlns:a16="http://schemas.microsoft.com/office/drawing/2014/main" id="{45622CA4-2BAC-4572-9BE9-0C1BF93C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4913313"/>
            <a:ext cx="9359900" cy="1217612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本部分内容可参阅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m"/>
            </a:pP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梁绍荣、管靖 ，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《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基础物理学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》“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第二章 矢量”，高等教育出版社，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2002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月第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版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m"/>
            </a:pP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赵凯华、罗蔚茵，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《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新概念物理教程 力学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》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“ 附录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 矢量”，高等教育出版社，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2004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月第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1" grpId="0" build="p"/>
      <p:bldP spid="20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A5EE7498-230C-4501-9175-9CD3A40489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87F43E3B-5E6E-4E02-B586-928A45BB78AB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10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55038" name="Text Box 30">
            <a:extLst>
              <a:ext uri="{FF2B5EF4-FFF2-40B4-BE49-F238E27FC236}">
                <a16:creationId xmlns:a16="http://schemas.microsoft.com/office/drawing/2014/main" id="{DBB4A469-357D-40D1-8E84-6AC6E5D5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1779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矢量在直角坐标系中的正交分解</a:t>
            </a:r>
          </a:p>
        </p:txBody>
      </p:sp>
      <p:sp>
        <p:nvSpPr>
          <p:cNvPr id="555039" name="Text Box 31">
            <a:extLst>
              <a:ext uri="{FF2B5EF4-FFF2-40B4-BE49-F238E27FC236}">
                <a16:creationId xmlns:a16="http://schemas.microsoft.com/office/drawing/2014/main" id="{AF4FFCDC-9BCF-4356-B30D-0FE1F5CE2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71663"/>
            <a:ext cx="628173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直角坐标系</a:t>
            </a:r>
          </a:p>
        </p:txBody>
      </p:sp>
      <p:grpSp>
        <p:nvGrpSpPr>
          <p:cNvPr id="555040" name="Group 32">
            <a:extLst>
              <a:ext uri="{FF2B5EF4-FFF2-40B4-BE49-F238E27FC236}">
                <a16:creationId xmlns:a16="http://schemas.microsoft.com/office/drawing/2014/main" id="{0D17BE51-12B5-43F8-9DB7-6B8E09726880}"/>
              </a:ext>
            </a:extLst>
          </p:cNvPr>
          <p:cNvGrpSpPr>
            <a:grpSpLocks/>
          </p:cNvGrpSpPr>
          <p:nvPr/>
        </p:nvGrpSpPr>
        <p:grpSpPr bwMode="auto">
          <a:xfrm>
            <a:off x="6678613" y="1152525"/>
            <a:ext cx="2862262" cy="2516188"/>
            <a:chOff x="4116" y="2404"/>
            <a:chExt cx="1803" cy="1585"/>
          </a:xfrm>
        </p:grpSpPr>
        <p:sp>
          <p:nvSpPr>
            <p:cNvPr id="21546" name="Line 33">
              <a:extLst>
                <a:ext uri="{FF2B5EF4-FFF2-40B4-BE49-F238E27FC236}">
                  <a16:creationId xmlns:a16="http://schemas.microsoft.com/office/drawing/2014/main" id="{955CB9A1-F942-4040-9DF1-D980F878F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" y="3493"/>
              <a:ext cx="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7" name="Line 34">
              <a:extLst>
                <a:ext uri="{FF2B5EF4-FFF2-40B4-BE49-F238E27FC236}">
                  <a16:creationId xmlns:a16="http://schemas.microsoft.com/office/drawing/2014/main" id="{E0885F29-B415-4F41-ADB6-598753CAB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65" y="2540"/>
              <a:ext cx="4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Line 35">
              <a:extLst>
                <a:ext uri="{FF2B5EF4-FFF2-40B4-BE49-F238E27FC236}">
                  <a16:creationId xmlns:a16="http://schemas.microsoft.com/office/drawing/2014/main" id="{E0835298-E492-44F5-8167-9E79F5730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8" y="3493"/>
              <a:ext cx="671" cy="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Line 36">
              <a:extLst>
                <a:ext uri="{FF2B5EF4-FFF2-40B4-BE49-F238E27FC236}">
                  <a16:creationId xmlns:a16="http://schemas.microsoft.com/office/drawing/2014/main" id="{418BDD8C-909B-4723-8DF9-0A1504228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" y="3493"/>
              <a:ext cx="24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Line 37">
              <a:extLst>
                <a:ext uri="{FF2B5EF4-FFF2-40B4-BE49-F238E27FC236}">
                  <a16:creationId xmlns:a16="http://schemas.microsoft.com/office/drawing/2014/main" id="{50F7E93A-CDBE-44DD-A168-5C183FADFC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3" y="3221"/>
              <a:ext cx="0" cy="279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Line 38">
              <a:extLst>
                <a:ext uri="{FF2B5EF4-FFF2-40B4-BE49-F238E27FC236}">
                  <a16:creationId xmlns:a16="http://schemas.microsoft.com/office/drawing/2014/main" id="{A21BF425-8C33-440D-AAA2-B1C7F0B8D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8" y="3493"/>
              <a:ext cx="211" cy="1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1552" name="Picture 39">
              <a:extLst>
                <a:ext uri="{FF2B5EF4-FFF2-40B4-BE49-F238E27FC236}">
                  <a16:creationId xmlns:a16="http://schemas.microsoft.com/office/drawing/2014/main" id="{D568EF51-4495-4CE1-B4C0-08D85108B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" y="3810"/>
              <a:ext cx="13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53" name="Picture 40">
              <a:extLst>
                <a:ext uri="{FF2B5EF4-FFF2-40B4-BE49-F238E27FC236}">
                  <a16:creationId xmlns:a16="http://schemas.microsoft.com/office/drawing/2014/main" id="{4E3EACD8-FCB9-406E-A8F6-4A4C58C41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" y="3268"/>
              <a:ext cx="12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54" name="Picture 41">
              <a:extLst>
                <a:ext uri="{FF2B5EF4-FFF2-40B4-BE49-F238E27FC236}">
                  <a16:creationId xmlns:a16="http://schemas.microsoft.com/office/drawing/2014/main" id="{7B23E32D-C234-4553-A99D-73678D9D7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" y="2404"/>
              <a:ext cx="11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55" name="Picture 42">
              <a:extLst>
                <a:ext uri="{FF2B5EF4-FFF2-40B4-BE49-F238E27FC236}">
                  <a16:creationId xmlns:a16="http://schemas.microsoft.com/office/drawing/2014/main" id="{7A1F3A19-F347-4778-83FC-9F8D5CA5E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" y="3583"/>
              <a:ext cx="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56" name="Picture 43">
              <a:extLst>
                <a:ext uri="{FF2B5EF4-FFF2-40B4-BE49-F238E27FC236}">
                  <a16:creationId xmlns:a16="http://schemas.microsoft.com/office/drawing/2014/main" id="{6256EC68-E2AF-4365-9942-EC585BA2E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" y="3130"/>
              <a:ext cx="14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57" name="Picture 44">
              <a:extLst>
                <a:ext uri="{FF2B5EF4-FFF2-40B4-BE49-F238E27FC236}">
                  <a16:creationId xmlns:a16="http://schemas.microsoft.com/office/drawing/2014/main" id="{C09C106E-BE8E-4ACC-B28D-6E30925C7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" y="3130"/>
              <a:ext cx="13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55058" name="Group 50">
            <a:extLst>
              <a:ext uri="{FF2B5EF4-FFF2-40B4-BE49-F238E27FC236}">
                <a16:creationId xmlns:a16="http://schemas.microsoft.com/office/drawing/2014/main" id="{BA87A6B7-FCBD-4F5F-B8A0-FA37173A2C1C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2520950"/>
            <a:ext cx="5472112" cy="1400175"/>
            <a:chOff x="624" y="1641"/>
            <a:chExt cx="3447" cy="882"/>
          </a:xfrm>
        </p:grpSpPr>
        <p:sp>
          <p:nvSpPr>
            <p:cNvPr id="21541" name="Rectangle 45">
              <a:extLst>
                <a:ext uri="{FF2B5EF4-FFF2-40B4-BE49-F238E27FC236}">
                  <a16:creationId xmlns:a16="http://schemas.microsoft.com/office/drawing/2014/main" id="{1E1ED424-8B71-426F-92EE-7C823925A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41"/>
              <a:ext cx="3447" cy="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对于固定不动的直角坐标系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          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，单位矢量    、  、   是大小方向不变的常矢量</a:t>
              </a:r>
              <a:r>
                <a:rPr lang="en-US" altLang="zh-CN" sz="2400" b="0">
                  <a:latin typeface="Times New Roman" panose="02020603050405020304" pitchFamily="18" charset="0"/>
                </a:rPr>
                <a:t>.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pic>
          <p:nvPicPr>
            <p:cNvPr id="21542" name="Picture 46">
              <a:extLst>
                <a:ext uri="{FF2B5EF4-FFF2-40B4-BE49-F238E27FC236}">
                  <a16:creationId xmlns:a16="http://schemas.microsoft.com/office/drawing/2014/main" id="{FB8C386C-B6A7-46FA-959E-BA38C3E82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" y="1745"/>
              <a:ext cx="62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43" name="Picture 47">
              <a:extLst>
                <a:ext uri="{FF2B5EF4-FFF2-40B4-BE49-F238E27FC236}">
                  <a16:creationId xmlns:a16="http://schemas.microsoft.com/office/drawing/2014/main" id="{A008E47F-EBE9-4ACF-979D-90D080E14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" y="1950"/>
              <a:ext cx="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44" name="Picture 48">
              <a:extLst>
                <a:ext uri="{FF2B5EF4-FFF2-40B4-BE49-F238E27FC236}">
                  <a16:creationId xmlns:a16="http://schemas.microsoft.com/office/drawing/2014/main" id="{DB2AD678-9E25-465B-93DE-A8EE87942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" y="1950"/>
              <a:ext cx="1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45" name="Picture 49">
              <a:extLst>
                <a:ext uri="{FF2B5EF4-FFF2-40B4-BE49-F238E27FC236}">
                  <a16:creationId xmlns:a16="http://schemas.microsoft.com/office/drawing/2014/main" id="{E6EB64CE-6937-44AB-A67B-4B9C486B3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" y="1950"/>
              <a:ext cx="135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55059" name="Rectangle 51">
            <a:extLst>
              <a:ext uri="{FF2B5EF4-FFF2-40B4-BE49-F238E27FC236}">
                <a16:creationId xmlns:a16="http://schemas.microsoft.com/office/drawing/2014/main" id="{044BA65A-93B9-4C1B-A6EA-B25236257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4032250"/>
            <a:ext cx="662463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任意矢量在直角坐标系中的正交分解</a:t>
            </a:r>
          </a:p>
        </p:txBody>
      </p:sp>
      <p:grpSp>
        <p:nvGrpSpPr>
          <p:cNvPr id="555061" name="Group 53">
            <a:extLst>
              <a:ext uri="{FF2B5EF4-FFF2-40B4-BE49-F238E27FC236}">
                <a16:creationId xmlns:a16="http://schemas.microsoft.com/office/drawing/2014/main" id="{28699F87-B15F-4CD2-8636-4360C5F92E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50050" y="3529013"/>
            <a:ext cx="2922588" cy="2868612"/>
            <a:chOff x="1395" y="907"/>
            <a:chExt cx="3070" cy="3013"/>
          </a:xfrm>
        </p:grpSpPr>
        <p:grpSp>
          <p:nvGrpSpPr>
            <p:cNvPr id="21514" name="Group 54">
              <a:extLst>
                <a:ext uri="{FF2B5EF4-FFF2-40B4-BE49-F238E27FC236}">
                  <a16:creationId xmlns:a16="http://schemas.microsoft.com/office/drawing/2014/main" id="{AAAC0CE0-1B16-493A-A711-2E9CEBC58A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61" y="998"/>
              <a:ext cx="2873" cy="2922"/>
              <a:chOff x="1561" y="998"/>
              <a:chExt cx="2873" cy="2922"/>
            </a:xfrm>
          </p:grpSpPr>
          <p:sp>
            <p:nvSpPr>
              <p:cNvPr id="21523" name="Line 55">
                <a:extLst>
                  <a:ext uri="{FF2B5EF4-FFF2-40B4-BE49-F238E27FC236}">
                    <a16:creationId xmlns:a16="http://schemas.microsoft.com/office/drawing/2014/main" id="{FEAC5921-99A5-4712-81A3-91F5A4138F4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65" y="2994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4" name="Line 56">
                <a:extLst>
                  <a:ext uri="{FF2B5EF4-FFF2-40B4-BE49-F238E27FC236}">
                    <a16:creationId xmlns:a16="http://schemas.microsoft.com/office/drawing/2014/main" id="{8E9B4219-05C2-490A-A213-D6F0279A09B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665" y="998"/>
                <a:ext cx="0" cy="19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5" name="Line 57">
                <a:extLst>
                  <a:ext uri="{FF2B5EF4-FFF2-40B4-BE49-F238E27FC236}">
                    <a16:creationId xmlns:a16="http://schemas.microsoft.com/office/drawing/2014/main" id="{2E75D264-3042-4553-BFF4-E64C9D0164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561" y="2994"/>
                <a:ext cx="1104" cy="9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6" name="Line 58">
                <a:extLst>
                  <a:ext uri="{FF2B5EF4-FFF2-40B4-BE49-F238E27FC236}">
                    <a16:creationId xmlns:a16="http://schemas.microsoft.com/office/drawing/2014/main" id="{FB1E4313-3B2E-4209-B40A-59D33C9817D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665" y="1996"/>
                <a:ext cx="771" cy="99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7" name="Line 59">
                <a:extLst>
                  <a:ext uri="{FF2B5EF4-FFF2-40B4-BE49-F238E27FC236}">
                    <a16:creationId xmlns:a16="http://schemas.microsoft.com/office/drawing/2014/main" id="{525D2336-1B97-4015-9638-CE4C23AFC3F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6" y="1996"/>
                <a:ext cx="0" cy="15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8" name="Line 60">
                <a:extLst>
                  <a:ext uri="{FF2B5EF4-FFF2-40B4-BE49-F238E27FC236}">
                    <a16:creationId xmlns:a16="http://schemas.microsoft.com/office/drawing/2014/main" id="{34D17FF8-796B-4814-85ED-EBE14D0C4A5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65" y="2994"/>
                <a:ext cx="771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9" name="Line 61">
                <a:extLst>
                  <a:ext uri="{FF2B5EF4-FFF2-40B4-BE49-F238E27FC236}">
                    <a16:creationId xmlns:a16="http://schemas.microsoft.com/office/drawing/2014/main" id="{3C6A784F-F02D-4E2E-8FDF-6AC6D3A9FA2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65" y="1452"/>
                <a:ext cx="771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0" name="Line 62">
                <a:extLst>
                  <a:ext uri="{FF2B5EF4-FFF2-40B4-BE49-F238E27FC236}">
                    <a16:creationId xmlns:a16="http://schemas.microsoft.com/office/drawing/2014/main" id="{4DD2BC0A-26B9-4C99-87D8-0A75A181FE3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030" y="3538"/>
                <a:ext cx="14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1" name="Line 63">
                <a:extLst>
                  <a:ext uri="{FF2B5EF4-FFF2-40B4-BE49-F238E27FC236}">
                    <a16:creationId xmlns:a16="http://schemas.microsoft.com/office/drawing/2014/main" id="{9FDFA667-DE96-4605-ADA4-9ECBF5D4EA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3438" y="2994"/>
                <a:ext cx="633" cy="5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1532" name="Group 64">
                <a:extLst>
                  <a:ext uri="{FF2B5EF4-FFF2-40B4-BE49-F238E27FC236}">
                    <a16:creationId xmlns:a16="http://schemas.microsoft.com/office/drawing/2014/main" id="{5D57D4FC-C65F-49F0-B12A-0B43438E9C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47" y="1524"/>
                <a:ext cx="101" cy="136"/>
                <a:chOff x="2655" y="1542"/>
                <a:chExt cx="101" cy="136"/>
              </a:xfrm>
            </p:grpSpPr>
            <p:sp>
              <p:nvSpPr>
                <p:cNvPr id="21539" name="Line 65">
                  <a:extLst>
                    <a:ext uri="{FF2B5EF4-FFF2-40B4-BE49-F238E27FC236}">
                      <a16:creationId xmlns:a16="http://schemas.microsoft.com/office/drawing/2014/main" id="{1131388A-6BF8-49F9-99DA-8A27F872DC4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655" y="1607"/>
                  <a:ext cx="100" cy="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40" name="Line 66">
                  <a:extLst>
                    <a:ext uri="{FF2B5EF4-FFF2-40B4-BE49-F238E27FC236}">
                      <a16:creationId xmlns:a16="http://schemas.microsoft.com/office/drawing/2014/main" id="{ED3475E4-A369-434B-AC5F-9A4F91EAD26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56" y="1542"/>
                  <a:ext cx="0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3" name="Group 67">
                <a:extLst>
                  <a:ext uri="{FF2B5EF4-FFF2-40B4-BE49-F238E27FC236}">
                    <a16:creationId xmlns:a16="http://schemas.microsoft.com/office/drawing/2014/main" id="{1EB9C8E8-080F-418B-AA6A-CAE4D924B7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39" y="3456"/>
                <a:ext cx="136" cy="89"/>
                <a:chOff x="2139" y="3456"/>
                <a:chExt cx="136" cy="89"/>
              </a:xfrm>
            </p:grpSpPr>
            <p:sp>
              <p:nvSpPr>
                <p:cNvPr id="21537" name="Line 68">
                  <a:extLst>
                    <a:ext uri="{FF2B5EF4-FFF2-40B4-BE49-F238E27FC236}">
                      <a16:creationId xmlns:a16="http://schemas.microsoft.com/office/drawing/2014/main" id="{2CE66450-51A5-4A4A-A88A-34AE11E308E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6" y="3465"/>
                  <a:ext cx="93" cy="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8" name="Line 69">
                  <a:extLst>
                    <a:ext uri="{FF2B5EF4-FFF2-40B4-BE49-F238E27FC236}">
                      <a16:creationId xmlns:a16="http://schemas.microsoft.com/office/drawing/2014/main" id="{B02430BE-B677-4586-9815-D674E31E407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39" y="3456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4" name="Group 70">
                <a:extLst>
                  <a:ext uri="{FF2B5EF4-FFF2-40B4-BE49-F238E27FC236}">
                    <a16:creationId xmlns:a16="http://schemas.microsoft.com/office/drawing/2014/main" id="{4A400E0B-1F02-45DF-B5F2-23C7780C73F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0800000">
                <a:off x="3835" y="2986"/>
                <a:ext cx="136" cy="89"/>
                <a:chOff x="2139" y="3456"/>
                <a:chExt cx="136" cy="89"/>
              </a:xfrm>
            </p:grpSpPr>
            <p:sp>
              <p:nvSpPr>
                <p:cNvPr id="21535" name="Line 71">
                  <a:extLst>
                    <a:ext uri="{FF2B5EF4-FFF2-40B4-BE49-F238E27FC236}">
                      <a16:creationId xmlns:a16="http://schemas.microsoft.com/office/drawing/2014/main" id="{28098183-A361-4721-86B9-D49D8347AE3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6" y="3465"/>
                  <a:ext cx="93" cy="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6" name="Line 72">
                  <a:extLst>
                    <a:ext uri="{FF2B5EF4-FFF2-40B4-BE49-F238E27FC236}">
                      <a16:creationId xmlns:a16="http://schemas.microsoft.com/office/drawing/2014/main" id="{6059B5A4-3159-4E53-B4B2-380A57286B3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39" y="3456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21515" name="Picture 73">
              <a:extLst>
                <a:ext uri="{FF2B5EF4-FFF2-40B4-BE49-F238E27FC236}">
                  <a16:creationId xmlns:a16="http://schemas.microsoft.com/office/drawing/2014/main" id="{AA4D8B69-05D3-4850-A6DA-690ECF93DB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" y="1769"/>
              <a:ext cx="19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6" name="Picture 74">
              <a:extLst>
                <a:ext uri="{FF2B5EF4-FFF2-40B4-BE49-F238E27FC236}">
                  <a16:creationId xmlns:a16="http://schemas.microsoft.com/office/drawing/2014/main" id="{B35E0111-013A-4DFD-AE96-C0716ECC7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" y="3720"/>
              <a:ext cx="130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7" name="Picture 75">
              <a:extLst>
                <a:ext uri="{FF2B5EF4-FFF2-40B4-BE49-F238E27FC236}">
                  <a16:creationId xmlns:a16="http://schemas.microsoft.com/office/drawing/2014/main" id="{8B68627D-84A8-40F3-ABAE-23E53282B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2767"/>
              <a:ext cx="12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8" name="Picture 76">
              <a:extLst>
                <a:ext uri="{FF2B5EF4-FFF2-40B4-BE49-F238E27FC236}">
                  <a16:creationId xmlns:a16="http://schemas.microsoft.com/office/drawing/2014/main" id="{C6541E83-1F9B-4527-9099-0BAB1E632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907"/>
              <a:ext cx="11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9" name="Picture 77">
              <a:extLst>
                <a:ext uri="{FF2B5EF4-FFF2-40B4-BE49-F238E27FC236}">
                  <a16:creationId xmlns:a16="http://schemas.microsoft.com/office/drawing/2014/main" id="{8DAA5BFA-16EA-4517-861C-381F5B611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2812"/>
              <a:ext cx="172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20" name="Picture 78">
              <a:extLst>
                <a:ext uri="{FF2B5EF4-FFF2-40B4-BE49-F238E27FC236}">
                  <a16:creationId xmlns:a16="http://schemas.microsoft.com/office/drawing/2014/main" id="{3D1C6687-FA1E-4D85-A32C-7CADE1228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" y="3311"/>
              <a:ext cx="26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21" name="Picture 79">
              <a:extLst>
                <a:ext uri="{FF2B5EF4-FFF2-40B4-BE49-F238E27FC236}">
                  <a16:creationId xmlns:a16="http://schemas.microsoft.com/office/drawing/2014/main" id="{4322B9AF-39D1-4D58-B8BA-2EEFC546D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" y="2721"/>
              <a:ext cx="26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22" name="Picture 80">
              <a:extLst>
                <a:ext uri="{FF2B5EF4-FFF2-40B4-BE49-F238E27FC236}">
                  <a16:creationId xmlns:a16="http://schemas.microsoft.com/office/drawing/2014/main" id="{ECC74E07-B63D-44FC-B113-2C7A28FAB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" y="1297"/>
              <a:ext cx="25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55089" name="Picture 81">
            <a:extLst>
              <a:ext uri="{FF2B5EF4-FFF2-40B4-BE49-F238E27FC236}">
                <a16:creationId xmlns:a16="http://schemas.microsoft.com/office/drawing/2014/main" id="{B4E090AF-FA41-4D36-A200-5DEE8BD37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5184775"/>
            <a:ext cx="39909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38" grpId="0"/>
      <p:bldP spid="555039" grpId="0"/>
      <p:bldP spid="5550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853103E9-B45D-4A35-8BE9-C3BF0E39D5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98B18DD6-C660-418E-86F8-C20E04D545B4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11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grpSp>
        <p:nvGrpSpPr>
          <p:cNvPr id="22531" name="Group 49">
            <a:extLst>
              <a:ext uri="{FF2B5EF4-FFF2-40B4-BE49-F238E27FC236}">
                <a16:creationId xmlns:a16="http://schemas.microsoft.com/office/drawing/2014/main" id="{2075DE38-4166-482B-88C5-4DFC2298E08A}"/>
              </a:ext>
            </a:extLst>
          </p:cNvPr>
          <p:cNvGrpSpPr>
            <a:grpSpLocks/>
          </p:cNvGrpSpPr>
          <p:nvPr/>
        </p:nvGrpSpPr>
        <p:grpSpPr bwMode="auto">
          <a:xfrm>
            <a:off x="5316538" y="1223963"/>
            <a:ext cx="4386262" cy="4305300"/>
            <a:chOff x="3349" y="771"/>
            <a:chExt cx="2763" cy="2712"/>
          </a:xfrm>
        </p:grpSpPr>
        <p:grpSp>
          <p:nvGrpSpPr>
            <p:cNvPr id="22554" name="Group 23">
              <a:extLst>
                <a:ext uri="{FF2B5EF4-FFF2-40B4-BE49-F238E27FC236}">
                  <a16:creationId xmlns:a16="http://schemas.microsoft.com/office/drawing/2014/main" id="{B33C596E-D1F0-44FE-9D2E-5BC5D9E847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13" y="853"/>
              <a:ext cx="2586" cy="2630"/>
              <a:chOff x="1561" y="998"/>
              <a:chExt cx="2873" cy="2922"/>
            </a:xfrm>
          </p:grpSpPr>
          <p:sp>
            <p:nvSpPr>
              <p:cNvPr id="22563" name="Line 4">
                <a:extLst>
                  <a:ext uri="{FF2B5EF4-FFF2-40B4-BE49-F238E27FC236}">
                    <a16:creationId xmlns:a16="http://schemas.microsoft.com/office/drawing/2014/main" id="{11F05D1A-3095-4795-8FCE-B3A3A0D895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65" y="2994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4" name="Line 5">
                <a:extLst>
                  <a:ext uri="{FF2B5EF4-FFF2-40B4-BE49-F238E27FC236}">
                    <a16:creationId xmlns:a16="http://schemas.microsoft.com/office/drawing/2014/main" id="{D94B3C2E-9A61-4328-8A7F-C53890B115F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665" y="998"/>
                <a:ext cx="0" cy="1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5" name="Line 6">
                <a:extLst>
                  <a:ext uri="{FF2B5EF4-FFF2-40B4-BE49-F238E27FC236}">
                    <a16:creationId xmlns:a16="http://schemas.microsoft.com/office/drawing/2014/main" id="{7BEEF770-E206-442B-B837-D7CA1242A7A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561" y="2994"/>
                <a:ext cx="1104" cy="9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6" name="Line 7">
                <a:extLst>
                  <a:ext uri="{FF2B5EF4-FFF2-40B4-BE49-F238E27FC236}">
                    <a16:creationId xmlns:a16="http://schemas.microsoft.com/office/drawing/2014/main" id="{11B6FA25-D5C0-40BD-BD73-ACF24DB64B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665" y="1996"/>
                <a:ext cx="771" cy="99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7" name="Line 8">
                <a:extLst>
                  <a:ext uri="{FF2B5EF4-FFF2-40B4-BE49-F238E27FC236}">
                    <a16:creationId xmlns:a16="http://schemas.microsoft.com/office/drawing/2014/main" id="{C7F90A9A-9B45-4854-8449-5572AB8B69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6" y="1996"/>
                <a:ext cx="0" cy="15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8" name="Line 9">
                <a:extLst>
                  <a:ext uri="{FF2B5EF4-FFF2-40B4-BE49-F238E27FC236}">
                    <a16:creationId xmlns:a16="http://schemas.microsoft.com/office/drawing/2014/main" id="{3BD6683A-A049-4023-81DB-94DB030443C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65" y="2994"/>
                <a:ext cx="771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9" name="Line 10">
                <a:extLst>
                  <a:ext uri="{FF2B5EF4-FFF2-40B4-BE49-F238E27FC236}">
                    <a16:creationId xmlns:a16="http://schemas.microsoft.com/office/drawing/2014/main" id="{D6980E8B-9B0C-4706-8020-C11C5098AC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65" y="1452"/>
                <a:ext cx="771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0" name="Line 11">
                <a:extLst>
                  <a:ext uri="{FF2B5EF4-FFF2-40B4-BE49-F238E27FC236}">
                    <a16:creationId xmlns:a16="http://schemas.microsoft.com/office/drawing/2014/main" id="{C1DA17D5-834B-440E-9131-621333C9A8A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030" y="3538"/>
                <a:ext cx="14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1" name="Line 12">
                <a:extLst>
                  <a:ext uri="{FF2B5EF4-FFF2-40B4-BE49-F238E27FC236}">
                    <a16:creationId xmlns:a16="http://schemas.microsoft.com/office/drawing/2014/main" id="{0CDE8F7D-61F8-4439-9F97-86FB77DAE2B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3438" y="2994"/>
                <a:ext cx="633" cy="5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2572" name="Group 16">
                <a:extLst>
                  <a:ext uri="{FF2B5EF4-FFF2-40B4-BE49-F238E27FC236}">
                    <a16:creationId xmlns:a16="http://schemas.microsoft.com/office/drawing/2014/main" id="{7D5B8AD1-D67E-487D-94B3-940B4FA1E36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47" y="1524"/>
                <a:ext cx="101" cy="136"/>
                <a:chOff x="2655" y="1542"/>
                <a:chExt cx="101" cy="136"/>
              </a:xfrm>
            </p:grpSpPr>
            <p:sp>
              <p:nvSpPr>
                <p:cNvPr id="22579" name="Line 14">
                  <a:extLst>
                    <a:ext uri="{FF2B5EF4-FFF2-40B4-BE49-F238E27FC236}">
                      <a16:creationId xmlns:a16="http://schemas.microsoft.com/office/drawing/2014/main" id="{57C1ED94-0381-4DC5-8E4B-8CF3475A5B9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655" y="1607"/>
                  <a:ext cx="10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80" name="Line 15">
                  <a:extLst>
                    <a:ext uri="{FF2B5EF4-FFF2-40B4-BE49-F238E27FC236}">
                      <a16:creationId xmlns:a16="http://schemas.microsoft.com/office/drawing/2014/main" id="{FC7BD05F-77CC-4774-9AD1-2690900223C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56" y="1542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3" name="Group 19">
                <a:extLst>
                  <a:ext uri="{FF2B5EF4-FFF2-40B4-BE49-F238E27FC236}">
                    <a16:creationId xmlns:a16="http://schemas.microsoft.com/office/drawing/2014/main" id="{8C0A917D-7961-4D05-84B5-C57E3D8A63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39" y="3456"/>
                <a:ext cx="136" cy="89"/>
                <a:chOff x="2139" y="3456"/>
                <a:chExt cx="136" cy="89"/>
              </a:xfrm>
            </p:grpSpPr>
            <p:sp>
              <p:nvSpPr>
                <p:cNvPr id="22577" name="Line 17">
                  <a:extLst>
                    <a:ext uri="{FF2B5EF4-FFF2-40B4-BE49-F238E27FC236}">
                      <a16:creationId xmlns:a16="http://schemas.microsoft.com/office/drawing/2014/main" id="{8588205F-8891-4829-8054-A4AEC240D55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6" y="3465"/>
                  <a:ext cx="93" cy="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8" name="Line 18">
                  <a:extLst>
                    <a:ext uri="{FF2B5EF4-FFF2-40B4-BE49-F238E27FC236}">
                      <a16:creationId xmlns:a16="http://schemas.microsoft.com/office/drawing/2014/main" id="{FAD1F3F1-65B6-464A-8BAA-99AE02A72F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39" y="3456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4" name="Group 20">
                <a:extLst>
                  <a:ext uri="{FF2B5EF4-FFF2-40B4-BE49-F238E27FC236}">
                    <a16:creationId xmlns:a16="http://schemas.microsoft.com/office/drawing/2014/main" id="{9AA887CD-B8F7-42DE-8AC4-C9B74E82E6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0800000">
                <a:off x="3835" y="2986"/>
                <a:ext cx="136" cy="89"/>
                <a:chOff x="2139" y="3456"/>
                <a:chExt cx="136" cy="89"/>
              </a:xfrm>
            </p:grpSpPr>
            <p:sp>
              <p:nvSpPr>
                <p:cNvPr id="22575" name="Line 21">
                  <a:extLst>
                    <a:ext uri="{FF2B5EF4-FFF2-40B4-BE49-F238E27FC236}">
                      <a16:creationId xmlns:a16="http://schemas.microsoft.com/office/drawing/2014/main" id="{4F31971A-F490-4EF0-9423-16DEB984D7E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6" y="3465"/>
                  <a:ext cx="93" cy="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6" name="Line 22">
                  <a:extLst>
                    <a:ext uri="{FF2B5EF4-FFF2-40B4-BE49-F238E27FC236}">
                      <a16:creationId xmlns:a16="http://schemas.microsoft.com/office/drawing/2014/main" id="{018A41CC-A1DD-4688-8F79-E59F4FA4311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39" y="3456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22555" name="Picture 24">
              <a:extLst>
                <a:ext uri="{FF2B5EF4-FFF2-40B4-BE49-F238E27FC236}">
                  <a16:creationId xmlns:a16="http://schemas.microsoft.com/office/drawing/2014/main" id="{56B3A670-C766-4056-ADBE-C511F2A24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1547"/>
              <a:ext cx="1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56" name="Picture 25">
              <a:extLst>
                <a:ext uri="{FF2B5EF4-FFF2-40B4-BE49-F238E27FC236}">
                  <a16:creationId xmlns:a16="http://schemas.microsoft.com/office/drawing/2014/main" id="{ACB44F93-7AE9-4A99-977B-8F021E53D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" y="3303"/>
              <a:ext cx="11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57" name="Picture 26">
              <a:extLst>
                <a:ext uri="{FF2B5EF4-FFF2-40B4-BE49-F238E27FC236}">
                  <a16:creationId xmlns:a16="http://schemas.microsoft.com/office/drawing/2014/main" id="{85BED3E7-6CA7-4760-86EA-C9C2991C7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" y="2445"/>
              <a:ext cx="11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58" name="Picture 27">
              <a:extLst>
                <a:ext uri="{FF2B5EF4-FFF2-40B4-BE49-F238E27FC236}">
                  <a16:creationId xmlns:a16="http://schemas.microsoft.com/office/drawing/2014/main" id="{60985361-6D11-4145-B57E-6653EDDE7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" y="771"/>
              <a:ext cx="10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59" name="Picture 28">
              <a:extLst>
                <a:ext uri="{FF2B5EF4-FFF2-40B4-BE49-F238E27FC236}">
                  <a16:creationId xmlns:a16="http://schemas.microsoft.com/office/drawing/2014/main" id="{EF5CE5D9-3438-41CF-807F-421AEB8BF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" y="2771"/>
              <a:ext cx="15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60" name="Picture 29">
              <a:extLst>
                <a:ext uri="{FF2B5EF4-FFF2-40B4-BE49-F238E27FC236}">
                  <a16:creationId xmlns:a16="http://schemas.microsoft.com/office/drawing/2014/main" id="{D3FB3074-DA36-4DA9-BB07-BEBE236A1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" y="2935"/>
              <a:ext cx="24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61" name="Picture 30">
              <a:extLst>
                <a:ext uri="{FF2B5EF4-FFF2-40B4-BE49-F238E27FC236}">
                  <a16:creationId xmlns:a16="http://schemas.microsoft.com/office/drawing/2014/main" id="{BF32ED43-1171-45C7-B57C-78BB7BC5C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4" y="2404"/>
              <a:ext cx="23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62" name="Picture 31">
              <a:extLst>
                <a:ext uri="{FF2B5EF4-FFF2-40B4-BE49-F238E27FC236}">
                  <a16:creationId xmlns:a16="http://schemas.microsoft.com/office/drawing/2014/main" id="{4C284874-A477-4C8A-B138-4EB8965CE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" y="1122"/>
              <a:ext cx="23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56103" name="Group 71">
            <a:extLst>
              <a:ext uri="{FF2B5EF4-FFF2-40B4-BE49-F238E27FC236}">
                <a16:creationId xmlns:a16="http://schemas.microsoft.com/office/drawing/2014/main" id="{28D7A155-3EAF-46F4-B4E8-922F30D124B5}"/>
              </a:ext>
            </a:extLst>
          </p:cNvPr>
          <p:cNvGrpSpPr>
            <a:grpSpLocks/>
          </p:cNvGrpSpPr>
          <p:nvPr/>
        </p:nvGrpSpPr>
        <p:grpSpPr bwMode="auto">
          <a:xfrm>
            <a:off x="6808788" y="3851275"/>
            <a:ext cx="2527300" cy="1254125"/>
            <a:chOff x="4289" y="2426"/>
            <a:chExt cx="1592" cy="790"/>
          </a:xfrm>
        </p:grpSpPr>
        <p:sp>
          <p:nvSpPr>
            <p:cNvPr id="22552" name="Arc 34">
              <a:extLst>
                <a:ext uri="{FF2B5EF4-FFF2-40B4-BE49-F238E27FC236}">
                  <a16:creationId xmlns:a16="http://schemas.microsoft.com/office/drawing/2014/main" id="{4C6FFAE0-22E6-4AE7-9833-6B51791C8396}"/>
                </a:ext>
              </a:extLst>
            </p:cNvPr>
            <p:cNvSpPr>
              <a:spLocks noChangeAspect="1"/>
            </p:cNvSpPr>
            <p:nvPr/>
          </p:nvSpPr>
          <p:spPr bwMode="auto">
            <a:xfrm rot="2450416" flipH="1" flipV="1">
              <a:off x="4289" y="2902"/>
              <a:ext cx="1592" cy="314"/>
            </a:xfrm>
            <a:custGeom>
              <a:avLst/>
              <a:gdLst>
                <a:gd name="T0" fmla="*/ 8 w 21600"/>
                <a:gd name="T1" fmla="*/ 0 h 10336"/>
                <a:gd name="T2" fmla="*/ 8 w 21600"/>
                <a:gd name="T3" fmla="*/ 0 h 10336"/>
                <a:gd name="T4" fmla="*/ 0 w 21600"/>
                <a:gd name="T5" fmla="*/ 0 h 10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0336" fill="none" extrusionOk="0">
                  <a:moveTo>
                    <a:pt x="21102" y="0"/>
                  </a:moveTo>
                  <a:cubicBezTo>
                    <a:pt x="21433" y="1513"/>
                    <a:pt x="21600" y="3058"/>
                    <a:pt x="21600" y="4608"/>
                  </a:cubicBezTo>
                  <a:cubicBezTo>
                    <a:pt x="21600" y="6543"/>
                    <a:pt x="21339" y="8469"/>
                    <a:pt x="20826" y="10335"/>
                  </a:cubicBezTo>
                </a:path>
                <a:path w="21600" h="10336" stroke="0" extrusionOk="0">
                  <a:moveTo>
                    <a:pt x="21102" y="0"/>
                  </a:moveTo>
                  <a:cubicBezTo>
                    <a:pt x="21433" y="1513"/>
                    <a:pt x="21600" y="3058"/>
                    <a:pt x="21600" y="4608"/>
                  </a:cubicBezTo>
                  <a:cubicBezTo>
                    <a:pt x="21600" y="6543"/>
                    <a:pt x="21339" y="8469"/>
                    <a:pt x="20826" y="10335"/>
                  </a:cubicBezTo>
                  <a:lnTo>
                    <a:pt x="0" y="4608"/>
                  </a:lnTo>
                  <a:lnTo>
                    <a:pt x="21102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2553" name="Picture 42">
              <a:extLst>
                <a:ext uri="{FF2B5EF4-FFF2-40B4-BE49-F238E27FC236}">
                  <a16:creationId xmlns:a16="http://schemas.microsoft.com/office/drawing/2014/main" id="{95BE3B9C-3C04-44E0-BF01-6413A775C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" y="2426"/>
              <a:ext cx="12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56101" name="Group 69">
            <a:extLst>
              <a:ext uri="{FF2B5EF4-FFF2-40B4-BE49-F238E27FC236}">
                <a16:creationId xmlns:a16="http://schemas.microsoft.com/office/drawing/2014/main" id="{692AF43A-629A-4AA8-82D7-F4A765625006}"/>
              </a:ext>
            </a:extLst>
          </p:cNvPr>
          <p:cNvGrpSpPr>
            <a:grpSpLocks/>
          </p:cNvGrpSpPr>
          <p:nvPr/>
        </p:nvGrpSpPr>
        <p:grpSpPr bwMode="auto">
          <a:xfrm>
            <a:off x="7326313" y="3770313"/>
            <a:ext cx="560387" cy="363537"/>
            <a:chOff x="4615" y="2375"/>
            <a:chExt cx="353" cy="229"/>
          </a:xfrm>
        </p:grpSpPr>
        <p:sp>
          <p:nvSpPr>
            <p:cNvPr id="22550" name="Arc 38">
              <a:extLst>
                <a:ext uri="{FF2B5EF4-FFF2-40B4-BE49-F238E27FC236}">
                  <a16:creationId xmlns:a16="http://schemas.microsoft.com/office/drawing/2014/main" id="{BC36F8C5-3170-4050-A5D0-D571C8FB6398}"/>
                </a:ext>
              </a:extLst>
            </p:cNvPr>
            <p:cNvSpPr>
              <a:spLocks noChangeAspect="1"/>
            </p:cNvSpPr>
            <p:nvPr/>
          </p:nvSpPr>
          <p:spPr bwMode="auto">
            <a:xfrm rot="18155376" flipV="1">
              <a:off x="4656" y="2441"/>
              <a:ext cx="122" cy="2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2551" name="Picture 43">
              <a:extLst>
                <a:ext uri="{FF2B5EF4-FFF2-40B4-BE49-F238E27FC236}">
                  <a16:creationId xmlns:a16="http://schemas.microsoft.com/office/drawing/2014/main" id="{1597EB3C-DFA0-435D-9C92-6D335EF07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" y="2375"/>
              <a:ext cx="1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56102" name="Group 70">
            <a:extLst>
              <a:ext uri="{FF2B5EF4-FFF2-40B4-BE49-F238E27FC236}">
                <a16:creationId xmlns:a16="http://schemas.microsoft.com/office/drawing/2014/main" id="{C76BC533-B285-4E36-8A47-173FF7BF6B49}"/>
              </a:ext>
            </a:extLst>
          </p:cNvPr>
          <p:cNvGrpSpPr>
            <a:grpSpLocks/>
          </p:cNvGrpSpPr>
          <p:nvPr/>
        </p:nvGrpSpPr>
        <p:grpSpPr bwMode="auto">
          <a:xfrm>
            <a:off x="7169150" y="3240088"/>
            <a:ext cx="315913" cy="669925"/>
            <a:chOff x="4516" y="2041"/>
            <a:chExt cx="199" cy="422"/>
          </a:xfrm>
        </p:grpSpPr>
        <p:sp>
          <p:nvSpPr>
            <p:cNvPr id="22548" name="Arc 36">
              <a:extLst>
                <a:ext uri="{FF2B5EF4-FFF2-40B4-BE49-F238E27FC236}">
                  <a16:creationId xmlns:a16="http://schemas.microsoft.com/office/drawing/2014/main" id="{EAC54323-0941-404E-ABB8-1BD71BE4C5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6" y="2258"/>
              <a:ext cx="199" cy="205"/>
            </a:xfrm>
            <a:custGeom>
              <a:avLst/>
              <a:gdLst>
                <a:gd name="T0" fmla="*/ 0 w 26445"/>
                <a:gd name="T1" fmla="*/ 0 h 21600"/>
                <a:gd name="T2" fmla="*/ 0 w 26445"/>
                <a:gd name="T3" fmla="*/ 0 h 21600"/>
                <a:gd name="T4" fmla="*/ 0 w 2644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445" h="21600" fill="none" extrusionOk="0">
                  <a:moveTo>
                    <a:pt x="0" y="1496"/>
                  </a:moveTo>
                  <a:cubicBezTo>
                    <a:pt x="2516" y="507"/>
                    <a:pt x="5195" y="-1"/>
                    <a:pt x="7899" y="0"/>
                  </a:cubicBezTo>
                  <a:cubicBezTo>
                    <a:pt x="15502" y="0"/>
                    <a:pt x="22546" y="3998"/>
                    <a:pt x="26444" y="10527"/>
                  </a:cubicBezTo>
                </a:path>
                <a:path w="26445" h="21600" stroke="0" extrusionOk="0">
                  <a:moveTo>
                    <a:pt x="0" y="1496"/>
                  </a:moveTo>
                  <a:cubicBezTo>
                    <a:pt x="2516" y="507"/>
                    <a:pt x="5195" y="-1"/>
                    <a:pt x="7899" y="0"/>
                  </a:cubicBezTo>
                  <a:cubicBezTo>
                    <a:pt x="15502" y="0"/>
                    <a:pt x="22546" y="3998"/>
                    <a:pt x="26444" y="10527"/>
                  </a:cubicBezTo>
                  <a:lnTo>
                    <a:pt x="7899" y="21600"/>
                  </a:lnTo>
                  <a:lnTo>
                    <a:pt x="0" y="149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2549" name="Picture 44">
              <a:extLst>
                <a:ext uri="{FF2B5EF4-FFF2-40B4-BE49-F238E27FC236}">
                  <a16:creationId xmlns:a16="http://schemas.microsoft.com/office/drawing/2014/main" id="{306B8540-5D86-4104-A7FA-4570EE5CB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" y="2041"/>
              <a:ext cx="124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2535" name="Picture 50">
            <a:extLst>
              <a:ext uri="{FF2B5EF4-FFF2-40B4-BE49-F238E27FC236}">
                <a16:creationId xmlns:a16="http://schemas.microsoft.com/office/drawing/2014/main" id="{745DB662-F670-44D2-B7FB-00B3FA14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439863"/>
            <a:ext cx="39909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6083" name="Text Box 51">
            <a:extLst>
              <a:ext uri="{FF2B5EF4-FFF2-40B4-BE49-F238E27FC236}">
                <a16:creationId xmlns:a16="http://schemas.microsoft.com/office/drawing/2014/main" id="{A9691731-EADC-46D6-8590-298B572D8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305050"/>
            <a:ext cx="180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大小</a:t>
            </a:r>
          </a:p>
        </p:txBody>
      </p:sp>
      <p:sp>
        <p:nvSpPr>
          <p:cNvPr id="556084" name="Text Box 52">
            <a:extLst>
              <a:ext uri="{FF2B5EF4-FFF2-40B4-BE49-F238E27FC236}">
                <a16:creationId xmlns:a16="http://schemas.microsoft.com/office/drawing/2014/main" id="{0AE95CBB-E5DF-4926-9BE2-8204FD83F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3081338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方向</a:t>
            </a:r>
          </a:p>
        </p:txBody>
      </p:sp>
      <p:pic>
        <p:nvPicPr>
          <p:cNvPr id="556085" name="Picture 53">
            <a:extLst>
              <a:ext uri="{FF2B5EF4-FFF2-40B4-BE49-F238E27FC236}">
                <a16:creationId xmlns:a16="http://schemas.microsoft.com/office/drawing/2014/main" id="{F1858ED3-0866-403D-8CC3-210C90E90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257425"/>
            <a:ext cx="319563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56090" name="Group 58">
            <a:extLst>
              <a:ext uri="{FF2B5EF4-FFF2-40B4-BE49-F238E27FC236}">
                <a16:creationId xmlns:a16="http://schemas.microsoft.com/office/drawing/2014/main" id="{4AC60A08-60D6-485C-B29E-78EA2139CEA9}"/>
              </a:ext>
            </a:extLst>
          </p:cNvPr>
          <p:cNvGrpSpPr>
            <a:grpSpLocks/>
          </p:cNvGrpSpPr>
          <p:nvPr/>
        </p:nvGrpSpPr>
        <p:grpSpPr bwMode="auto">
          <a:xfrm>
            <a:off x="1925638" y="3095625"/>
            <a:ext cx="4464050" cy="523875"/>
            <a:chOff x="624" y="3583"/>
            <a:chExt cx="2812" cy="330"/>
          </a:xfrm>
        </p:grpSpPr>
        <p:pic>
          <p:nvPicPr>
            <p:cNvPr id="22546" name="Picture 56">
              <a:extLst>
                <a:ext uri="{FF2B5EF4-FFF2-40B4-BE49-F238E27FC236}">
                  <a16:creationId xmlns:a16="http://schemas.microsoft.com/office/drawing/2014/main" id="{59B39E0A-6404-4590-9BB1-3CD22B3B5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" y="3701"/>
              <a:ext cx="53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47" name="Text Box 57">
              <a:extLst>
                <a:ext uri="{FF2B5EF4-FFF2-40B4-BE49-F238E27FC236}">
                  <a16:creationId xmlns:a16="http://schemas.microsoft.com/office/drawing/2014/main" id="{FF6A5D2A-CB37-4CE6-B1F1-6A4B890C0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583"/>
              <a:ext cx="28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楷体_GB2312" pitchFamily="49" charset="-122"/>
                  <a:ea typeface="楷体_GB2312" pitchFamily="49" charset="-122"/>
                </a:rPr>
                <a:t>由方位角       决定</a:t>
              </a:r>
            </a:p>
          </p:txBody>
        </p:sp>
      </p:grpSp>
      <p:pic>
        <p:nvPicPr>
          <p:cNvPr id="556091" name="Picture 59">
            <a:extLst>
              <a:ext uri="{FF2B5EF4-FFF2-40B4-BE49-F238E27FC236}">
                <a16:creationId xmlns:a16="http://schemas.microsoft.com/office/drawing/2014/main" id="{E7EB472B-C5CC-46D6-8DD4-ECE1ECAE3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744913"/>
            <a:ext cx="169545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6092" name="Picture 60">
            <a:extLst>
              <a:ext uri="{FF2B5EF4-FFF2-40B4-BE49-F238E27FC236}">
                <a16:creationId xmlns:a16="http://schemas.microsoft.com/office/drawing/2014/main" id="{D15406AC-2E86-4556-A20D-56F2FFF7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676775"/>
            <a:ext cx="16764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6093" name="Picture 61">
            <a:extLst>
              <a:ext uri="{FF2B5EF4-FFF2-40B4-BE49-F238E27FC236}">
                <a16:creationId xmlns:a16="http://schemas.microsoft.com/office/drawing/2014/main" id="{875B4D3A-296B-4333-B99B-804FAF0D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5684838"/>
            <a:ext cx="165735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6094" name="Picture 62">
            <a:extLst>
              <a:ext uri="{FF2B5EF4-FFF2-40B4-BE49-F238E27FC236}">
                <a16:creationId xmlns:a16="http://schemas.microsoft.com/office/drawing/2014/main" id="{D1EE9A88-CC9C-4C9A-A864-0D1AFF07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5832475"/>
            <a:ext cx="4110037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6095" name="AutoShape 63">
            <a:extLst>
              <a:ext uri="{FF2B5EF4-FFF2-40B4-BE49-F238E27FC236}">
                <a16:creationId xmlns:a16="http://schemas.microsoft.com/office/drawing/2014/main" id="{59AAE763-A18A-48C8-B87D-109DA52103A1}"/>
              </a:ext>
            </a:extLst>
          </p:cNvPr>
          <p:cNvSpPr>
            <a:spLocks/>
          </p:cNvSpPr>
          <p:nvPr/>
        </p:nvSpPr>
        <p:spPr bwMode="auto">
          <a:xfrm>
            <a:off x="3252788" y="3975100"/>
            <a:ext cx="215900" cy="2303463"/>
          </a:xfrm>
          <a:prstGeom prst="rightBrace">
            <a:avLst>
              <a:gd name="adj1" fmla="val 88909"/>
              <a:gd name="adj2" fmla="val 51273"/>
            </a:avLst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56096" name="Text Box 64">
            <a:extLst>
              <a:ext uri="{FF2B5EF4-FFF2-40B4-BE49-F238E27FC236}">
                <a16:creationId xmlns:a16="http://schemas.microsoft.com/office/drawing/2014/main" id="{DF4A6ADF-0BC6-4484-AED6-D6E622027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4824413"/>
            <a:ext cx="1943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方向余弦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5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5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83" grpId="0"/>
      <p:bldP spid="556084" grpId="0"/>
      <p:bldP spid="556095" grpId="0" animBg="1"/>
      <p:bldP spid="5560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FC635A97-6A3E-4256-A2FF-E00ED54403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DC767D03-8677-4707-9397-159D26CD5735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12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2251E3D4-23E5-49C5-AB8D-94D9C1BD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04913"/>
            <a:ext cx="8281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利用矢量的正交分解式进行矢量的加减运算</a:t>
            </a:r>
          </a:p>
        </p:txBody>
      </p:sp>
      <p:pic>
        <p:nvPicPr>
          <p:cNvPr id="557062" name="Picture 6">
            <a:extLst>
              <a:ext uri="{FF2B5EF4-FFF2-40B4-BE49-F238E27FC236}">
                <a16:creationId xmlns:a16="http://schemas.microsoft.com/office/drawing/2014/main" id="{316BA64E-A572-4BF8-94A8-969CC791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087563"/>
            <a:ext cx="332581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7063" name="Picture 7">
            <a:extLst>
              <a:ext uri="{FF2B5EF4-FFF2-40B4-BE49-F238E27FC236}">
                <a16:creationId xmlns:a16="http://schemas.microsoft.com/office/drawing/2014/main" id="{BF330D5E-C370-4369-A78E-F10064FD5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2087563"/>
            <a:ext cx="33543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7064" name="Picture 8">
            <a:extLst>
              <a:ext uri="{FF2B5EF4-FFF2-40B4-BE49-F238E27FC236}">
                <a16:creationId xmlns:a16="http://schemas.microsoft.com/office/drawing/2014/main" id="{8F2059E4-7AAF-400A-B38C-1D63540A1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952750"/>
            <a:ext cx="17033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7067" name="Picture 11">
            <a:extLst>
              <a:ext uri="{FF2B5EF4-FFF2-40B4-BE49-F238E27FC236}">
                <a16:creationId xmlns:a16="http://schemas.microsoft.com/office/drawing/2014/main" id="{2466B446-0D29-4C59-A3B1-3CEB4E18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3602038"/>
            <a:ext cx="646271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7069" name="Picture 13">
            <a:extLst>
              <a:ext uri="{FF2B5EF4-FFF2-40B4-BE49-F238E27FC236}">
                <a16:creationId xmlns:a16="http://schemas.microsoft.com/office/drawing/2014/main" id="{85B3CEA4-1712-41D9-9DF6-8E9D8893D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4321175"/>
            <a:ext cx="63007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7070" name="Picture 14">
            <a:extLst>
              <a:ext uri="{FF2B5EF4-FFF2-40B4-BE49-F238E27FC236}">
                <a16:creationId xmlns:a16="http://schemas.microsoft.com/office/drawing/2014/main" id="{44A9367E-856B-45C5-BDEE-4C90BF3C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5011738"/>
            <a:ext cx="29273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7071" name="Rectangle 15">
            <a:extLst>
              <a:ext uri="{FF2B5EF4-FFF2-40B4-BE49-F238E27FC236}">
                <a16:creationId xmlns:a16="http://schemas.microsoft.com/office/drawing/2014/main" id="{C2D57880-F889-4032-8082-6E1F46F8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88013"/>
            <a:ext cx="3524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由正交分解的唯一性可知</a:t>
            </a:r>
          </a:p>
        </p:txBody>
      </p:sp>
      <p:pic>
        <p:nvPicPr>
          <p:cNvPr id="557072" name="Picture 16">
            <a:extLst>
              <a:ext uri="{FF2B5EF4-FFF2-40B4-BE49-F238E27FC236}">
                <a16:creationId xmlns:a16="http://schemas.microsoft.com/office/drawing/2014/main" id="{6B965368-86A4-4E88-B933-65B5A95B3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8" y="5829300"/>
            <a:ext cx="44767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F0783898-7FC1-4C0E-AC16-92057216E7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DB6DEB9A-F77F-40D5-BCFA-E4121B68B2AE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13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59173" name="Picture 69">
            <a:extLst>
              <a:ext uri="{FF2B5EF4-FFF2-40B4-BE49-F238E27FC236}">
                <a16:creationId xmlns:a16="http://schemas.microsoft.com/office/drawing/2014/main" id="{B6703261-BB27-438E-B695-0EF48B8B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2836863"/>
            <a:ext cx="30003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9168" name="Picture 64">
            <a:extLst>
              <a:ext uri="{FF2B5EF4-FFF2-40B4-BE49-F238E27FC236}">
                <a16:creationId xmlns:a16="http://schemas.microsoft.com/office/drawing/2014/main" id="{A40B5B22-6A8A-4AAA-BDA4-267D6AD48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3697288"/>
            <a:ext cx="2349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2">
            <a:extLst>
              <a:ext uri="{FF2B5EF4-FFF2-40B4-BE49-F238E27FC236}">
                <a16:creationId xmlns:a16="http://schemas.microsoft.com/office/drawing/2014/main" id="{150A8554-4641-42B7-A851-1A9B02530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1779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矢量在平面极坐标系中的正交分解</a:t>
            </a:r>
          </a:p>
        </p:txBody>
      </p:sp>
      <p:sp>
        <p:nvSpPr>
          <p:cNvPr id="559107" name="Text Box 3">
            <a:extLst>
              <a:ext uri="{FF2B5EF4-FFF2-40B4-BE49-F238E27FC236}">
                <a16:creationId xmlns:a16="http://schemas.microsoft.com/office/drawing/2014/main" id="{EE0C6D44-B483-4C4E-885B-AE4CA2D4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71663"/>
            <a:ext cx="628173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平面极坐标系</a:t>
            </a:r>
          </a:p>
        </p:txBody>
      </p:sp>
      <p:sp>
        <p:nvSpPr>
          <p:cNvPr id="559158" name="Line 54">
            <a:extLst>
              <a:ext uri="{FF2B5EF4-FFF2-40B4-BE49-F238E27FC236}">
                <a16:creationId xmlns:a16="http://schemas.microsoft.com/office/drawing/2014/main" id="{655AAB3E-82AF-4173-A290-226E39B56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4464050"/>
            <a:ext cx="3167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59159" name="Line 55">
            <a:extLst>
              <a:ext uri="{FF2B5EF4-FFF2-40B4-BE49-F238E27FC236}">
                <a16:creationId xmlns:a16="http://schemas.microsoft.com/office/drawing/2014/main" id="{97AA224B-AC46-45F4-B7F4-E97CCB1A6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9113" y="3600450"/>
            <a:ext cx="10795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59163" name="Arc 59">
            <a:extLst>
              <a:ext uri="{FF2B5EF4-FFF2-40B4-BE49-F238E27FC236}">
                <a16:creationId xmlns:a16="http://schemas.microsoft.com/office/drawing/2014/main" id="{4236C4F0-71C9-4D10-9EEC-86045A91940D}"/>
              </a:ext>
            </a:extLst>
          </p:cNvPr>
          <p:cNvSpPr>
            <a:spLocks noChangeAspect="1"/>
          </p:cNvSpPr>
          <p:nvPr/>
        </p:nvSpPr>
        <p:spPr bwMode="auto">
          <a:xfrm rot="18155376" flipV="1">
            <a:off x="5949156" y="4183857"/>
            <a:ext cx="193675" cy="319088"/>
          </a:xfrm>
          <a:custGeom>
            <a:avLst/>
            <a:gdLst>
              <a:gd name="T0" fmla="*/ 2610246 w 21600"/>
              <a:gd name="T1" fmla="*/ 0 h 21294"/>
              <a:gd name="T2" fmla="*/ 15570878 w 21600"/>
              <a:gd name="T3" fmla="*/ 71650121 h 21294"/>
              <a:gd name="T4" fmla="*/ 0 w 21600"/>
              <a:gd name="T5" fmla="*/ 71650121 h 212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294" fill="none" extrusionOk="0">
                <a:moveTo>
                  <a:pt x="3621" y="-1"/>
                </a:moveTo>
                <a:cubicBezTo>
                  <a:pt x="14004" y="1765"/>
                  <a:pt x="21600" y="10761"/>
                  <a:pt x="21600" y="21294"/>
                </a:cubicBezTo>
              </a:path>
              <a:path w="21600" h="21294" stroke="0" extrusionOk="0">
                <a:moveTo>
                  <a:pt x="3621" y="-1"/>
                </a:moveTo>
                <a:cubicBezTo>
                  <a:pt x="14004" y="1765"/>
                  <a:pt x="21600" y="10761"/>
                  <a:pt x="21600" y="21294"/>
                </a:cubicBezTo>
                <a:lnTo>
                  <a:pt x="0" y="21294"/>
                </a:lnTo>
                <a:lnTo>
                  <a:pt x="3621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559165" name="Picture 61">
            <a:extLst>
              <a:ext uri="{FF2B5EF4-FFF2-40B4-BE49-F238E27FC236}">
                <a16:creationId xmlns:a16="http://schemas.microsoft.com/office/drawing/2014/main" id="{916DA48A-EDAD-4E09-9D20-DDDF024E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4103688"/>
            <a:ext cx="1603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9166" name="Picture 62">
            <a:extLst>
              <a:ext uri="{FF2B5EF4-FFF2-40B4-BE49-F238E27FC236}">
                <a16:creationId xmlns:a16="http://schemas.microsoft.com/office/drawing/2014/main" id="{4F154348-C74C-4E5E-A465-B4698A68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4321175"/>
            <a:ext cx="2730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9167" name="Picture 63">
            <a:extLst>
              <a:ext uri="{FF2B5EF4-FFF2-40B4-BE49-F238E27FC236}">
                <a16:creationId xmlns:a16="http://schemas.microsoft.com/office/drawing/2014/main" id="{77276731-E060-4C52-A38B-CD6283D5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4541838"/>
            <a:ext cx="2063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9170" name="Picture 66">
            <a:extLst>
              <a:ext uri="{FF2B5EF4-FFF2-40B4-BE49-F238E27FC236}">
                <a16:creationId xmlns:a16="http://schemas.microsoft.com/office/drawing/2014/main" id="{5790FD11-B743-4490-916F-49484F3C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3671888"/>
            <a:ext cx="2222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9171" name="Line 67">
            <a:extLst>
              <a:ext uri="{FF2B5EF4-FFF2-40B4-BE49-F238E27FC236}">
                <a16:creationId xmlns:a16="http://schemas.microsoft.com/office/drawing/2014/main" id="{2B5076C5-149F-4A73-822B-A77F2FC107E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239669" y="3202781"/>
            <a:ext cx="45720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grpSp>
        <p:nvGrpSpPr>
          <p:cNvPr id="559180" name="Group 76">
            <a:extLst>
              <a:ext uri="{FF2B5EF4-FFF2-40B4-BE49-F238E27FC236}">
                <a16:creationId xmlns:a16="http://schemas.microsoft.com/office/drawing/2014/main" id="{530BC937-B46E-43B6-BC07-65383DBB77CC}"/>
              </a:ext>
            </a:extLst>
          </p:cNvPr>
          <p:cNvGrpSpPr>
            <a:grpSpLocks/>
          </p:cNvGrpSpPr>
          <p:nvPr/>
        </p:nvGrpSpPr>
        <p:grpSpPr bwMode="auto">
          <a:xfrm>
            <a:off x="6664325" y="3095625"/>
            <a:ext cx="885825" cy="515938"/>
            <a:chOff x="4198" y="1950"/>
            <a:chExt cx="558" cy="325"/>
          </a:xfrm>
        </p:grpSpPr>
        <p:sp>
          <p:nvSpPr>
            <p:cNvPr id="24613" name="Line 65">
              <a:extLst>
                <a:ext uri="{FF2B5EF4-FFF2-40B4-BE49-F238E27FC236}">
                  <a16:creationId xmlns:a16="http://schemas.microsoft.com/office/drawing/2014/main" id="{CDC844F3-A55D-4CEA-8D46-364B61B6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" y="2050"/>
              <a:ext cx="288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4614" name="Picture 68">
              <a:extLst>
                <a:ext uri="{FF2B5EF4-FFF2-40B4-BE49-F238E27FC236}">
                  <a16:creationId xmlns:a16="http://schemas.microsoft.com/office/drawing/2014/main" id="{94E00796-C57F-476A-A9C9-79713F48C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" y="1950"/>
              <a:ext cx="18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59181" name="Rectangle 77">
            <a:extLst>
              <a:ext uri="{FF2B5EF4-FFF2-40B4-BE49-F238E27FC236}">
                <a16:creationId xmlns:a16="http://schemas.microsoft.com/office/drawing/2014/main" id="{34B82321-39CB-4D38-A347-1D19084F2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4487863"/>
            <a:ext cx="78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极点</a:t>
            </a:r>
          </a:p>
        </p:txBody>
      </p:sp>
      <p:sp>
        <p:nvSpPr>
          <p:cNvPr id="559182" name="Rectangle 78">
            <a:extLst>
              <a:ext uri="{FF2B5EF4-FFF2-40B4-BE49-F238E27FC236}">
                <a16:creationId xmlns:a16="http://schemas.microsoft.com/office/drawing/2014/main" id="{CDC5AC16-81B0-472E-8479-342C81EF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288" y="4133850"/>
            <a:ext cx="78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极轴</a:t>
            </a:r>
          </a:p>
        </p:txBody>
      </p:sp>
      <p:sp>
        <p:nvSpPr>
          <p:cNvPr id="559183" name="Rectangle 79">
            <a:extLst>
              <a:ext uri="{FF2B5EF4-FFF2-40B4-BE49-F238E27FC236}">
                <a16:creationId xmlns:a16="http://schemas.microsoft.com/office/drawing/2014/main" id="{9E0C2CB7-6118-420B-B471-7F0E6E552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3917950"/>
            <a:ext cx="78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极角</a:t>
            </a:r>
          </a:p>
        </p:txBody>
      </p:sp>
      <p:grpSp>
        <p:nvGrpSpPr>
          <p:cNvPr id="559187" name="Group 83">
            <a:extLst>
              <a:ext uri="{FF2B5EF4-FFF2-40B4-BE49-F238E27FC236}">
                <a16:creationId xmlns:a16="http://schemas.microsoft.com/office/drawing/2014/main" id="{C493B74C-A8E8-4DC4-A54D-DBF83DC109E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571750"/>
            <a:ext cx="4537075" cy="523875"/>
            <a:chOff x="533" y="1542"/>
            <a:chExt cx="2858" cy="330"/>
          </a:xfrm>
        </p:grpSpPr>
        <p:sp>
          <p:nvSpPr>
            <p:cNvPr id="24610" name="Text Box 80">
              <a:extLst>
                <a:ext uri="{FF2B5EF4-FFF2-40B4-BE49-F238E27FC236}">
                  <a16:creationId xmlns:a16="http://schemas.microsoft.com/office/drawing/2014/main" id="{DA8C884B-7F1E-455E-8138-BAB216526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1542"/>
              <a:ext cx="28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平面上一点的位置由   和    决定</a:t>
              </a:r>
            </a:p>
          </p:txBody>
        </p:sp>
        <p:pic>
          <p:nvPicPr>
            <p:cNvPr id="24611" name="Picture 81">
              <a:extLst>
                <a:ext uri="{FF2B5EF4-FFF2-40B4-BE49-F238E27FC236}">
                  <a16:creationId xmlns:a16="http://schemas.microsoft.com/office/drawing/2014/main" id="{B59A4FF3-DFC9-4CD2-A074-0BD6D4855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" y="1669"/>
              <a:ext cx="111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612" name="Picture 82">
              <a:extLst>
                <a:ext uri="{FF2B5EF4-FFF2-40B4-BE49-F238E27FC236}">
                  <a16:creationId xmlns:a16="http://schemas.microsoft.com/office/drawing/2014/main" id="{FD315DE9-5863-4D95-85BC-488156D48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" y="1624"/>
              <a:ext cx="11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59188" name="Rectangle 84">
            <a:extLst>
              <a:ext uri="{FF2B5EF4-FFF2-40B4-BE49-F238E27FC236}">
                <a16:creationId xmlns:a16="http://schemas.microsoft.com/office/drawing/2014/main" id="{53CAD064-EC7E-4150-B130-0CA4184C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25" y="2967038"/>
            <a:ext cx="78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径向</a:t>
            </a:r>
          </a:p>
        </p:txBody>
      </p:sp>
      <p:sp>
        <p:nvSpPr>
          <p:cNvPr id="559189" name="Rectangle 85">
            <a:extLst>
              <a:ext uri="{FF2B5EF4-FFF2-40B4-BE49-F238E27FC236}">
                <a16:creationId xmlns:a16="http://schemas.microsoft.com/office/drawing/2014/main" id="{AF0F1DB4-E35D-4B43-A2C9-AF3C5D63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2284413"/>
            <a:ext cx="78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横向</a:t>
            </a:r>
          </a:p>
        </p:txBody>
      </p:sp>
      <p:sp>
        <p:nvSpPr>
          <p:cNvPr id="559190" name="Rectangle 86">
            <a:extLst>
              <a:ext uri="{FF2B5EF4-FFF2-40B4-BE49-F238E27FC236}">
                <a16:creationId xmlns:a16="http://schemas.microsoft.com/office/drawing/2014/main" id="{6C61A872-05D0-4DE0-BCFF-A096CBC2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40088"/>
            <a:ext cx="5165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径向单位矢量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559191" name="Rectangle 87">
            <a:extLst>
              <a:ext uri="{FF2B5EF4-FFF2-40B4-BE49-F238E27FC236}">
                <a16:creationId xmlns:a16="http://schemas.microsoft.com/office/drawing/2014/main" id="{705A5BE1-7853-45E8-91F1-E14A77C9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87788"/>
            <a:ext cx="2447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横向单位矢量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559192" name="Picture 88">
            <a:extLst>
              <a:ext uri="{FF2B5EF4-FFF2-40B4-BE49-F238E27FC236}">
                <a16:creationId xmlns:a16="http://schemas.microsoft.com/office/drawing/2014/main" id="{3E0D251C-25B3-4036-9DD7-7962811A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355975"/>
            <a:ext cx="2952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9193" name="Picture 89">
            <a:extLst>
              <a:ext uri="{FF2B5EF4-FFF2-40B4-BE49-F238E27FC236}">
                <a16:creationId xmlns:a16="http://schemas.microsoft.com/office/drawing/2014/main" id="{7F5B8437-9276-45D1-B7DC-24A7064B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017963"/>
            <a:ext cx="2984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59196" name="Group 92">
            <a:extLst>
              <a:ext uri="{FF2B5EF4-FFF2-40B4-BE49-F238E27FC236}">
                <a16:creationId xmlns:a16="http://schemas.microsoft.com/office/drawing/2014/main" id="{4E24E664-91CC-4F7C-92DF-B98BB7B7E45F}"/>
              </a:ext>
            </a:extLst>
          </p:cNvPr>
          <p:cNvGrpSpPr>
            <a:grpSpLocks/>
          </p:cNvGrpSpPr>
          <p:nvPr/>
        </p:nvGrpSpPr>
        <p:grpSpPr bwMode="auto">
          <a:xfrm>
            <a:off x="1081088" y="4537075"/>
            <a:ext cx="6318250" cy="523875"/>
            <a:chOff x="669" y="2858"/>
            <a:chExt cx="3980" cy="330"/>
          </a:xfrm>
        </p:grpSpPr>
        <p:pic>
          <p:nvPicPr>
            <p:cNvPr id="24608" name="Picture 90">
              <a:extLst>
                <a:ext uri="{FF2B5EF4-FFF2-40B4-BE49-F238E27FC236}">
                  <a16:creationId xmlns:a16="http://schemas.microsoft.com/office/drawing/2014/main" id="{334956EA-5EDD-435B-A336-E3D751B54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" y="2948"/>
              <a:ext cx="669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609" name="Rectangle 91">
              <a:extLst>
                <a:ext uri="{FF2B5EF4-FFF2-40B4-BE49-F238E27FC236}">
                  <a16:creationId xmlns:a16="http://schemas.microsoft.com/office/drawing/2014/main" id="{F82DAFC9-5D4A-4233-A1CB-C85FBA2B3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2858"/>
              <a:ext cx="3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正交坐标系</a:t>
              </a:r>
            </a:p>
          </p:txBody>
        </p:sp>
      </p:grpSp>
      <p:grpSp>
        <p:nvGrpSpPr>
          <p:cNvPr id="559199" name="Group 95">
            <a:extLst>
              <a:ext uri="{FF2B5EF4-FFF2-40B4-BE49-F238E27FC236}">
                <a16:creationId xmlns:a16="http://schemas.microsoft.com/office/drawing/2014/main" id="{E13099BA-FC42-4615-A123-09EA1B7C0CC2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5237163"/>
            <a:ext cx="3676650" cy="523875"/>
            <a:chOff x="669" y="3266"/>
            <a:chExt cx="2316" cy="330"/>
          </a:xfrm>
        </p:grpSpPr>
        <p:sp>
          <p:nvSpPr>
            <p:cNvPr id="24606" name="Rectangle 93">
              <a:extLst>
                <a:ext uri="{FF2B5EF4-FFF2-40B4-BE49-F238E27FC236}">
                  <a16:creationId xmlns:a16="http://schemas.microsoft.com/office/drawing/2014/main" id="{9FBAF046-4489-44EB-830E-1D7EADE7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3266"/>
              <a:ext cx="2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单位矢量只是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的函数，即</a:t>
              </a:r>
            </a:p>
          </p:txBody>
        </p:sp>
        <p:pic>
          <p:nvPicPr>
            <p:cNvPr id="24607" name="Picture 94">
              <a:extLst>
                <a:ext uri="{FF2B5EF4-FFF2-40B4-BE49-F238E27FC236}">
                  <a16:creationId xmlns:a16="http://schemas.microsoft.com/office/drawing/2014/main" id="{0F0CE1EF-346D-4921-A50C-E8D5B26427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" y="3361"/>
              <a:ext cx="10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59200" name="Picture 96">
            <a:extLst>
              <a:ext uri="{FF2B5EF4-FFF2-40B4-BE49-F238E27FC236}">
                <a16:creationId xmlns:a16="http://schemas.microsoft.com/office/drawing/2014/main" id="{B746832C-8303-4A7E-A1AE-7E8CACAB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5905500"/>
            <a:ext cx="3228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9201" name="Oval 97">
            <a:extLst>
              <a:ext uri="{FF2B5EF4-FFF2-40B4-BE49-F238E27FC236}">
                <a16:creationId xmlns:a16="http://schemas.microsoft.com/office/drawing/2014/main" id="{A8ACD9A0-5431-4C4D-9D22-02AC6992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3600450"/>
            <a:ext cx="36513" cy="36513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5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5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5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5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5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5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5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5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5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/>
      <p:bldP spid="559181" grpId="0"/>
      <p:bldP spid="559182" grpId="0"/>
      <p:bldP spid="559183" grpId="0"/>
      <p:bldP spid="559188" grpId="0"/>
      <p:bldP spid="559189" grpId="0"/>
      <p:bldP spid="559190" grpId="0"/>
      <p:bldP spid="559191" grpId="0"/>
      <p:bldP spid="5592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FCE26A51-9FB2-4705-81C4-EFFF504FB9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DAE1297A-D355-4790-9F75-11D62F351954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14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58126" name="Picture 46">
            <a:extLst>
              <a:ext uri="{FF2B5EF4-FFF2-40B4-BE49-F238E27FC236}">
                <a16:creationId xmlns:a16="http://schemas.microsoft.com/office/drawing/2014/main" id="{F5E56716-11ED-4178-AA36-997EE2347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3316288"/>
            <a:ext cx="182562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4" name="Rectangle 4">
            <a:extLst>
              <a:ext uri="{FF2B5EF4-FFF2-40B4-BE49-F238E27FC236}">
                <a16:creationId xmlns:a16="http://schemas.microsoft.com/office/drawing/2014/main" id="{F24544EA-C1D8-411A-8E2F-1EAFE0E8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00150"/>
            <a:ext cx="6624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任意矢量在平面极坐标系中的正交分解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845EC60B-35CF-4368-AAD9-6E7321E0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75" y="3294063"/>
            <a:ext cx="30003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8A9A554A-EDCE-4CDB-8FF2-497E79F4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3895725"/>
            <a:ext cx="23495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07" name="Group 7">
            <a:extLst>
              <a:ext uri="{FF2B5EF4-FFF2-40B4-BE49-F238E27FC236}">
                <a16:creationId xmlns:a16="http://schemas.microsoft.com/office/drawing/2014/main" id="{ACB861C4-797A-4E4F-8595-8924604A07B6}"/>
              </a:ext>
            </a:extLst>
          </p:cNvPr>
          <p:cNvGrpSpPr>
            <a:grpSpLocks/>
          </p:cNvGrpSpPr>
          <p:nvPr/>
        </p:nvGrpSpPr>
        <p:grpSpPr bwMode="auto">
          <a:xfrm>
            <a:off x="6464300" y="3798888"/>
            <a:ext cx="3167063" cy="863600"/>
            <a:chOff x="3527" y="2268"/>
            <a:chExt cx="1995" cy="544"/>
          </a:xfrm>
        </p:grpSpPr>
        <p:sp>
          <p:nvSpPr>
            <p:cNvPr id="25637" name="Line 8">
              <a:extLst>
                <a:ext uri="{FF2B5EF4-FFF2-40B4-BE49-F238E27FC236}">
                  <a16:creationId xmlns:a16="http://schemas.microsoft.com/office/drawing/2014/main" id="{C78C26C6-BBC9-4755-AC17-5C9D8161A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" y="2812"/>
              <a:ext cx="19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8" name="Line 9">
              <a:extLst>
                <a:ext uri="{FF2B5EF4-FFF2-40B4-BE49-F238E27FC236}">
                  <a16:creationId xmlns:a16="http://schemas.microsoft.com/office/drawing/2014/main" id="{CAAD695B-85F6-41B0-BB94-601FCC43A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7" y="2268"/>
              <a:ext cx="68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08" name="Arc 10">
            <a:extLst>
              <a:ext uri="{FF2B5EF4-FFF2-40B4-BE49-F238E27FC236}">
                <a16:creationId xmlns:a16="http://schemas.microsoft.com/office/drawing/2014/main" id="{1371BAF3-5551-4709-9CCF-762D4E95AD90}"/>
              </a:ext>
            </a:extLst>
          </p:cNvPr>
          <p:cNvSpPr>
            <a:spLocks noChangeAspect="1"/>
          </p:cNvSpPr>
          <p:nvPr/>
        </p:nvSpPr>
        <p:spPr bwMode="auto">
          <a:xfrm rot="18155376" flipV="1">
            <a:off x="6814344" y="4382294"/>
            <a:ext cx="193675" cy="319087"/>
          </a:xfrm>
          <a:custGeom>
            <a:avLst/>
            <a:gdLst>
              <a:gd name="T0" fmla="*/ 2610246 w 21600"/>
              <a:gd name="T1" fmla="*/ 0 h 21294"/>
              <a:gd name="T2" fmla="*/ 15570878 w 21600"/>
              <a:gd name="T3" fmla="*/ 71649447 h 21294"/>
              <a:gd name="T4" fmla="*/ 0 w 21600"/>
              <a:gd name="T5" fmla="*/ 71649447 h 212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294" fill="none" extrusionOk="0">
                <a:moveTo>
                  <a:pt x="3621" y="-1"/>
                </a:moveTo>
                <a:cubicBezTo>
                  <a:pt x="14004" y="1765"/>
                  <a:pt x="21600" y="10761"/>
                  <a:pt x="21600" y="21294"/>
                </a:cubicBezTo>
              </a:path>
              <a:path w="21600" h="21294" stroke="0" extrusionOk="0">
                <a:moveTo>
                  <a:pt x="3621" y="-1"/>
                </a:moveTo>
                <a:cubicBezTo>
                  <a:pt x="14004" y="1765"/>
                  <a:pt x="21600" y="10761"/>
                  <a:pt x="21600" y="21294"/>
                </a:cubicBezTo>
                <a:lnTo>
                  <a:pt x="0" y="21294"/>
                </a:lnTo>
                <a:lnTo>
                  <a:pt x="3621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25609" name="Picture 11">
            <a:extLst>
              <a:ext uri="{FF2B5EF4-FFF2-40B4-BE49-F238E27FC236}">
                <a16:creationId xmlns:a16="http://schemas.microsoft.com/office/drawing/2014/main" id="{C606C4BF-704A-41CD-BB9E-A8C13363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8" y="4302125"/>
            <a:ext cx="1603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12">
            <a:extLst>
              <a:ext uri="{FF2B5EF4-FFF2-40B4-BE49-F238E27FC236}">
                <a16:creationId xmlns:a16="http://schemas.microsoft.com/office/drawing/2014/main" id="{F6381F10-D812-45EE-A27C-DF3A46315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4679950"/>
            <a:ext cx="2730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1" name="Picture 13">
            <a:extLst>
              <a:ext uri="{FF2B5EF4-FFF2-40B4-BE49-F238E27FC236}">
                <a16:creationId xmlns:a16="http://schemas.microsoft.com/office/drawing/2014/main" id="{C80F8D13-04B4-4C1D-AB86-9575A6C5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3" y="4740275"/>
            <a:ext cx="2063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2" name="Line 14">
            <a:extLst>
              <a:ext uri="{FF2B5EF4-FFF2-40B4-BE49-F238E27FC236}">
                <a16:creationId xmlns:a16="http://schemas.microsoft.com/office/drawing/2014/main" id="{C83D6044-B2F6-4E99-BBD7-5533B17B8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5225" y="3467100"/>
            <a:ext cx="45720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25613" name="Picture 15">
            <a:extLst>
              <a:ext uri="{FF2B5EF4-FFF2-40B4-BE49-F238E27FC236}">
                <a16:creationId xmlns:a16="http://schemas.microsoft.com/office/drawing/2014/main" id="{F556B879-407F-4310-885A-80B8845D8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8" y="3870325"/>
            <a:ext cx="2222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4" name="Line 16">
            <a:extLst>
              <a:ext uri="{FF2B5EF4-FFF2-40B4-BE49-F238E27FC236}">
                <a16:creationId xmlns:a16="http://schemas.microsoft.com/office/drawing/2014/main" id="{28054732-6E00-4F5E-B783-6DEE8ADFF339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7104857" y="3401219"/>
            <a:ext cx="45720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25615" name="Picture 17">
            <a:extLst>
              <a:ext uri="{FF2B5EF4-FFF2-40B4-BE49-F238E27FC236}">
                <a16:creationId xmlns:a16="http://schemas.microsoft.com/office/drawing/2014/main" id="{EE72353D-0BDE-4BB6-8A99-7171AD9DC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3509963"/>
            <a:ext cx="29527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8102" name="Line 22">
            <a:extLst>
              <a:ext uri="{FF2B5EF4-FFF2-40B4-BE49-F238E27FC236}">
                <a16:creationId xmlns:a16="http://schemas.microsoft.com/office/drawing/2014/main" id="{42467998-C31E-437C-80D9-69CD653C1C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2050" y="2155825"/>
            <a:ext cx="471488" cy="16573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558103" name="Picture 23">
            <a:extLst>
              <a:ext uri="{FF2B5EF4-FFF2-40B4-BE49-F238E27FC236}">
                <a16:creationId xmlns:a16="http://schemas.microsoft.com/office/drawing/2014/main" id="{1944FCB8-A78D-4BDA-8DC6-85F2B76C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033588"/>
            <a:ext cx="3073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8104" name="Text Box 24">
            <a:extLst>
              <a:ext uri="{FF2B5EF4-FFF2-40B4-BE49-F238E27FC236}">
                <a16:creationId xmlns:a16="http://schemas.microsoft.com/office/drawing/2014/main" id="{1FF1DDB5-D121-409E-94B4-8284CCBB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4040188"/>
            <a:ext cx="180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大小</a:t>
            </a:r>
          </a:p>
        </p:txBody>
      </p:sp>
      <p:sp>
        <p:nvSpPr>
          <p:cNvPr id="558105" name="Text Box 25">
            <a:extLst>
              <a:ext uri="{FF2B5EF4-FFF2-40B4-BE49-F238E27FC236}">
                <a16:creationId xmlns:a16="http://schemas.microsoft.com/office/drawing/2014/main" id="{8B5E0EF5-9B11-4AFB-ACF3-30637222A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4805363"/>
            <a:ext cx="3024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方向</a:t>
            </a:r>
          </a:p>
        </p:txBody>
      </p:sp>
      <p:pic>
        <p:nvPicPr>
          <p:cNvPr id="558106" name="Picture 26">
            <a:extLst>
              <a:ext uri="{FF2B5EF4-FFF2-40B4-BE49-F238E27FC236}">
                <a16:creationId xmlns:a16="http://schemas.microsoft.com/office/drawing/2014/main" id="{31AEFA75-5D6E-43E4-84AF-E94737932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3992563"/>
            <a:ext cx="2338387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58112" name="Group 32">
            <a:extLst>
              <a:ext uri="{FF2B5EF4-FFF2-40B4-BE49-F238E27FC236}">
                <a16:creationId xmlns:a16="http://schemas.microsoft.com/office/drawing/2014/main" id="{779231AC-C163-4224-A410-0354134F955F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4816475"/>
            <a:ext cx="4464050" cy="523875"/>
            <a:chOff x="1258" y="2206"/>
            <a:chExt cx="2812" cy="330"/>
          </a:xfrm>
        </p:grpSpPr>
        <p:pic>
          <p:nvPicPr>
            <p:cNvPr id="25635" name="Picture 28">
              <a:extLst>
                <a:ext uri="{FF2B5EF4-FFF2-40B4-BE49-F238E27FC236}">
                  <a16:creationId xmlns:a16="http://schemas.microsoft.com/office/drawing/2014/main" id="{17BD691E-3697-4950-AD68-D46510722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" y="2359"/>
              <a:ext cx="115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6" name="Text Box 29">
              <a:extLst>
                <a:ext uri="{FF2B5EF4-FFF2-40B4-BE49-F238E27FC236}">
                  <a16:creationId xmlns:a16="http://schemas.microsoft.com/office/drawing/2014/main" id="{B26B4165-70D3-4ED3-8FD4-EB5ABFC08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" y="2206"/>
              <a:ext cx="28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楷体_GB2312" pitchFamily="49" charset="-122"/>
                  <a:ea typeface="楷体_GB2312" pitchFamily="49" charset="-122"/>
                </a:rPr>
                <a:t>由方位角  决定</a:t>
              </a:r>
            </a:p>
          </p:txBody>
        </p:sp>
      </p:grpSp>
      <p:pic>
        <p:nvPicPr>
          <p:cNvPr id="558113" name="Picture 33">
            <a:extLst>
              <a:ext uri="{FF2B5EF4-FFF2-40B4-BE49-F238E27FC236}">
                <a16:creationId xmlns:a16="http://schemas.microsoft.com/office/drawing/2014/main" id="{FACF45B5-D206-460C-B9AF-3E0996E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705350"/>
            <a:ext cx="1674812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8114" name="Line 34">
            <a:extLst>
              <a:ext uri="{FF2B5EF4-FFF2-40B4-BE49-F238E27FC236}">
                <a16:creationId xmlns:a16="http://schemas.microsoft.com/office/drawing/2014/main" id="{86DB8219-187B-4FD9-81C4-B28E74790D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1100" y="2562225"/>
            <a:ext cx="1627188" cy="12382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58115" name="Line 35">
            <a:extLst>
              <a:ext uri="{FF2B5EF4-FFF2-40B4-BE49-F238E27FC236}">
                <a16:creationId xmlns:a16="http://schemas.microsoft.com/office/drawing/2014/main" id="{745423C6-3506-4A35-BAAE-93B77EB37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6075" y="2178050"/>
            <a:ext cx="615950" cy="788988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58116" name="Line 36">
            <a:extLst>
              <a:ext uri="{FF2B5EF4-FFF2-40B4-BE49-F238E27FC236}">
                <a16:creationId xmlns:a16="http://schemas.microsoft.com/office/drawing/2014/main" id="{96113902-927E-4FA6-B608-F21CEFA40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800" y="2689225"/>
            <a:ext cx="846138" cy="11096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58117" name="Line 37">
            <a:extLst>
              <a:ext uri="{FF2B5EF4-FFF2-40B4-BE49-F238E27FC236}">
                <a16:creationId xmlns:a16="http://schemas.microsoft.com/office/drawing/2014/main" id="{915E933C-F6DD-4F6F-853B-AE102EB69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625" y="2174875"/>
            <a:ext cx="1066800" cy="8572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558118" name="Picture 38">
            <a:extLst>
              <a:ext uri="{FF2B5EF4-FFF2-40B4-BE49-F238E27FC236}">
                <a16:creationId xmlns:a16="http://schemas.microsoft.com/office/drawing/2014/main" id="{891EA2F7-BCAF-4A64-9638-E2F50411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3078163"/>
            <a:ext cx="3159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8119" name="Picture 39">
            <a:extLst>
              <a:ext uri="{FF2B5EF4-FFF2-40B4-BE49-F238E27FC236}">
                <a16:creationId xmlns:a16="http://schemas.microsoft.com/office/drawing/2014/main" id="{17236EF5-8AFE-4F33-9C8A-E17CEF124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933700"/>
            <a:ext cx="32067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58123" name="Group 43">
            <a:extLst>
              <a:ext uri="{FF2B5EF4-FFF2-40B4-BE49-F238E27FC236}">
                <a16:creationId xmlns:a16="http://schemas.microsoft.com/office/drawing/2014/main" id="{B6A6A1BC-175C-4B03-B9D9-F3297539AFF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070225"/>
            <a:ext cx="4486275" cy="530225"/>
            <a:chOff x="725" y="1678"/>
            <a:chExt cx="2826" cy="334"/>
          </a:xfrm>
        </p:grpSpPr>
        <p:sp>
          <p:nvSpPr>
            <p:cNvPr id="25633" name="Rectangle 41">
              <a:extLst>
                <a:ext uri="{FF2B5EF4-FFF2-40B4-BE49-F238E27FC236}">
                  <a16:creationId xmlns:a16="http://schemas.microsoft.com/office/drawing/2014/main" id="{E8DB2345-F4D9-4B8F-8BB1-B2E8AF47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678"/>
              <a:ext cx="21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为径向</a:t>
              </a:r>
              <a:r>
                <a:rPr lang="en-US" altLang="zh-CN" sz="2400" b="0">
                  <a:latin typeface="Times New Roman" panose="02020603050405020304" pitchFamily="18" charset="0"/>
                </a:rPr>
                <a:t>(</a:t>
              </a:r>
              <a:r>
                <a:rPr lang="zh-CN" altLang="en-US" sz="2400" b="0">
                  <a:latin typeface="Times New Roman" panose="02020603050405020304" pitchFamily="18" charset="0"/>
                </a:rPr>
                <a:t>横向</a:t>
              </a:r>
              <a:r>
                <a:rPr lang="en-US" altLang="zh-CN" sz="2400" b="0">
                  <a:latin typeface="Times New Roman" panose="02020603050405020304" pitchFamily="18" charset="0"/>
                </a:rPr>
                <a:t>)</a:t>
              </a:r>
              <a:r>
                <a:rPr lang="zh-CN" altLang="en-US" sz="2400" b="0">
                  <a:latin typeface="Times New Roman" panose="02020603050405020304" pitchFamily="18" charset="0"/>
                </a:rPr>
                <a:t>投影或分量</a:t>
              </a:r>
            </a:p>
          </p:txBody>
        </p:sp>
        <p:pic>
          <p:nvPicPr>
            <p:cNvPr id="25634" name="Picture 42">
              <a:extLst>
                <a:ext uri="{FF2B5EF4-FFF2-40B4-BE49-F238E27FC236}">
                  <a16:creationId xmlns:a16="http://schemas.microsoft.com/office/drawing/2014/main" id="{B89D7AC0-F83A-46D3-8E61-700FBE82E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" y="1745"/>
              <a:ext cx="67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58124" name="Picture 44">
            <a:extLst>
              <a:ext uri="{FF2B5EF4-FFF2-40B4-BE49-F238E27FC236}">
                <a16:creationId xmlns:a16="http://schemas.microsoft.com/office/drawing/2014/main" id="{D4775553-8B37-429B-89FE-6A302C7D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1782763"/>
            <a:ext cx="3095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8125" name="Arc 45">
            <a:extLst>
              <a:ext uri="{FF2B5EF4-FFF2-40B4-BE49-F238E27FC236}">
                <a16:creationId xmlns:a16="http://schemas.microsoft.com/office/drawing/2014/main" id="{FD9091C1-4091-47B6-982E-EB0DC0BE613A}"/>
              </a:ext>
            </a:extLst>
          </p:cNvPr>
          <p:cNvSpPr>
            <a:spLocks noChangeAspect="1"/>
          </p:cNvSpPr>
          <p:nvPr/>
        </p:nvSpPr>
        <p:spPr bwMode="auto">
          <a:xfrm rot="18155376" flipV="1">
            <a:off x="7576344" y="3466307"/>
            <a:ext cx="153987" cy="222250"/>
          </a:xfrm>
          <a:custGeom>
            <a:avLst/>
            <a:gdLst>
              <a:gd name="T0" fmla="*/ 3906158 w 21600"/>
              <a:gd name="T1" fmla="*/ 0 h 18717"/>
              <a:gd name="T2" fmla="*/ 7826090 w 21600"/>
              <a:gd name="T3" fmla="*/ 31336668 h 18717"/>
              <a:gd name="T4" fmla="*/ 0 w 21600"/>
              <a:gd name="T5" fmla="*/ 31336668 h 187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717" fill="none" extrusionOk="0">
                <a:moveTo>
                  <a:pt x="10781" y="-1"/>
                </a:moveTo>
                <a:cubicBezTo>
                  <a:pt x="17474" y="3855"/>
                  <a:pt x="21600" y="10992"/>
                  <a:pt x="21600" y="18717"/>
                </a:cubicBezTo>
              </a:path>
              <a:path w="21600" h="18717" stroke="0" extrusionOk="0">
                <a:moveTo>
                  <a:pt x="10781" y="-1"/>
                </a:moveTo>
                <a:cubicBezTo>
                  <a:pt x="17474" y="3855"/>
                  <a:pt x="21600" y="10992"/>
                  <a:pt x="21600" y="18717"/>
                </a:cubicBezTo>
                <a:lnTo>
                  <a:pt x="0" y="18717"/>
                </a:lnTo>
                <a:lnTo>
                  <a:pt x="10781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sp>
        <p:nvSpPr>
          <p:cNvPr id="558127" name="Rectangle 47">
            <a:extLst>
              <a:ext uri="{FF2B5EF4-FFF2-40B4-BE49-F238E27FC236}">
                <a16:creationId xmlns:a16="http://schemas.microsoft.com/office/drawing/2014/main" id="{14772A1A-FFAF-469C-8B5C-3BBB0B085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5668963"/>
            <a:ext cx="5657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同一矢量矢尾对应不同点时分解结果不同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5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04" grpId="0"/>
      <p:bldP spid="558105" grpId="0"/>
      <p:bldP spid="5581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30D9E127-8C57-4C74-A906-7F05F37187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6363E5C9-1CC7-49B9-A033-48534DDA63E5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15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08383C7-9407-4FB8-B09D-AA30681E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04913"/>
            <a:ext cx="8281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利用矢量的正交分解式进行矢量的加减运算</a:t>
            </a:r>
          </a:p>
        </p:txBody>
      </p:sp>
      <p:pic>
        <p:nvPicPr>
          <p:cNvPr id="560131" name="Picture 3">
            <a:extLst>
              <a:ext uri="{FF2B5EF4-FFF2-40B4-BE49-F238E27FC236}">
                <a16:creationId xmlns:a16="http://schemas.microsoft.com/office/drawing/2014/main" id="{24FA6958-AA6D-48D9-86FB-F5BF4283E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70088"/>
            <a:ext cx="25527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0133" name="Picture 5">
            <a:extLst>
              <a:ext uri="{FF2B5EF4-FFF2-40B4-BE49-F238E27FC236}">
                <a16:creationId xmlns:a16="http://schemas.microsoft.com/office/drawing/2014/main" id="{5363CF27-FEDF-46EC-A0BD-8B5045DC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600450"/>
            <a:ext cx="17033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0134" name="Picture 6">
            <a:extLst>
              <a:ext uri="{FF2B5EF4-FFF2-40B4-BE49-F238E27FC236}">
                <a16:creationId xmlns:a16="http://schemas.microsoft.com/office/drawing/2014/main" id="{F2C5A3CC-0EBD-40CE-890B-AC96FA05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3679825"/>
            <a:ext cx="49831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0135" name="Picture 7">
            <a:extLst>
              <a:ext uri="{FF2B5EF4-FFF2-40B4-BE49-F238E27FC236}">
                <a16:creationId xmlns:a16="http://schemas.microsoft.com/office/drawing/2014/main" id="{71BB49EF-1FC5-4570-BD96-702BB36A2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4471988"/>
            <a:ext cx="4389438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0137" name="Rectangle 9">
            <a:extLst>
              <a:ext uri="{FF2B5EF4-FFF2-40B4-BE49-F238E27FC236}">
                <a16:creationId xmlns:a16="http://schemas.microsoft.com/office/drawing/2014/main" id="{586DBD5F-E9A1-4281-9310-BD45CF92F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00675"/>
            <a:ext cx="3524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由正交分解的唯一性可知</a:t>
            </a:r>
          </a:p>
        </p:txBody>
      </p:sp>
      <p:pic>
        <p:nvPicPr>
          <p:cNvPr id="560138" name="Picture 10">
            <a:extLst>
              <a:ext uri="{FF2B5EF4-FFF2-40B4-BE49-F238E27FC236}">
                <a16:creationId xmlns:a16="http://schemas.microsoft.com/office/drawing/2014/main" id="{20AE3342-23FA-4485-B515-F7CD3D849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5541963"/>
            <a:ext cx="403701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0139" name="Picture 11">
            <a:extLst>
              <a:ext uri="{FF2B5EF4-FFF2-40B4-BE49-F238E27FC236}">
                <a16:creationId xmlns:a16="http://schemas.microsoft.com/office/drawing/2014/main" id="{77931276-6F48-4E21-A606-CF8EA26F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1984375"/>
            <a:ext cx="25765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60142" name="Group 14">
            <a:extLst>
              <a:ext uri="{FF2B5EF4-FFF2-40B4-BE49-F238E27FC236}">
                <a16:creationId xmlns:a16="http://schemas.microsoft.com/office/drawing/2014/main" id="{D6E03806-801C-4C6A-9621-9980A599D858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2819400"/>
            <a:ext cx="6408737" cy="523875"/>
            <a:chOff x="442" y="1724"/>
            <a:chExt cx="4037" cy="330"/>
          </a:xfrm>
        </p:grpSpPr>
        <p:sp>
          <p:nvSpPr>
            <p:cNvPr id="26636" name="Rectangle 12">
              <a:extLst>
                <a:ext uri="{FF2B5EF4-FFF2-40B4-BE49-F238E27FC236}">
                  <a16:creationId xmlns:a16="http://schemas.microsoft.com/office/drawing/2014/main" id="{59AD25D1-C5C8-4776-B102-E1D051C07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1724"/>
              <a:ext cx="40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为两个对应相同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          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点的矢量，则</a:t>
              </a:r>
            </a:p>
          </p:txBody>
        </p:sp>
        <p:pic>
          <p:nvPicPr>
            <p:cNvPr id="26637" name="Picture 13">
              <a:extLst>
                <a:ext uri="{FF2B5EF4-FFF2-40B4-BE49-F238E27FC236}">
                  <a16:creationId xmlns:a16="http://schemas.microsoft.com/office/drawing/2014/main" id="{0F97CFD2-8AEB-45E1-9845-8F37655BA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" y="1783"/>
              <a:ext cx="62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BC69B399-12BB-4CB6-B937-E32F0E08C7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8449021-5221-43EB-AF34-7B0908E88356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16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61167" name="Picture 15">
            <a:extLst>
              <a:ext uri="{FF2B5EF4-FFF2-40B4-BE49-F238E27FC236}">
                <a16:creationId xmlns:a16="http://schemas.microsoft.com/office/drawing/2014/main" id="{209FEA42-C188-4EE9-813F-AC59AD24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1439863"/>
            <a:ext cx="357188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1156" name="Rectangle 4">
            <a:extLst>
              <a:ext uri="{FF2B5EF4-FFF2-40B4-BE49-F238E27FC236}">
                <a16:creationId xmlns:a16="http://schemas.microsoft.com/office/drawing/2014/main" id="{2B507BFB-2BB2-4A26-B0C2-71D66BEC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1728788"/>
            <a:ext cx="5761037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两矢量的标积是一个标量，它等于两矢量的模与二者夹角余弦的乘积，记作</a:t>
            </a:r>
          </a:p>
        </p:txBody>
      </p:sp>
      <p:sp>
        <p:nvSpPr>
          <p:cNvPr id="561157" name="Text Box 5">
            <a:extLst>
              <a:ext uri="{FF2B5EF4-FFF2-40B4-BE49-F238E27FC236}">
                <a16:creationId xmlns:a16="http://schemas.microsoft.com/office/drawing/2014/main" id="{B9D95487-3163-4DD6-9C95-426623B4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1779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矢量的标积</a:t>
            </a:r>
          </a:p>
        </p:txBody>
      </p:sp>
      <p:sp>
        <p:nvSpPr>
          <p:cNvPr id="561159" name="Line 7">
            <a:extLst>
              <a:ext uri="{FF2B5EF4-FFF2-40B4-BE49-F238E27FC236}">
                <a16:creationId xmlns:a16="http://schemas.microsoft.com/office/drawing/2014/main" id="{A08CDB1C-AC24-4023-9521-4A7023FFC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338" y="3221038"/>
            <a:ext cx="2490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0" name="Line 8">
            <a:extLst>
              <a:ext uri="{FF2B5EF4-FFF2-40B4-BE49-F238E27FC236}">
                <a16:creationId xmlns:a16="http://schemas.microsoft.com/office/drawing/2014/main" id="{A1EBC70F-E69B-43C8-B479-AC530F324C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3863" y="1776413"/>
            <a:ext cx="1655762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4" name="Arc 12">
            <a:extLst>
              <a:ext uri="{FF2B5EF4-FFF2-40B4-BE49-F238E27FC236}">
                <a16:creationId xmlns:a16="http://schemas.microsoft.com/office/drawing/2014/main" id="{B551BCEA-68DA-479C-8209-32109063CF9E}"/>
              </a:ext>
            </a:extLst>
          </p:cNvPr>
          <p:cNvSpPr>
            <a:spLocks/>
          </p:cNvSpPr>
          <p:nvPr/>
        </p:nvSpPr>
        <p:spPr bwMode="auto">
          <a:xfrm rot="2179150">
            <a:off x="7016750" y="2979738"/>
            <a:ext cx="198438" cy="360362"/>
          </a:xfrm>
          <a:custGeom>
            <a:avLst/>
            <a:gdLst>
              <a:gd name="T0" fmla="*/ 0 w 19869"/>
              <a:gd name="T1" fmla="*/ 910164 h 21600"/>
              <a:gd name="T2" fmla="*/ 19793494 w 19869"/>
              <a:gd name="T3" fmla="*/ 38198372 h 21600"/>
              <a:gd name="T4" fmla="*/ 2895942 w 19869"/>
              <a:gd name="T5" fmla="*/ 1003019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69" h="21600" fill="none" extrusionOk="0">
                <a:moveTo>
                  <a:pt x="0" y="196"/>
                </a:moveTo>
                <a:cubicBezTo>
                  <a:pt x="963" y="65"/>
                  <a:pt x="1934" y="-1"/>
                  <a:pt x="2907" y="0"/>
                </a:cubicBezTo>
                <a:cubicBezTo>
                  <a:pt x="9522" y="0"/>
                  <a:pt x="15772" y="3031"/>
                  <a:pt x="19868" y="8226"/>
                </a:cubicBezTo>
              </a:path>
              <a:path w="19869" h="21600" stroke="0" extrusionOk="0">
                <a:moveTo>
                  <a:pt x="0" y="196"/>
                </a:moveTo>
                <a:cubicBezTo>
                  <a:pt x="963" y="65"/>
                  <a:pt x="1934" y="-1"/>
                  <a:pt x="2907" y="0"/>
                </a:cubicBezTo>
                <a:cubicBezTo>
                  <a:pt x="9522" y="0"/>
                  <a:pt x="15772" y="3031"/>
                  <a:pt x="19868" y="8226"/>
                </a:cubicBezTo>
                <a:lnTo>
                  <a:pt x="2907" y="21600"/>
                </a:lnTo>
                <a:lnTo>
                  <a:pt x="0" y="19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561166" name="Picture 14">
            <a:extLst>
              <a:ext uri="{FF2B5EF4-FFF2-40B4-BE49-F238E27FC236}">
                <a16:creationId xmlns:a16="http://schemas.microsoft.com/office/drawing/2014/main" id="{A6849FA0-DB15-4884-9DE2-7CAC4732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50" y="2881313"/>
            <a:ext cx="37147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1169" name="Picture 17">
            <a:extLst>
              <a:ext uri="{FF2B5EF4-FFF2-40B4-BE49-F238E27FC236}">
                <a16:creationId xmlns:a16="http://schemas.microsoft.com/office/drawing/2014/main" id="{EA59ADE0-F263-49C7-89E8-5FB5CF5B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2946400"/>
            <a:ext cx="182562" cy="22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1171" name="Picture 19">
            <a:extLst>
              <a:ext uri="{FF2B5EF4-FFF2-40B4-BE49-F238E27FC236}">
                <a16:creationId xmlns:a16="http://schemas.microsoft.com/office/drawing/2014/main" id="{A8E575BD-B770-4BF0-B835-D8F7EA19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22588"/>
            <a:ext cx="29352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1173" name="Rectangle 21">
            <a:extLst>
              <a:ext uri="{FF2B5EF4-FFF2-40B4-BE49-F238E27FC236}">
                <a16:creationId xmlns:a16="http://schemas.microsoft.com/office/drawing/2014/main" id="{A0E5D29A-8318-4309-8598-8EACB66F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3600450"/>
            <a:ext cx="7345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如：</a:t>
            </a:r>
          </a:p>
        </p:txBody>
      </p:sp>
      <p:sp>
        <p:nvSpPr>
          <p:cNvPr id="561177" name="Rectangle 25">
            <a:extLst>
              <a:ext uri="{FF2B5EF4-FFF2-40B4-BE49-F238E27FC236}">
                <a16:creationId xmlns:a16="http://schemas.microsoft.com/office/drawing/2014/main" id="{51FDA211-6A10-4CD0-A532-C619DCBE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5832475"/>
            <a:ext cx="8424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矢量的标积是可正可负的标量，其正负取决于二者之间的夹角</a:t>
            </a:r>
          </a:p>
        </p:txBody>
      </p:sp>
      <p:grpSp>
        <p:nvGrpSpPr>
          <p:cNvPr id="561180" name="Group 28">
            <a:extLst>
              <a:ext uri="{FF2B5EF4-FFF2-40B4-BE49-F238E27FC236}">
                <a16:creationId xmlns:a16="http://schemas.microsoft.com/office/drawing/2014/main" id="{F22AB830-D605-4356-8C8F-770637DD13B7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4105275"/>
            <a:ext cx="3152775" cy="539750"/>
            <a:chOff x="1259" y="2586"/>
            <a:chExt cx="1986" cy="340"/>
          </a:xfrm>
        </p:grpSpPr>
        <p:pic>
          <p:nvPicPr>
            <p:cNvPr id="27666" name="Picture 22">
              <a:extLst>
                <a:ext uri="{FF2B5EF4-FFF2-40B4-BE49-F238E27FC236}">
                  <a16:creationId xmlns:a16="http://schemas.microsoft.com/office/drawing/2014/main" id="{A49FC42F-C49E-45A1-9664-DC238A082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" y="2630"/>
              <a:ext cx="114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67" name="Text Box 26">
              <a:extLst>
                <a:ext uri="{FF2B5EF4-FFF2-40B4-BE49-F238E27FC236}">
                  <a16:creationId xmlns:a16="http://schemas.microsoft.com/office/drawing/2014/main" id="{70D5701B-ECCE-4F4A-8C9D-37AEF19AF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" y="2586"/>
              <a:ext cx="9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力的功：</a:t>
              </a:r>
            </a:p>
          </p:txBody>
        </p:sp>
      </p:grpSp>
      <p:grpSp>
        <p:nvGrpSpPr>
          <p:cNvPr id="561181" name="Group 29">
            <a:extLst>
              <a:ext uri="{FF2B5EF4-FFF2-40B4-BE49-F238E27FC236}">
                <a16:creationId xmlns:a16="http://schemas.microsoft.com/office/drawing/2014/main" id="{C3628EA1-58CF-4830-AAF9-C47726B617EA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4926013"/>
            <a:ext cx="3240087" cy="523875"/>
            <a:chOff x="1259" y="3103"/>
            <a:chExt cx="2041" cy="330"/>
          </a:xfrm>
        </p:grpSpPr>
        <p:pic>
          <p:nvPicPr>
            <p:cNvPr id="27664" name="Picture 23">
              <a:extLst>
                <a:ext uri="{FF2B5EF4-FFF2-40B4-BE49-F238E27FC236}">
                  <a16:creationId xmlns:a16="http://schemas.microsoft.com/office/drawing/2014/main" id="{19FAC21D-1DC8-4AC0-81C5-489234D6C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" y="3130"/>
              <a:ext cx="118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65" name="Text Box 27">
              <a:extLst>
                <a:ext uri="{FF2B5EF4-FFF2-40B4-BE49-F238E27FC236}">
                  <a16:creationId xmlns:a16="http://schemas.microsoft.com/office/drawing/2014/main" id="{74724308-8F2E-436A-BE15-FB5155550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" y="3103"/>
              <a:ext cx="9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电动势：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6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6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6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6" grpId="0"/>
      <p:bldP spid="561157" grpId="0"/>
      <p:bldP spid="561173" grpId="0"/>
      <p:bldP spid="5611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>
            <a:extLst>
              <a:ext uri="{FF2B5EF4-FFF2-40B4-BE49-F238E27FC236}">
                <a16:creationId xmlns:a16="http://schemas.microsoft.com/office/drawing/2014/main" id="{81267283-DFC0-471B-94DF-E4A3890502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0F66F0C-49B7-4488-A7CA-F54764066041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17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70372" name="Text Box 4">
            <a:extLst>
              <a:ext uri="{FF2B5EF4-FFF2-40B4-BE49-F238E27FC236}">
                <a16:creationId xmlns:a16="http://schemas.microsoft.com/office/drawing/2014/main" id="{CEAC87CA-8447-4203-A82F-DA649CF90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3144838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结合律：</a:t>
            </a:r>
          </a:p>
        </p:txBody>
      </p:sp>
      <p:sp>
        <p:nvSpPr>
          <p:cNvPr id="570373" name="Rectangle 5">
            <a:extLst>
              <a:ext uri="{FF2B5EF4-FFF2-40B4-BE49-F238E27FC236}">
                <a16:creationId xmlns:a16="http://schemas.microsoft.com/office/drawing/2014/main" id="{AACB35E4-1C1D-4E6F-AA6F-D63845BF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187166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交换律：</a:t>
            </a:r>
          </a:p>
        </p:txBody>
      </p:sp>
      <p:sp>
        <p:nvSpPr>
          <p:cNvPr id="570374" name="Text Box 6">
            <a:extLst>
              <a:ext uri="{FF2B5EF4-FFF2-40B4-BE49-F238E27FC236}">
                <a16:creationId xmlns:a16="http://schemas.microsoft.com/office/drawing/2014/main" id="{7E79F92D-8A96-4BEE-A964-5B1102FBB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281113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运算规则</a:t>
            </a:r>
          </a:p>
        </p:txBody>
      </p:sp>
      <p:pic>
        <p:nvPicPr>
          <p:cNvPr id="570375" name="Picture 7">
            <a:extLst>
              <a:ext uri="{FF2B5EF4-FFF2-40B4-BE49-F238E27FC236}">
                <a16:creationId xmlns:a16="http://schemas.microsoft.com/office/drawing/2014/main" id="{EFFA4590-C844-4EBA-9B34-D0FB19CCC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1976438"/>
            <a:ext cx="20891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0376" name="Picture 8">
            <a:extLst>
              <a:ext uri="{FF2B5EF4-FFF2-40B4-BE49-F238E27FC236}">
                <a16:creationId xmlns:a16="http://schemas.microsoft.com/office/drawing/2014/main" id="{0629BBA0-AC68-4218-9A17-2578F8BE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3279775"/>
            <a:ext cx="46847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0378" name="Picture 10">
            <a:extLst>
              <a:ext uri="{FF2B5EF4-FFF2-40B4-BE49-F238E27FC236}">
                <a16:creationId xmlns:a16="http://schemas.microsoft.com/office/drawing/2014/main" id="{E3737E76-421F-4B04-B8CD-C0C4DC7E3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2590800"/>
            <a:ext cx="42227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0379" name="Rectangle 11">
            <a:extLst>
              <a:ext uri="{FF2B5EF4-FFF2-40B4-BE49-F238E27FC236}">
                <a16:creationId xmlns:a16="http://schemas.microsoft.com/office/drawing/2014/main" id="{5D9B6598-AD1F-4EE5-8386-FB16CA08B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51936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分配律：</a:t>
            </a:r>
          </a:p>
        </p:txBody>
      </p:sp>
      <p:pic>
        <p:nvPicPr>
          <p:cNvPr id="570381" name="Picture 13">
            <a:extLst>
              <a:ext uri="{FF2B5EF4-FFF2-40B4-BE49-F238E27FC236}">
                <a16:creationId xmlns:a16="http://schemas.microsoft.com/office/drawing/2014/main" id="{EB9CD759-04B2-4F5C-A0F7-9740DFC7C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5184775"/>
            <a:ext cx="45561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0382" name="Text Box 14">
            <a:extLst>
              <a:ext uri="{FF2B5EF4-FFF2-40B4-BE49-F238E27FC236}">
                <a16:creationId xmlns:a16="http://schemas.microsoft.com/office/drawing/2014/main" id="{208FD71E-D07E-41CF-9A27-B90E6AE1D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3887788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一些结论</a:t>
            </a:r>
          </a:p>
        </p:txBody>
      </p:sp>
      <p:sp>
        <p:nvSpPr>
          <p:cNvPr id="570380" name="Rectangle 12">
            <a:extLst>
              <a:ext uri="{FF2B5EF4-FFF2-40B4-BE49-F238E27FC236}">
                <a16:creationId xmlns:a16="http://schemas.microsoft.com/office/drawing/2014/main" id="{72CC2334-1C28-4744-9A0B-77DA686B9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4537075"/>
            <a:ext cx="8497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矢量    沿任意方向的投影即为    与该方向单位矢量的标积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570384" name="Picture 16">
            <a:extLst>
              <a:ext uri="{FF2B5EF4-FFF2-40B4-BE49-F238E27FC236}">
                <a16:creationId xmlns:a16="http://schemas.microsoft.com/office/drawing/2014/main" id="{060B4F6A-A3D6-4814-A981-8AA5512CC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4575175"/>
            <a:ext cx="3095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0385" name="Picture 17">
            <a:extLst>
              <a:ext uri="{FF2B5EF4-FFF2-40B4-BE49-F238E27FC236}">
                <a16:creationId xmlns:a16="http://schemas.microsoft.com/office/drawing/2014/main" id="{0B3D5115-9423-484C-96A8-746072E3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570413"/>
            <a:ext cx="3095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0383" name="Rectangle 15">
            <a:extLst>
              <a:ext uri="{FF2B5EF4-FFF2-40B4-BE49-F238E27FC236}">
                <a16:creationId xmlns:a16="http://schemas.microsoft.com/office/drawing/2014/main" id="{17CDFA0C-AC07-44B8-972B-926151C6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5813425"/>
            <a:ext cx="5010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矢量与自身的标积等于其模的平方</a:t>
            </a:r>
          </a:p>
        </p:txBody>
      </p:sp>
      <p:pic>
        <p:nvPicPr>
          <p:cNvPr id="570387" name="Picture 19">
            <a:extLst>
              <a:ext uri="{FF2B5EF4-FFF2-40B4-BE49-F238E27FC236}">
                <a16:creationId xmlns:a16="http://schemas.microsoft.com/office/drawing/2014/main" id="{F93C275B-0EBF-4DA0-85A5-BAD2FE72A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5932488"/>
            <a:ext cx="14398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7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7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/>
      <p:bldP spid="570373" grpId="0"/>
      <p:bldP spid="570374" grpId="0"/>
      <p:bldP spid="570379" grpId="0"/>
      <p:bldP spid="570382" grpId="0"/>
      <p:bldP spid="570380" grpId="0"/>
      <p:bldP spid="5703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E12E5C8F-E264-43D5-B147-6EB8FB15F1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589FB315-3D03-4CC5-9DB2-5C50DFF88229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18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grpSp>
        <p:nvGrpSpPr>
          <p:cNvPr id="571404" name="Group 12">
            <a:extLst>
              <a:ext uri="{FF2B5EF4-FFF2-40B4-BE49-F238E27FC236}">
                <a16:creationId xmlns:a16="http://schemas.microsoft.com/office/drawing/2014/main" id="{86CCAD1C-98F9-4CF0-A2F9-B64D19006050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168400"/>
            <a:ext cx="6738937" cy="560388"/>
            <a:chOff x="461" y="736"/>
            <a:chExt cx="4245" cy="353"/>
          </a:xfrm>
        </p:grpSpPr>
        <p:sp>
          <p:nvSpPr>
            <p:cNvPr id="29710" name="Rectangle 4">
              <a:extLst>
                <a:ext uri="{FF2B5EF4-FFF2-40B4-BE49-F238E27FC236}">
                  <a16:creationId xmlns:a16="http://schemas.microsoft.com/office/drawing/2014/main" id="{BBCA08A1-91CB-4ED0-8F9B-57197EAF0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736"/>
              <a:ext cx="31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tx1"/>
                </a:buClr>
                <a:buSzPct val="90000"/>
                <a:buFont typeface="Wingdings" panose="05000000000000000000" pitchFamily="2" charset="2"/>
                <a:buChar char="¦"/>
              </a:pPr>
              <a:r>
                <a:rPr lang="zh-CN" altLang="en-US" sz="2400" b="0">
                  <a:latin typeface="Times New Roman" panose="02020603050405020304" pitchFamily="18" charset="0"/>
                </a:rPr>
                <a:t>矢量与自身的标积等于其模的平方</a:t>
              </a:r>
            </a:p>
          </p:txBody>
        </p:sp>
        <p:pic>
          <p:nvPicPr>
            <p:cNvPr id="29711" name="Picture 5">
              <a:extLst>
                <a:ext uri="{FF2B5EF4-FFF2-40B4-BE49-F238E27FC236}">
                  <a16:creationId xmlns:a16="http://schemas.microsoft.com/office/drawing/2014/main" id="{D7161CE3-445A-4196-BA85-335C75D845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" y="797"/>
              <a:ext cx="10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71403" name="Group 11">
            <a:extLst>
              <a:ext uri="{FF2B5EF4-FFF2-40B4-BE49-F238E27FC236}">
                <a16:creationId xmlns:a16="http://schemas.microsoft.com/office/drawing/2014/main" id="{5F64A4AB-622C-456D-BC00-C382FB5FE4C0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2068513"/>
            <a:ext cx="7712075" cy="523875"/>
            <a:chOff x="488" y="1542"/>
            <a:chExt cx="4858" cy="330"/>
          </a:xfrm>
        </p:grpSpPr>
        <p:sp>
          <p:nvSpPr>
            <p:cNvPr id="29705" name="Rectangle 6">
              <a:extLst>
                <a:ext uri="{FF2B5EF4-FFF2-40B4-BE49-F238E27FC236}">
                  <a16:creationId xmlns:a16="http://schemas.microsoft.com/office/drawing/2014/main" id="{B03B2B8F-3DB1-4F4D-B584-7FBF2A27E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542"/>
              <a:ext cx="44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tx1"/>
                </a:buClr>
                <a:buSzPct val="90000"/>
                <a:buFont typeface="Wingdings" panose="05000000000000000000" pitchFamily="2" charset="2"/>
                <a:buChar char="¦"/>
              </a:pPr>
              <a:r>
                <a:rPr lang="zh-CN" altLang="en-US" sz="2400" b="0">
                  <a:latin typeface="Times New Roman" panose="02020603050405020304" pitchFamily="18" charset="0"/>
                </a:rPr>
                <a:t>若   和    均不是零矢量，而                    ，则可知</a:t>
              </a:r>
            </a:p>
          </p:txBody>
        </p:sp>
        <p:pic>
          <p:nvPicPr>
            <p:cNvPr id="29706" name="Picture 7">
              <a:extLst>
                <a:ext uri="{FF2B5EF4-FFF2-40B4-BE49-F238E27FC236}">
                  <a16:creationId xmlns:a16="http://schemas.microsoft.com/office/drawing/2014/main" id="{DAC1CC21-C6AE-4F99-AC16-AE5176682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1563"/>
              <a:ext cx="90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9707" name="Picture 8">
              <a:extLst>
                <a:ext uri="{FF2B5EF4-FFF2-40B4-BE49-F238E27FC236}">
                  <a16:creationId xmlns:a16="http://schemas.microsoft.com/office/drawing/2014/main" id="{9E9BDEDC-586D-431C-BCB5-C07A1B94F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" y="1563"/>
              <a:ext cx="19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9708" name="Picture 9">
              <a:extLst>
                <a:ext uri="{FF2B5EF4-FFF2-40B4-BE49-F238E27FC236}">
                  <a16:creationId xmlns:a16="http://schemas.microsoft.com/office/drawing/2014/main" id="{A9F0A2B9-84DF-4BA3-BAFB-9CF33FDF6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" y="1567"/>
              <a:ext cx="1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9709" name="Picture 10">
              <a:extLst>
                <a:ext uri="{FF2B5EF4-FFF2-40B4-BE49-F238E27FC236}">
                  <a16:creationId xmlns:a16="http://schemas.microsoft.com/office/drawing/2014/main" id="{718CCD79-8980-446F-B6D1-65ED0A623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" y="1565"/>
              <a:ext cx="6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71405" name="Rectangle 13">
            <a:extLst>
              <a:ext uri="{FF2B5EF4-FFF2-40B4-BE49-F238E27FC236}">
                <a16:creationId xmlns:a16="http://schemas.microsoft.com/office/drawing/2014/main" id="{4701F673-7957-4D7B-8E7F-C40BAE33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879725"/>
            <a:ext cx="5314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正交坐标系的单位矢量是正交归一的</a:t>
            </a:r>
          </a:p>
        </p:txBody>
      </p:sp>
      <p:pic>
        <p:nvPicPr>
          <p:cNvPr id="571406" name="Picture 14">
            <a:extLst>
              <a:ext uri="{FF2B5EF4-FFF2-40B4-BE49-F238E27FC236}">
                <a16:creationId xmlns:a16="http://schemas.microsoft.com/office/drawing/2014/main" id="{C485E764-383E-40B2-A6A8-66F7ED2DB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744913"/>
            <a:ext cx="5468937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1407" name="Rectangle 15">
            <a:extLst>
              <a:ext uri="{FF2B5EF4-FFF2-40B4-BE49-F238E27FC236}">
                <a16:creationId xmlns:a16="http://schemas.microsoft.com/office/drawing/2014/main" id="{2FCA498C-FF33-440B-8779-405A507B2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516438"/>
            <a:ext cx="3790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求两已知矢量之间的夹角</a:t>
            </a:r>
          </a:p>
        </p:txBody>
      </p:sp>
      <p:pic>
        <p:nvPicPr>
          <p:cNvPr id="571408" name="Picture 16">
            <a:extLst>
              <a:ext uri="{FF2B5EF4-FFF2-40B4-BE49-F238E27FC236}">
                <a16:creationId xmlns:a16="http://schemas.microsoft.com/office/drawing/2014/main" id="{33A899C4-9CE7-4EB0-A362-48828766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56213"/>
            <a:ext cx="57531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05" grpId="0"/>
      <p:bldP spid="5714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>
            <a:extLst>
              <a:ext uri="{FF2B5EF4-FFF2-40B4-BE49-F238E27FC236}">
                <a16:creationId xmlns:a16="http://schemas.microsoft.com/office/drawing/2014/main" id="{6DC98E43-4744-44FD-BC98-058D9106ED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15F862D4-F415-4BA7-B0B5-CD9E8D6AFEC3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19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72420" name="Rectangle 4">
            <a:extLst>
              <a:ext uri="{FF2B5EF4-FFF2-40B4-BE49-F238E27FC236}">
                <a16:creationId xmlns:a16="http://schemas.microsoft.com/office/drawing/2014/main" id="{597D783A-70C7-478C-BB93-7E6ECF31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04913"/>
            <a:ext cx="8281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利用矢量的正交分解式计算标积</a:t>
            </a:r>
          </a:p>
        </p:txBody>
      </p:sp>
      <p:pic>
        <p:nvPicPr>
          <p:cNvPr id="572424" name="Picture 8">
            <a:extLst>
              <a:ext uri="{FF2B5EF4-FFF2-40B4-BE49-F238E27FC236}">
                <a16:creationId xmlns:a16="http://schemas.microsoft.com/office/drawing/2014/main" id="{2C08EFF2-AD56-454C-B870-39FAE20B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446338"/>
            <a:ext cx="71834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2425" name="Picture 9">
            <a:extLst>
              <a:ext uri="{FF2B5EF4-FFF2-40B4-BE49-F238E27FC236}">
                <a16:creationId xmlns:a16="http://schemas.microsoft.com/office/drawing/2014/main" id="{0F2A878E-0801-4B10-9C43-E596D0A7D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238500"/>
            <a:ext cx="37242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2426" name="Picture 10">
            <a:extLst>
              <a:ext uri="{FF2B5EF4-FFF2-40B4-BE49-F238E27FC236}">
                <a16:creationId xmlns:a16="http://schemas.microsoft.com/office/drawing/2014/main" id="{3588B1BB-27B3-4019-BE4F-3649E181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838575"/>
            <a:ext cx="31686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2429" name="Text Box 13">
            <a:extLst>
              <a:ext uri="{FF2B5EF4-FFF2-40B4-BE49-F238E27FC236}">
                <a16:creationId xmlns:a16="http://schemas.microsoft.com/office/drawing/2014/main" id="{3715E8A2-C425-48A0-98D7-441792AF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887788"/>
            <a:ext cx="4032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爱因斯坦求和规则</a:t>
            </a:r>
          </a:p>
        </p:txBody>
      </p:sp>
      <p:pic>
        <p:nvPicPr>
          <p:cNvPr id="572430" name="Picture 14">
            <a:extLst>
              <a:ext uri="{FF2B5EF4-FFF2-40B4-BE49-F238E27FC236}">
                <a16:creationId xmlns:a16="http://schemas.microsoft.com/office/drawing/2014/main" id="{9C9E13B5-C4B5-4E44-A93C-A4F3AEB01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5410200"/>
            <a:ext cx="57038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2431" name="Text Box 15">
            <a:extLst>
              <a:ext uri="{FF2B5EF4-FFF2-40B4-BE49-F238E27FC236}">
                <a16:creationId xmlns:a16="http://schemas.microsoft.com/office/drawing/2014/main" id="{62F73BDF-1C90-4600-8D6D-13618ED79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1797050"/>
            <a:ext cx="3097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直角坐标系</a:t>
            </a:r>
          </a:p>
        </p:txBody>
      </p:sp>
      <p:sp>
        <p:nvSpPr>
          <p:cNvPr id="572432" name="Text Box 16">
            <a:extLst>
              <a:ext uri="{FF2B5EF4-FFF2-40B4-BE49-F238E27FC236}">
                <a16:creationId xmlns:a16="http://schemas.microsoft.com/office/drawing/2014/main" id="{1DEE1558-939F-4C73-B006-4695B7CC9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732338"/>
            <a:ext cx="6553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平面极坐标系（对应同一点的两个矢量）</a:t>
            </a:r>
          </a:p>
        </p:txBody>
      </p:sp>
      <p:pic>
        <p:nvPicPr>
          <p:cNvPr id="572434" name="Picture 18">
            <a:extLst>
              <a:ext uri="{FF2B5EF4-FFF2-40B4-BE49-F238E27FC236}">
                <a16:creationId xmlns:a16="http://schemas.microsoft.com/office/drawing/2014/main" id="{DEF40403-887E-479F-96E4-12BDB0D7A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6065838"/>
            <a:ext cx="375761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/>
      <p:bldP spid="572429" grpId="0"/>
      <p:bldP spid="572431" grpId="0"/>
      <p:bldP spid="5724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3CB1E08F-42ED-4B64-965F-3C982655FF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847A677C-17BC-40BC-AA8B-542AFDE672AB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12010" name="Text Box 10">
            <a:extLst>
              <a:ext uri="{FF2B5EF4-FFF2-40B4-BE49-F238E27FC236}">
                <a16:creationId xmlns:a16="http://schemas.microsoft.com/office/drawing/2014/main" id="{D7974305-D008-40BD-8B08-42A86A667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276350"/>
            <a:ext cx="41957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标量</a:t>
            </a:r>
            <a:endParaRPr kumimoji="1"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512014" name="Rectangle 14">
            <a:extLst>
              <a:ext uri="{FF2B5EF4-FFF2-40B4-BE49-F238E27FC236}">
                <a16:creationId xmlns:a16="http://schemas.microsoft.com/office/drawing/2014/main" id="{374C061F-D215-44DD-87FF-337A67FD7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1301750"/>
            <a:ext cx="589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有大小，</a:t>
            </a: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加法满足代数运算</a:t>
            </a:r>
            <a:r>
              <a:rPr lang="zh-CN" altLang="en-US" sz="2400" b="0">
                <a:latin typeface="Times New Roman" panose="02020603050405020304" pitchFamily="18" charset="0"/>
              </a:rPr>
              <a:t>的量</a:t>
            </a:r>
          </a:p>
        </p:txBody>
      </p:sp>
      <p:grpSp>
        <p:nvGrpSpPr>
          <p:cNvPr id="512017" name="Group 17">
            <a:extLst>
              <a:ext uri="{FF2B5EF4-FFF2-40B4-BE49-F238E27FC236}">
                <a16:creationId xmlns:a16="http://schemas.microsoft.com/office/drawing/2014/main" id="{D0F470F7-CAF9-453E-A46C-6BC391D55E4E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016125"/>
            <a:ext cx="4921250" cy="538163"/>
            <a:chOff x="693" y="1270"/>
            <a:chExt cx="3100" cy="339"/>
          </a:xfrm>
        </p:grpSpPr>
        <p:sp>
          <p:nvSpPr>
            <p:cNvPr id="13336" name="Rectangle 15">
              <a:extLst>
                <a:ext uri="{FF2B5EF4-FFF2-40B4-BE49-F238E27FC236}">
                  <a16:creationId xmlns:a16="http://schemas.microsoft.com/office/drawing/2014/main" id="{345B8DE9-F0AE-43FA-B774-83BA4EA55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1270"/>
              <a:ext cx="7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如：</a:t>
              </a:r>
            </a:p>
          </p:txBody>
        </p:sp>
        <p:pic>
          <p:nvPicPr>
            <p:cNvPr id="13337" name="Picture 16">
              <a:extLst>
                <a:ext uri="{FF2B5EF4-FFF2-40B4-BE49-F238E27FC236}">
                  <a16:creationId xmlns:a16="http://schemas.microsoft.com/office/drawing/2014/main" id="{74DEB1F3-F77E-4169-BD18-0FB1AC0BCE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1326"/>
              <a:ext cx="2625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12018" name="Text Box 18">
            <a:extLst>
              <a:ext uri="{FF2B5EF4-FFF2-40B4-BE49-F238E27FC236}">
                <a16:creationId xmlns:a16="http://schemas.microsoft.com/office/drawing/2014/main" id="{C397B972-1678-41CA-924B-23DD98A92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2754313"/>
            <a:ext cx="419576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</a:t>
            </a:r>
            <a:endParaRPr kumimoji="1"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512019" name="Rectangle 19">
            <a:extLst>
              <a:ext uri="{FF2B5EF4-FFF2-40B4-BE49-F238E27FC236}">
                <a16:creationId xmlns:a16="http://schemas.microsoft.com/office/drawing/2014/main" id="{8ABB58C6-3C45-4ADA-9DC1-0CB1D6CE8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2767013"/>
            <a:ext cx="7981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有</a:t>
            </a: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大小</a:t>
            </a:r>
            <a:r>
              <a:rPr lang="zh-CN" altLang="en-US" sz="2400" b="0">
                <a:latin typeface="Times New Roman" panose="02020603050405020304" pitchFamily="18" charset="0"/>
              </a:rPr>
              <a:t>，有</a:t>
            </a: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方向</a:t>
            </a:r>
            <a:r>
              <a:rPr lang="zh-CN" altLang="en-US" sz="2400" b="0">
                <a:latin typeface="Times New Roman" panose="02020603050405020304" pitchFamily="18" charset="0"/>
              </a:rPr>
              <a:t>，</a:t>
            </a: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加法满足平行四边形法则</a:t>
            </a:r>
            <a:r>
              <a:rPr lang="zh-CN" altLang="en-US" sz="2400" b="0">
                <a:latin typeface="Times New Roman" panose="02020603050405020304" pitchFamily="18" charset="0"/>
              </a:rPr>
              <a:t>的量</a:t>
            </a:r>
          </a:p>
        </p:txBody>
      </p:sp>
      <p:grpSp>
        <p:nvGrpSpPr>
          <p:cNvPr id="512026" name="Group 26">
            <a:extLst>
              <a:ext uri="{FF2B5EF4-FFF2-40B4-BE49-F238E27FC236}">
                <a16:creationId xmlns:a16="http://schemas.microsoft.com/office/drawing/2014/main" id="{22B41702-A061-4D4F-976F-5889F9955657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3473450"/>
            <a:ext cx="5654675" cy="528638"/>
            <a:chOff x="670" y="2176"/>
            <a:chExt cx="3562" cy="333"/>
          </a:xfrm>
        </p:grpSpPr>
        <p:sp>
          <p:nvSpPr>
            <p:cNvPr id="13334" name="Rectangle 21">
              <a:extLst>
                <a:ext uri="{FF2B5EF4-FFF2-40B4-BE49-F238E27FC236}">
                  <a16:creationId xmlns:a16="http://schemas.microsoft.com/office/drawing/2014/main" id="{7C71ED56-F848-4E7A-BC45-DBE10B963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2179"/>
              <a:ext cx="7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如：</a:t>
              </a:r>
            </a:p>
          </p:txBody>
        </p:sp>
        <p:pic>
          <p:nvPicPr>
            <p:cNvPr id="13335" name="Picture 22">
              <a:extLst>
                <a:ext uri="{FF2B5EF4-FFF2-40B4-BE49-F238E27FC236}">
                  <a16:creationId xmlns:a16="http://schemas.microsoft.com/office/drawing/2014/main" id="{5ACD88C0-27A9-41BF-83E3-ECBCCDC7A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" y="2176"/>
              <a:ext cx="288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12027" name="Text Box 27">
            <a:extLst>
              <a:ext uri="{FF2B5EF4-FFF2-40B4-BE49-F238E27FC236}">
                <a16:creationId xmlns:a16="http://schemas.microsoft.com/office/drawing/2014/main" id="{8DA36548-B236-4AD4-89FF-3157BFB9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4176713"/>
            <a:ext cx="4195763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矢量的表示</a:t>
            </a:r>
            <a:endParaRPr kumimoji="1"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512028" name="Text Box 28">
            <a:extLst>
              <a:ext uri="{FF2B5EF4-FFF2-40B4-BE49-F238E27FC236}">
                <a16:creationId xmlns:a16="http://schemas.microsoft.com/office/drawing/2014/main" id="{88BBA71E-E9C7-4744-96B1-E5863B092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679950"/>
            <a:ext cx="46990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作图表示：有向线段</a:t>
            </a:r>
          </a:p>
          <a:p>
            <a:pPr eaLnBrk="1" hangingPunct="1">
              <a:lnSpc>
                <a:spcPct val="135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书写：</a:t>
            </a:r>
          </a:p>
          <a:p>
            <a:pPr eaLnBrk="1" hangingPunct="1">
              <a:lnSpc>
                <a:spcPct val="135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印刷：</a:t>
            </a:r>
            <a:endParaRPr kumimoji="1" lang="zh-CN" altLang="en-US" sz="2400">
              <a:solidFill>
                <a:srgbClr val="0033CC"/>
              </a:solidFill>
              <a:ea typeface="楷体_GB2312" pitchFamily="49" charset="-122"/>
            </a:endParaRPr>
          </a:p>
        </p:txBody>
      </p:sp>
      <p:grpSp>
        <p:nvGrpSpPr>
          <p:cNvPr id="512034" name="Group 34">
            <a:extLst>
              <a:ext uri="{FF2B5EF4-FFF2-40B4-BE49-F238E27FC236}">
                <a16:creationId xmlns:a16="http://schemas.microsoft.com/office/drawing/2014/main" id="{6E8CAEE4-7D0F-4FCA-9676-BCBC78F2A765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4302125"/>
            <a:ext cx="2376488" cy="1674813"/>
            <a:chOff x="3935" y="2631"/>
            <a:chExt cx="1497" cy="1055"/>
          </a:xfrm>
        </p:grpSpPr>
        <p:sp>
          <p:nvSpPr>
            <p:cNvPr id="13330" name="Line 30">
              <a:extLst>
                <a:ext uri="{FF2B5EF4-FFF2-40B4-BE49-F238E27FC236}">
                  <a16:creationId xmlns:a16="http://schemas.microsoft.com/office/drawing/2014/main" id="{A44F6F86-B3F5-4C81-AAEC-D8654AF95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" y="2858"/>
              <a:ext cx="81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31" name="Picture 31">
              <a:extLst>
                <a:ext uri="{FF2B5EF4-FFF2-40B4-BE49-F238E27FC236}">
                  <a16:creationId xmlns:a16="http://schemas.microsoft.com/office/drawing/2014/main" id="{8E44B346-0266-4340-B336-04987439F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" y="3184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32" name="Text Box 32">
              <a:extLst>
                <a:ext uri="{FF2B5EF4-FFF2-40B4-BE49-F238E27FC236}">
                  <a16:creationId xmlns:a16="http://schemas.microsoft.com/office/drawing/2014/main" id="{95A266E8-51D8-4C8A-90F3-211F76C7D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3402"/>
              <a:ext cx="49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矢尾</a:t>
              </a:r>
            </a:p>
          </p:txBody>
        </p:sp>
        <p:sp>
          <p:nvSpPr>
            <p:cNvPr id="13333" name="Text Box 33">
              <a:extLst>
                <a:ext uri="{FF2B5EF4-FFF2-40B4-BE49-F238E27FC236}">
                  <a16:creationId xmlns:a16="http://schemas.microsoft.com/office/drawing/2014/main" id="{7FB6A8CB-EF7D-47DD-8D73-9BC3057B3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2631"/>
              <a:ext cx="49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矢端</a:t>
              </a:r>
            </a:p>
          </p:txBody>
        </p:sp>
      </p:grpSp>
      <p:grpSp>
        <p:nvGrpSpPr>
          <p:cNvPr id="512039" name="Group 39">
            <a:extLst>
              <a:ext uri="{FF2B5EF4-FFF2-40B4-BE49-F238E27FC236}">
                <a16:creationId xmlns:a16="http://schemas.microsoft.com/office/drawing/2014/main" id="{DC09B406-C110-4A4A-83FF-A0E723F4032C}"/>
              </a:ext>
            </a:extLst>
          </p:cNvPr>
          <p:cNvGrpSpPr>
            <a:grpSpLocks/>
          </p:cNvGrpSpPr>
          <p:nvPr/>
        </p:nvGrpSpPr>
        <p:grpSpPr bwMode="auto">
          <a:xfrm>
            <a:off x="2647950" y="5392738"/>
            <a:ext cx="2890838" cy="496887"/>
            <a:chOff x="1849" y="3397"/>
            <a:chExt cx="1821" cy="313"/>
          </a:xfrm>
        </p:grpSpPr>
        <p:pic>
          <p:nvPicPr>
            <p:cNvPr id="13328" name="Picture 35">
              <a:extLst>
                <a:ext uri="{FF2B5EF4-FFF2-40B4-BE49-F238E27FC236}">
                  <a16:creationId xmlns:a16="http://schemas.microsoft.com/office/drawing/2014/main" id="{F6DB50CD-1DAA-430F-B4C0-BC68C7B91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" y="3397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9" name="Text Box 37">
              <a:extLst>
                <a:ext uri="{FF2B5EF4-FFF2-40B4-BE49-F238E27FC236}">
                  <a16:creationId xmlns:a16="http://schemas.microsoft.com/office/drawing/2014/main" id="{18F53D29-826C-4A36-B253-57A49734C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3426"/>
              <a:ext cx="158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（字母加箭头）</a:t>
              </a:r>
            </a:p>
          </p:txBody>
        </p:sp>
      </p:grpSp>
      <p:grpSp>
        <p:nvGrpSpPr>
          <p:cNvPr id="512040" name="Group 40">
            <a:extLst>
              <a:ext uri="{FF2B5EF4-FFF2-40B4-BE49-F238E27FC236}">
                <a16:creationId xmlns:a16="http://schemas.microsoft.com/office/drawing/2014/main" id="{F57AC07C-1FB7-4977-A250-2C7C0B220D11}"/>
              </a:ext>
            </a:extLst>
          </p:cNvPr>
          <p:cNvGrpSpPr>
            <a:grpSpLocks/>
          </p:cNvGrpSpPr>
          <p:nvPr/>
        </p:nvGrpSpPr>
        <p:grpSpPr bwMode="auto">
          <a:xfrm>
            <a:off x="2660650" y="6029325"/>
            <a:ext cx="2878138" cy="450850"/>
            <a:chOff x="1849" y="3798"/>
            <a:chExt cx="1813" cy="284"/>
          </a:xfrm>
        </p:grpSpPr>
        <p:pic>
          <p:nvPicPr>
            <p:cNvPr id="13326" name="Picture 36">
              <a:extLst>
                <a:ext uri="{FF2B5EF4-FFF2-40B4-BE49-F238E27FC236}">
                  <a16:creationId xmlns:a16="http://schemas.microsoft.com/office/drawing/2014/main" id="{D8D6D91B-45E7-4321-B7B7-C36176DF3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" y="3835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7" name="Text Box 38">
              <a:extLst>
                <a:ext uri="{FF2B5EF4-FFF2-40B4-BE49-F238E27FC236}">
                  <a16:creationId xmlns:a16="http://schemas.microsoft.com/office/drawing/2014/main" id="{BAB1FDD2-00E2-45BB-802D-4A5E2EBB7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" y="3798"/>
              <a:ext cx="158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（黑体字）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0" grpId="0" autoUpdateAnimBg="0"/>
      <p:bldP spid="512014" grpId="0"/>
      <p:bldP spid="512018" grpId="0" autoUpdateAnimBg="0"/>
      <p:bldP spid="512019" grpId="0"/>
      <p:bldP spid="512027" grpId="0" autoUpdateAnimBg="0"/>
      <p:bldP spid="512028" grpId="0" build="allAtOnce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0ADFC989-B39F-49A0-8ED3-833733DDF0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A5E6F46-C2CA-4A72-9192-310E2BFEEA58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20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73445" name="Rectangle 5">
            <a:extLst>
              <a:ext uri="{FF2B5EF4-FFF2-40B4-BE49-F238E27FC236}">
                <a16:creationId xmlns:a16="http://schemas.microsoft.com/office/drawing/2014/main" id="{7C7AE646-E6F4-4BED-9FB9-EFA25B4DE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1728788"/>
            <a:ext cx="57610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两矢量的标积是一个矢量，记作</a:t>
            </a:r>
          </a:p>
        </p:txBody>
      </p:sp>
      <p:sp>
        <p:nvSpPr>
          <p:cNvPr id="573446" name="Text Box 6">
            <a:extLst>
              <a:ext uri="{FF2B5EF4-FFF2-40B4-BE49-F238E27FC236}">
                <a16:creationId xmlns:a16="http://schemas.microsoft.com/office/drawing/2014/main" id="{95E68A2A-E26E-4A69-8E38-76909E40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1779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矢量的矢积</a:t>
            </a:r>
          </a:p>
        </p:txBody>
      </p:sp>
      <p:pic>
        <p:nvPicPr>
          <p:cNvPr id="573452" name="Picture 12">
            <a:extLst>
              <a:ext uri="{FF2B5EF4-FFF2-40B4-BE49-F238E27FC236}">
                <a16:creationId xmlns:a16="http://schemas.microsoft.com/office/drawing/2014/main" id="{BD0F193C-B679-43CD-8D14-B104CADF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2520950"/>
            <a:ext cx="186372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53" name="Rectangle 13">
            <a:extLst>
              <a:ext uri="{FF2B5EF4-FFF2-40B4-BE49-F238E27FC236}">
                <a16:creationId xmlns:a16="http://schemas.microsoft.com/office/drawing/2014/main" id="{B43F77C9-E303-4D54-919D-BF44259ED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3313113"/>
            <a:ext cx="1081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如：</a:t>
            </a:r>
          </a:p>
        </p:txBody>
      </p:sp>
      <p:pic>
        <p:nvPicPr>
          <p:cNvPr id="573454" name="Picture 14">
            <a:extLst>
              <a:ext uri="{FF2B5EF4-FFF2-40B4-BE49-F238E27FC236}">
                <a16:creationId xmlns:a16="http://schemas.microsoft.com/office/drawing/2014/main" id="{403686A2-7A76-449A-A5D5-2CBBC3FC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384550"/>
            <a:ext cx="17256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57" name="Text Box 17">
            <a:extLst>
              <a:ext uri="{FF2B5EF4-FFF2-40B4-BE49-F238E27FC236}">
                <a16:creationId xmlns:a16="http://schemas.microsoft.com/office/drawing/2014/main" id="{C5ED57A1-19E1-4A1D-8B6F-B00C10CB3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3316288"/>
            <a:ext cx="1584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洛伦兹力：</a:t>
            </a:r>
          </a:p>
        </p:txBody>
      </p:sp>
      <p:sp>
        <p:nvSpPr>
          <p:cNvPr id="573458" name="Text Box 18">
            <a:extLst>
              <a:ext uri="{FF2B5EF4-FFF2-40B4-BE49-F238E27FC236}">
                <a16:creationId xmlns:a16="http://schemas.microsoft.com/office/drawing/2014/main" id="{34919CF5-C604-42D8-BEA8-E5187B23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3889375"/>
            <a:ext cx="3095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圆周运动的线速度：</a:t>
            </a:r>
          </a:p>
        </p:txBody>
      </p:sp>
      <p:pic>
        <p:nvPicPr>
          <p:cNvPr id="573451" name="Picture 11">
            <a:extLst>
              <a:ext uri="{FF2B5EF4-FFF2-40B4-BE49-F238E27FC236}">
                <a16:creationId xmlns:a16="http://schemas.microsoft.com/office/drawing/2014/main" id="{69F19A29-A66C-4255-B8A1-13B0C576C9F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88" y="3090863"/>
            <a:ext cx="23018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44" name="Picture 4">
            <a:extLst>
              <a:ext uri="{FF2B5EF4-FFF2-40B4-BE49-F238E27FC236}">
                <a16:creationId xmlns:a16="http://schemas.microsoft.com/office/drawing/2014/main" id="{DA129898-B3EC-4989-823C-B1669D8B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958975"/>
            <a:ext cx="285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47" name="Line 7">
            <a:extLst>
              <a:ext uri="{FF2B5EF4-FFF2-40B4-BE49-F238E27FC236}">
                <a16:creationId xmlns:a16="http://schemas.microsoft.com/office/drawing/2014/main" id="{D9145948-22D8-4C69-AC34-DE9C972725C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773863" y="3384550"/>
            <a:ext cx="1993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48" name="Line 8">
            <a:extLst>
              <a:ext uri="{FF2B5EF4-FFF2-40B4-BE49-F238E27FC236}">
                <a16:creationId xmlns:a16="http://schemas.microsoft.com/office/drawing/2014/main" id="{3D994108-3FA2-421F-B318-D317E134054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781800" y="2513013"/>
            <a:ext cx="995363" cy="871537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49" name="Arc 9">
            <a:extLst>
              <a:ext uri="{FF2B5EF4-FFF2-40B4-BE49-F238E27FC236}">
                <a16:creationId xmlns:a16="http://schemas.microsoft.com/office/drawing/2014/main" id="{A6523F7F-9B8A-47D6-A295-39C7579E1C90}"/>
              </a:ext>
            </a:extLst>
          </p:cNvPr>
          <p:cNvSpPr>
            <a:spLocks noChangeAspect="1"/>
          </p:cNvSpPr>
          <p:nvPr/>
        </p:nvSpPr>
        <p:spPr bwMode="auto">
          <a:xfrm rot="2179150">
            <a:off x="6975475" y="3192463"/>
            <a:ext cx="158750" cy="287337"/>
          </a:xfrm>
          <a:custGeom>
            <a:avLst/>
            <a:gdLst>
              <a:gd name="T0" fmla="*/ 0 w 19869"/>
              <a:gd name="T1" fmla="*/ 461336 h 21600"/>
              <a:gd name="T2" fmla="*/ 10134193 w 19869"/>
              <a:gd name="T3" fmla="*/ 19364399 h 21600"/>
              <a:gd name="T4" fmla="*/ 1482689 w 19869"/>
              <a:gd name="T5" fmla="*/ 5084720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69" h="21600" fill="none" extrusionOk="0">
                <a:moveTo>
                  <a:pt x="0" y="196"/>
                </a:moveTo>
                <a:cubicBezTo>
                  <a:pt x="963" y="65"/>
                  <a:pt x="1934" y="-1"/>
                  <a:pt x="2907" y="0"/>
                </a:cubicBezTo>
                <a:cubicBezTo>
                  <a:pt x="9522" y="0"/>
                  <a:pt x="15772" y="3031"/>
                  <a:pt x="19868" y="8226"/>
                </a:cubicBezTo>
              </a:path>
              <a:path w="19869" h="21600" stroke="0" extrusionOk="0">
                <a:moveTo>
                  <a:pt x="0" y="196"/>
                </a:moveTo>
                <a:cubicBezTo>
                  <a:pt x="963" y="65"/>
                  <a:pt x="1934" y="-1"/>
                  <a:pt x="2907" y="0"/>
                </a:cubicBezTo>
                <a:cubicBezTo>
                  <a:pt x="9522" y="0"/>
                  <a:pt x="15772" y="3031"/>
                  <a:pt x="19868" y="8226"/>
                </a:cubicBezTo>
                <a:lnTo>
                  <a:pt x="2907" y="21600"/>
                </a:lnTo>
                <a:lnTo>
                  <a:pt x="0" y="19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573450" name="Picture 10">
            <a:extLst>
              <a:ext uri="{FF2B5EF4-FFF2-40B4-BE49-F238E27FC236}">
                <a16:creationId xmlns:a16="http://schemas.microsoft.com/office/drawing/2014/main" id="{7E87A0D9-600A-4917-A13F-26FB707F27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3443288"/>
            <a:ext cx="2968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59" name="Line 19">
            <a:extLst>
              <a:ext uri="{FF2B5EF4-FFF2-40B4-BE49-F238E27FC236}">
                <a16:creationId xmlns:a16="http://schemas.microsoft.com/office/drawing/2014/main" id="{CC870A05-C7BF-4E5A-B944-9B3F85E991B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758238" y="2509838"/>
            <a:ext cx="995362" cy="8715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60" name="Line 20">
            <a:extLst>
              <a:ext uri="{FF2B5EF4-FFF2-40B4-BE49-F238E27FC236}">
                <a16:creationId xmlns:a16="http://schemas.microsoft.com/office/drawing/2014/main" id="{1996A860-5CEB-4E82-BAF6-E6C74966039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772400" y="2532063"/>
            <a:ext cx="1993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61" name="Line 21">
            <a:extLst>
              <a:ext uri="{FF2B5EF4-FFF2-40B4-BE49-F238E27FC236}">
                <a16:creationId xmlns:a16="http://schemas.microsoft.com/office/drawing/2014/main" id="{620EC3CE-7A8E-40F7-972E-7C06D025966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773863" y="1544638"/>
            <a:ext cx="0" cy="1839912"/>
          </a:xfrm>
          <a:prstGeom prst="line">
            <a:avLst/>
          </a:prstGeom>
          <a:noFill/>
          <a:ln w="22225">
            <a:solidFill>
              <a:srgbClr val="9933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573462" name="Picture 22">
            <a:extLst>
              <a:ext uri="{FF2B5EF4-FFF2-40B4-BE49-F238E27FC236}">
                <a16:creationId xmlns:a16="http://schemas.microsoft.com/office/drawing/2014/main" id="{A3AF67CB-2E8B-4D74-B887-7CCE6696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013" y="1512888"/>
            <a:ext cx="784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67" name="Picture 27">
            <a:extLst>
              <a:ext uri="{FF2B5EF4-FFF2-40B4-BE49-F238E27FC236}">
                <a16:creationId xmlns:a16="http://schemas.microsoft.com/office/drawing/2014/main" id="{744EC9BE-AA98-4F3C-8674-1BC490FA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701925"/>
            <a:ext cx="8810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69" name="Picture 29">
            <a:extLst>
              <a:ext uri="{FF2B5EF4-FFF2-40B4-BE49-F238E27FC236}">
                <a16:creationId xmlns:a16="http://schemas.microsoft.com/office/drawing/2014/main" id="{9993E8C5-70EF-42ED-B188-3862E8CE3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057650"/>
            <a:ext cx="15208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66" name="Rectangle 31">
            <a:extLst>
              <a:ext uri="{FF2B5EF4-FFF2-40B4-BE49-F238E27FC236}">
                <a16:creationId xmlns:a16="http://schemas.microsoft.com/office/drawing/2014/main" id="{56A0CDC7-DAAD-4305-9587-5B9265744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0438"/>
            <a:ext cx="10333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pic>
        <p:nvPicPr>
          <p:cNvPr id="573472" name="Picture 32">
            <a:extLst>
              <a:ext uri="{FF2B5EF4-FFF2-40B4-BE49-F238E27FC236}">
                <a16:creationId xmlns:a16="http://schemas.microsoft.com/office/drawing/2014/main" id="{9118D972-D176-4D2D-A2B6-94F96942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4500563"/>
            <a:ext cx="1958975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73" name="Text Box 33">
            <a:extLst>
              <a:ext uri="{FF2B5EF4-FFF2-40B4-BE49-F238E27FC236}">
                <a16:creationId xmlns:a16="http://schemas.microsoft.com/office/drawing/2014/main" id="{2752A827-2A64-46D8-9114-EF4E6E32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4430713"/>
            <a:ext cx="1584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角动量：</a:t>
            </a:r>
          </a:p>
        </p:txBody>
      </p:sp>
      <p:sp>
        <p:nvSpPr>
          <p:cNvPr id="573474" name="Text Box 34">
            <a:extLst>
              <a:ext uri="{FF2B5EF4-FFF2-40B4-BE49-F238E27FC236}">
                <a16:creationId xmlns:a16="http://schemas.microsoft.com/office/drawing/2014/main" id="{B885DA90-FBD6-4B47-A6F5-0AC628A1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113338"/>
            <a:ext cx="1295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大小：</a:t>
            </a:r>
          </a:p>
        </p:txBody>
      </p:sp>
      <p:pic>
        <p:nvPicPr>
          <p:cNvPr id="573475" name="Picture 35">
            <a:extLst>
              <a:ext uri="{FF2B5EF4-FFF2-40B4-BE49-F238E27FC236}">
                <a16:creationId xmlns:a16="http://schemas.microsoft.com/office/drawing/2014/main" id="{BEF29FE1-1962-404B-845D-D1A9B8211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5256213"/>
            <a:ext cx="2047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73483" name="Group 43">
            <a:extLst>
              <a:ext uri="{FF2B5EF4-FFF2-40B4-BE49-F238E27FC236}">
                <a16:creationId xmlns:a16="http://schemas.microsoft.com/office/drawing/2014/main" id="{660F6627-94E6-4E0A-82BD-21A62C824DF1}"/>
              </a:ext>
            </a:extLst>
          </p:cNvPr>
          <p:cNvGrpSpPr>
            <a:grpSpLocks/>
          </p:cNvGrpSpPr>
          <p:nvPr/>
        </p:nvGrpSpPr>
        <p:grpSpPr bwMode="auto">
          <a:xfrm>
            <a:off x="4568825" y="5214938"/>
            <a:ext cx="4924425" cy="523875"/>
            <a:chOff x="2892" y="3250"/>
            <a:chExt cx="3102" cy="330"/>
          </a:xfrm>
        </p:grpSpPr>
        <p:sp>
          <p:nvSpPr>
            <p:cNvPr id="31779" name="Rectangle 36">
              <a:extLst>
                <a:ext uri="{FF2B5EF4-FFF2-40B4-BE49-F238E27FC236}">
                  <a16:creationId xmlns:a16="http://schemas.microsoft.com/office/drawing/2014/main" id="{62B6EBAA-6CBE-4AD8-B1E1-1C77ED6E2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3250"/>
              <a:ext cx="31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以         为邻边的平行四边形的面积</a:t>
              </a:r>
            </a:p>
          </p:txBody>
        </p:sp>
        <p:pic>
          <p:nvPicPr>
            <p:cNvPr id="31780" name="Picture 37">
              <a:extLst>
                <a:ext uri="{FF2B5EF4-FFF2-40B4-BE49-F238E27FC236}">
                  <a16:creationId xmlns:a16="http://schemas.microsoft.com/office/drawing/2014/main" id="{A265C4B3-895C-433F-A2AD-4610B6D84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283"/>
              <a:ext cx="42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3480" name="Text Box 40">
            <a:extLst>
              <a:ext uri="{FF2B5EF4-FFF2-40B4-BE49-F238E27FC236}">
                <a16:creationId xmlns:a16="http://schemas.microsoft.com/office/drawing/2014/main" id="{FC5915D5-F401-4C8F-B5CC-F651FC1E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761038"/>
            <a:ext cx="1295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方向：</a:t>
            </a:r>
          </a:p>
        </p:txBody>
      </p:sp>
      <p:grpSp>
        <p:nvGrpSpPr>
          <p:cNvPr id="573487" name="Group 47">
            <a:extLst>
              <a:ext uri="{FF2B5EF4-FFF2-40B4-BE49-F238E27FC236}">
                <a16:creationId xmlns:a16="http://schemas.microsoft.com/office/drawing/2014/main" id="{8D310B64-6B94-41C9-BCE5-7E32D5AA2F42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5772150"/>
            <a:ext cx="7659687" cy="523875"/>
            <a:chOff x="1423" y="3622"/>
            <a:chExt cx="4825" cy="330"/>
          </a:xfrm>
        </p:grpSpPr>
        <p:sp>
          <p:nvSpPr>
            <p:cNvPr id="31774" name="Text Box 42">
              <a:extLst>
                <a:ext uri="{FF2B5EF4-FFF2-40B4-BE49-F238E27FC236}">
                  <a16:creationId xmlns:a16="http://schemas.microsoft.com/office/drawing/2014/main" id="{145A52B4-55DD-40B7-932A-55BE649EC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622"/>
              <a:ext cx="41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呈</a:t>
              </a:r>
              <a:r>
                <a:rPr lang="zh-CN" altLang="en-US" sz="2400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右手螺旋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关系，   垂直          组成的平面</a:t>
              </a:r>
            </a:p>
          </p:txBody>
        </p:sp>
        <p:grpSp>
          <p:nvGrpSpPr>
            <p:cNvPr id="31775" name="Group 46">
              <a:extLst>
                <a:ext uri="{FF2B5EF4-FFF2-40B4-BE49-F238E27FC236}">
                  <a16:creationId xmlns:a16="http://schemas.microsoft.com/office/drawing/2014/main" id="{ADB8C920-4603-45BA-B703-21A37E019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3" y="3667"/>
              <a:ext cx="3238" cy="266"/>
              <a:chOff x="1423" y="3667"/>
              <a:chExt cx="3238" cy="266"/>
            </a:xfrm>
          </p:grpSpPr>
          <p:pic>
            <p:nvPicPr>
              <p:cNvPr id="31776" name="Picture 41">
                <a:extLst>
                  <a:ext uri="{FF2B5EF4-FFF2-40B4-BE49-F238E27FC236}">
                    <a16:creationId xmlns:a16="http://schemas.microsoft.com/office/drawing/2014/main" id="{3DD69B7B-75AA-4C2D-8BC2-113251D099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3" y="3674"/>
                <a:ext cx="69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1777" name="Picture 44">
                <a:extLst>
                  <a:ext uri="{FF2B5EF4-FFF2-40B4-BE49-F238E27FC236}">
                    <a16:creationId xmlns:a16="http://schemas.microsoft.com/office/drawing/2014/main" id="{C83B4B08-6C40-48DB-A047-38ABD980A0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3" y="3674"/>
                <a:ext cx="42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1778" name="Picture 45">
                <a:extLst>
                  <a:ext uri="{FF2B5EF4-FFF2-40B4-BE49-F238E27FC236}">
                    <a16:creationId xmlns:a16="http://schemas.microsoft.com/office/drawing/2014/main" id="{A67401F7-3CEC-485B-AF47-5E21F124FC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8" y="3667"/>
                <a:ext cx="161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7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7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7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7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7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7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7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/>
      <p:bldP spid="573446" grpId="0"/>
      <p:bldP spid="573453" grpId="0"/>
      <p:bldP spid="573457" grpId="0"/>
      <p:bldP spid="573458" grpId="0"/>
      <p:bldP spid="573473" grpId="0"/>
      <p:bldP spid="573474" grpId="0"/>
      <p:bldP spid="5734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>
            <a:extLst>
              <a:ext uri="{FF2B5EF4-FFF2-40B4-BE49-F238E27FC236}">
                <a16:creationId xmlns:a16="http://schemas.microsoft.com/office/drawing/2014/main" id="{318FF916-4DE4-4818-99D7-AC996258A6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7FECD3B-9BE7-4640-B7F7-CC31699D1A3F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21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3684" name="Text Box 4">
            <a:extLst>
              <a:ext uri="{FF2B5EF4-FFF2-40B4-BE49-F238E27FC236}">
                <a16:creationId xmlns:a16="http://schemas.microsoft.com/office/drawing/2014/main" id="{96E0A9D4-25A5-4A9E-88AA-B9C0B409D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239236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结合律：</a:t>
            </a:r>
          </a:p>
        </p:txBody>
      </p:sp>
      <p:sp>
        <p:nvSpPr>
          <p:cNvPr id="583686" name="Text Box 6">
            <a:extLst>
              <a:ext uri="{FF2B5EF4-FFF2-40B4-BE49-F238E27FC236}">
                <a16:creationId xmlns:a16="http://schemas.microsoft.com/office/drawing/2014/main" id="{0AA7B45A-66A7-4CAE-8CDF-8FE1F585C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281113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运算规则</a:t>
            </a:r>
          </a:p>
        </p:txBody>
      </p:sp>
      <p:pic>
        <p:nvPicPr>
          <p:cNvPr id="583688" name="Picture 8">
            <a:extLst>
              <a:ext uri="{FF2B5EF4-FFF2-40B4-BE49-F238E27FC236}">
                <a16:creationId xmlns:a16="http://schemas.microsoft.com/office/drawing/2014/main" id="{569538B6-F8CB-4379-BAA6-FE6EBF47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2527300"/>
            <a:ext cx="52038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3689" name="Picture 9">
            <a:extLst>
              <a:ext uri="{FF2B5EF4-FFF2-40B4-BE49-F238E27FC236}">
                <a16:creationId xmlns:a16="http://schemas.microsoft.com/office/drawing/2014/main" id="{0589D544-834E-490E-8979-7D063A8B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1882775"/>
            <a:ext cx="47545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690" name="Rectangle 10">
            <a:extLst>
              <a:ext uri="{FF2B5EF4-FFF2-40B4-BE49-F238E27FC236}">
                <a16:creationId xmlns:a16="http://schemas.microsoft.com/office/drawing/2014/main" id="{2E81F40E-E379-4F82-AC61-21545FE92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1766888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分配律：</a:t>
            </a:r>
          </a:p>
        </p:txBody>
      </p:sp>
      <p:pic>
        <p:nvPicPr>
          <p:cNvPr id="583691" name="Picture 11">
            <a:extLst>
              <a:ext uri="{FF2B5EF4-FFF2-40B4-BE49-F238E27FC236}">
                <a16:creationId xmlns:a16="http://schemas.microsoft.com/office/drawing/2014/main" id="{C21361E5-C332-4E9F-8507-C170C06F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3830638"/>
            <a:ext cx="15890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692" name="Text Box 12">
            <a:extLst>
              <a:ext uri="{FF2B5EF4-FFF2-40B4-BE49-F238E27FC236}">
                <a16:creationId xmlns:a16="http://schemas.microsoft.com/office/drawing/2014/main" id="{90333D18-3D68-4B91-A6A1-72E59CF3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3130550"/>
            <a:ext cx="592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一些结论</a:t>
            </a:r>
          </a:p>
        </p:txBody>
      </p:sp>
      <p:sp>
        <p:nvSpPr>
          <p:cNvPr id="583693" name="Rectangle 13">
            <a:extLst>
              <a:ext uri="{FF2B5EF4-FFF2-40B4-BE49-F238E27FC236}">
                <a16:creationId xmlns:a16="http://schemas.microsoft.com/office/drawing/2014/main" id="{984225A6-3777-45FF-955A-435566085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3779838"/>
            <a:ext cx="8497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矢量     </a:t>
            </a:r>
            <a:r>
              <a:rPr lang="zh-CN" altLang="zh-CN" sz="2400" b="0">
                <a:latin typeface="Times New Roman" panose="02020603050405020304" pitchFamily="18" charset="0"/>
              </a:rPr>
              <a:t>其自身的矢积为零矢量</a:t>
            </a:r>
            <a:r>
              <a:rPr lang="zh-CN" altLang="en-US" sz="2400" b="0">
                <a:latin typeface="Times New Roman" panose="02020603050405020304" pitchFamily="18" charset="0"/>
              </a:rPr>
              <a:t>：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583694" name="Picture 14">
            <a:extLst>
              <a:ext uri="{FF2B5EF4-FFF2-40B4-BE49-F238E27FC236}">
                <a16:creationId xmlns:a16="http://schemas.microsoft.com/office/drawing/2014/main" id="{2E2EF503-C5F9-409F-9C5F-E40C93DDD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3817938"/>
            <a:ext cx="3095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697" name="Rectangle 17">
            <a:extLst>
              <a:ext uri="{FF2B5EF4-FFF2-40B4-BE49-F238E27FC236}">
                <a16:creationId xmlns:a16="http://schemas.microsoft.com/office/drawing/2014/main" id="{4F54848B-DF3E-4493-990D-1B31DEC7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4464050"/>
            <a:ext cx="5314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两非零矢量    与    平行的充要条件是</a:t>
            </a:r>
          </a:p>
        </p:txBody>
      </p:sp>
      <p:pic>
        <p:nvPicPr>
          <p:cNvPr id="583699" name="Picture 19">
            <a:extLst>
              <a:ext uri="{FF2B5EF4-FFF2-40B4-BE49-F238E27FC236}">
                <a16:creationId xmlns:a16="http://schemas.microsoft.com/office/drawing/2014/main" id="{415C0F3E-0210-407F-A74B-59FB5321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4503738"/>
            <a:ext cx="3095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3700" name="Picture 20">
            <a:extLst>
              <a:ext uri="{FF2B5EF4-FFF2-40B4-BE49-F238E27FC236}">
                <a16:creationId xmlns:a16="http://schemas.microsoft.com/office/drawing/2014/main" id="{5747A49B-44FC-4570-A33E-C1052792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4508500"/>
            <a:ext cx="2968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3701" name="Picture 21">
            <a:extLst>
              <a:ext uri="{FF2B5EF4-FFF2-40B4-BE49-F238E27FC236}">
                <a16:creationId xmlns:a16="http://schemas.microsoft.com/office/drawing/2014/main" id="{4302A7FC-FA4F-4D44-8E01-9CD2DC5A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4514850"/>
            <a:ext cx="16097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02" name="Rectangle 22">
            <a:extLst>
              <a:ext uri="{FF2B5EF4-FFF2-40B4-BE49-F238E27FC236}">
                <a16:creationId xmlns:a16="http://schemas.microsoft.com/office/drawing/2014/main" id="{1A8B420A-72F3-4F19-A7F3-B5345EABD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5092700"/>
            <a:ext cx="7219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 两矢量矢积顺序颠倒后，矢积大小不变，方向反向</a:t>
            </a:r>
          </a:p>
        </p:txBody>
      </p:sp>
      <p:pic>
        <p:nvPicPr>
          <p:cNvPr id="583703" name="Picture 23">
            <a:extLst>
              <a:ext uri="{FF2B5EF4-FFF2-40B4-BE49-F238E27FC236}">
                <a16:creationId xmlns:a16="http://schemas.microsoft.com/office/drawing/2014/main" id="{FCD856C7-7BAE-430B-98CC-5DD2703F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5800725"/>
            <a:ext cx="27066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8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8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4" grpId="0"/>
      <p:bldP spid="583686" grpId="0"/>
      <p:bldP spid="583690" grpId="0"/>
      <p:bldP spid="583692" grpId="0"/>
      <p:bldP spid="583693" grpId="0"/>
      <p:bldP spid="583697" grpId="0"/>
      <p:bldP spid="5837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23DDD6F0-8D4A-41C7-B307-91863F2F37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E7559F74-71CD-4E69-839F-38F2C912D637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22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4715" name="Rectangle 11">
            <a:extLst>
              <a:ext uri="{FF2B5EF4-FFF2-40B4-BE49-F238E27FC236}">
                <a16:creationId xmlns:a16="http://schemas.microsoft.com/office/drawing/2014/main" id="{48B03351-BBFF-4502-9C67-D75863EE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163638"/>
            <a:ext cx="5314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正交坐标系的单位矢量间的矢积关系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584716" name="Picture 12">
            <a:extLst>
              <a:ext uri="{FF2B5EF4-FFF2-40B4-BE49-F238E27FC236}">
                <a16:creationId xmlns:a16="http://schemas.microsoft.com/office/drawing/2014/main" id="{1A548C01-C924-482D-AEFC-B7837E036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925638"/>
            <a:ext cx="82391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4718" name="Picture 14">
            <a:extLst>
              <a:ext uri="{FF2B5EF4-FFF2-40B4-BE49-F238E27FC236}">
                <a16:creationId xmlns:a16="http://schemas.microsoft.com/office/drawing/2014/main" id="{4CC8E5A0-66A4-42E7-8D78-980229A87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5761038"/>
            <a:ext cx="21193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4724" name="Group 20">
            <a:extLst>
              <a:ext uri="{FF2B5EF4-FFF2-40B4-BE49-F238E27FC236}">
                <a16:creationId xmlns:a16="http://schemas.microsoft.com/office/drawing/2014/main" id="{95123207-4653-4BE5-912B-6557CE36D898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2805113"/>
            <a:ext cx="7096125" cy="1371600"/>
            <a:chOff x="1098" y="1767"/>
            <a:chExt cx="4470" cy="864"/>
          </a:xfrm>
        </p:grpSpPr>
        <p:sp>
          <p:nvSpPr>
            <p:cNvPr id="33809" name="Text Box 16">
              <a:extLst>
                <a:ext uri="{FF2B5EF4-FFF2-40B4-BE49-F238E27FC236}">
                  <a16:creationId xmlns:a16="http://schemas.microsoft.com/office/drawing/2014/main" id="{127BD1BB-FCF3-4D1B-BD7E-4098BD326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" y="2039"/>
              <a:ext cx="14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Levi-Civita</a:t>
              </a:r>
              <a:r>
                <a:rPr lang="zh-CN" altLang="en-US" sz="2400" b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符号</a:t>
              </a:r>
            </a:p>
          </p:txBody>
        </p:sp>
        <p:pic>
          <p:nvPicPr>
            <p:cNvPr id="33810" name="Picture 17">
              <a:extLst>
                <a:ext uri="{FF2B5EF4-FFF2-40B4-BE49-F238E27FC236}">
                  <a16:creationId xmlns:a16="http://schemas.microsoft.com/office/drawing/2014/main" id="{57519F73-B9E2-49DF-B64A-62CF9EDDAD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1767"/>
              <a:ext cx="279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84725" name="Picture 21">
            <a:extLst>
              <a:ext uri="{FF2B5EF4-FFF2-40B4-BE49-F238E27FC236}">
                <a16:creationId xmlns:a16="http://schemas.microsoft.com/office/drawing/2014/main" id="{D2224190-DDE2-45CE-976E-86C55DEDD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4537075"/>
            <a:ext cx="193198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4726" name="Picture 22">
            <a:extLst>
              <a:ext uri="{FF2B5EF4-FFF2-40B4-BE49-F238E27FC236}">
                <a16:creationId xmlns:a16="http://schemas.microsoft.com/office/drawing/2014/main" id="{8D377456-0684-4844-8633-C20A97FA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4537075"/>
            <a:ext cx="332581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4727" name="Rectangle 23">
            <a:extLst>
              <a:ext uri="{FF2B5EF4-FFF2-40B4-BE49-F238E27FC236}">
                <a16:creationId xmlns:a16="http://schemas.microsoft.com/office/drawing/2014/main" id="{9DBBF4F8-61A2-44D0-9284-F5D4B5280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2592388"/>
            <a:ext cx="7416800" cy="252095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584733" name="Group 29">
            <a:extLst>
              <a:ext uri="{FF2B5EF4-FFF2-40B4-BE49-F238E27FC236}">
                <a16:creationId xmlns:a16="http://schemas.microsoft.com/office/drawing/2014/main" id="{D86C6CD2-A73F-4451-9608-11EE8E640A8D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5176838"/>
            <a:ext cx="6048375" cy="523875"/>
            <a:chOff x="488" y="3261"/>
            <a:chExt cx="3810" cy="330"/>
          </a:xfrm>
        </p:grpSpPr>
        <p:sp>
          <p:nvSpPr>
            <p:cNvPr id="33807" name="Rectangle 13">
              <a:extLst>
                <a:ext uri="{FF2B5EF4-FFF2-40B4-BE49-F238E27FC236}">
                  <a16:creationId xmlns:a16="http://schemas.microsoft.com/office/drawing/2014/main" id="{B8C3128F-0C7E-48C3-BFC2-BBB0FCA83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3261"/>
              <a:ext cx="38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tx1"/>
                </a:buClr>
                <a:buSzPct val="90000"/>
                <a:buFont typeface="Wingdings" panose="05000000000000000000" pitchFamily="2" charset="2"/>
                <a:buChar char="¦"/>
              </a:pPr>
              <a:r>
                <a:rPr lang="zh-CN" altLang="en-US" sz="2400" b="0">
                  <a:latin typeface="Times New Roman" panose="02020603050405020304" pitchFamily="18" charset="0"/>
                </a:rPr>
                <a:t>点    到已知直线之间的距离</a:t>
              </a:r>
            </a:p>
          </p:txBody>
        </p:sp>
        <p:pic>
          <p:nvPicPr>
            <p:cNvPr id="33808" name="Picture 24">
              <a:extLst>
                <a:ext uri="{FF2B5EF4-FFF2-40B4-BE49-F238E27FC236}">
                  <a16:creationId xmlns:a16="http://schemas.microsoft.com/office/drawing/2014/main" id="{852881FF-C275-476A-8C8B-134C1F558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" y="3357"/>
              <a:ext cx="156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84732" name="Group 28">
            <a:extLst>
              <a:ext uri="{FF2B5EF4-FFF2-40B4-BE49-F238E27FC236}">
                <a16:creationId xmlns:a16="http://schemas.microsoft.com/office/drawing/2014/main" id="{5CDC2270-FE69-4558-8DCE-CAD99F709DBC}"/>
              </a:ext>
            </a:extLst>
          </p:cNvPr>
          <p:cNvGrpSpPr>
            <a:grpSpLocks/>
          </p:cNvGrpSpPr>
          <p:nvPr/>
        </p:nvGrpSpPr>
        <p:grpSpPr bwMode="auto">
          <a:xfrm>
            <a:off x="4510088" y="5832475"/>
            <a:ext cx="5553075" cy="450850"/>
            <a:chOff x="2841" y="3674"/>
            <a:chExt cx="3498" cy="284"/>
          </a:xfrm>
        </p:grpSpPr>
        <p:sp>
          <p:nvSpPr>
            <p:cNvPr id="33804" name="Text Box 25">
              <a:extLst>
                <a:ext uri="{FF2B5EF4-FFF2-40B4-BE49-F238E27FC236}">
                  <a16:creationId xmlns:a16="http://schemas.microsoft.com/office/drawing/2014/main" id="{AE05C92B-AC11-4EBD-BCC9-52F957345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3674"/>
              <a:ext cx="340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为直线上一点，  为沿该直线方向的单位矢量</a:t>
              </a:r>
            </a:p>
          </p:txBody>
        </p:sp>
        <p:pic>
          <p:nvPicPr>
            <p:cNvPr id="33805" name="Picture 26">
              <a:extLst>
                <a:ext uri="{FF2B5EF4-FFF2-40B4-BE49-F238E27FC236}">
                  <a16:creationId xmlns:a16="http://schemas.microsoft.com/office/drawing/2014/main" id="{A42192B7-321B-42C2-A2BB-234A1089C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" y="3758"/>
              <a:ext cx="13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3806" name="Picture 27">
              <a:extLst>
                <a:ext uri="{FF2B5EF4-FFF2-40B4-BE49-F238E27FC236}">
                  <a16:creationId xmlns:a16="http://schemas.microsoft.com/office/drawing/2014/main" id="{A4A1FCB5-4D81-46C8-9B33-573DB1DAD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" y="3734"/>
              <a:ext cx="16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8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5" grpId="0"/>
      <p:bldP spid="5847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>
            <a:extLst>
              <a:ext uri="{FF2B5EF4-FFF2-40B4-BE49-F238E27FC236}">
                <a16:creationId xmlns:a16="http://schemas.microsoft.com/office/drawing/2014/main" id="{1B41F000-FC7C-4A95-81F6-8593BD9BC5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91A775C7-97B4-4A8C-BF11-BAF46D65BADC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23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85732" name="Picture 4">
            <a:extLst>
              <a:ext uri="{FF2B5EF4-FFF2-40B4-BE49-F238E27FC236}">
                <a16:creationId xmlns:a16="http://schemas.microsoft.com/office/drawing/2014/main" id="{7C4606B8-E831-442C-9856-701F3683B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4665663"/>
            <a:ext cx="316865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736" name="Picture 8">
            <a:extLst>
              <a:ext uri="{FF2B5EF4-FFF2-40B4-BE49-F238E27FC236}">
                <a16:creationId xmlns:a16="http://schemas.microsoft.com/office/drawing/2014/main" id="{00306882-484B-4EAB-9079-B564180B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087563"/>
            <a:ext cx="8194675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5737" name="Rectangle 9">
            <a:extLst>
              <a:ext uri="{FF2B5EF4-FFF2-40B4-BE49-F238E27FC236}">
                <a16:creationId xmlns:a16="http://schemas.microsoft.com/office/drawing/2014/main" id="{CF3F1FA9-742F-434C-9091-50F4D1836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1223963"/>
            <a:ext cx="4438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利用正交分解式计算矢量的矢积</a:t>
            </a:r>
          </a:p>
        </p:txBody>
      </p:sp>
      <p:sp>
        <p:nvSpPr>
          <p:cNvPr id="585738" name="Rectangle 10">
            <a:extLst>
              <a:ext uri="{FF2B5EF4-FFF2-40B4-BE49-F238E27FC236}">
                <a16:creationId xmlns:a16="http://schemas.microsoft.com/office/drawing/2014/main" id="{F7C66787-D2E5-4963-A786-A199604EA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797300"/>
            <a:ext cx="4438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矢量的矢积也可以用行列式表示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7" grpId="0"/>
      <p:bldP spid="5857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A3FB5B64-5672-4A62-8A58-DD9FA534DA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40C479EE-525F-493A-A313-5E47677FEBCD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24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86756" name="Picture 4">
            <a:extLst>
              <a:ext uri="{FF2B5EF4-FFF2-40B4-BE49-F238E27FC236}">
                <a16:creationId xmlns:a16="http://schemas.microsoft.com/office/drawing/2014/main" id="{ABCAAA7D-8CD6-4200-80F3-EA1E8073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1584325"/>
            <a:ext cx="3668712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6758" name="Rectangle 6">
            <a:extLst>
              <a:ext uri="{FF2B5EF4-FFF2-40B4-BE49-F238E27FC236}">
                <a16:creationId xmlns:a16="http://schemas.microsoft.com/office/drawing/2014/main" id="{0A1D02CC-D6BB-4762-B0F1-9BA3DC6E3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152525"/>
            <a:ext cx="273685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混合积</a:t>
            </a:r>
          </a:p>
        </p:txBody>
      </p:sp>
      <p:sp>
        <p:nvSpPr>
          <p:cNvPr id="586759" name="Rectangle 7">
            <a:extLst>
              <a:ext uri="{FF2B5EF4-FFF2-40B4-BE49-F238E27FC236}">
                <a16:creationId xmlns:a16="http://schemas.microsoft.com/office/drawing/2014/main" id="{029F1BD2-F7C7-4E7D-B8DE-7F4D05E80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02213"/>
            <a:ext cx="8286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几何意义：绝对值等于以</a:t>
            </a:r>
            <a:r>
              <a:rPr lang="en-US" altLang="zh-CN" sz="2400" b="0">
                <a:latin typeface="Times New Roman" panose="02020603050405020304" pitchFamily="18" charset="0"/>
              </a:rPr>
              <a:t>               </a:t>
            </a:r>
            <a:r>
              <a:rPr lang="zh-CN" altLang="en-US" sz="2400" b="0">
                <a:latin typeface="Times New Roman" panose="02020603050405020304" pitchFamily="18" charset="0"/>
              </a:rPr>
              <a:t>为边的平行六面体的体积</a:t>
            </a:r>
          </a:p>
        </p:txBody>
      </p:sp>
      <p:pic>
        <p:nvPicPr>
          <p:cNvPr id="586763" name="Picture 11">
            <a:extLst>
              <a:ext uri="{FF2B5EF4-FFF2-40B4-BE49-F238E27FC236}">
                <a16:creationId xmlns:a16="http://schemas.microsoft.com/office/drawing/2014/main" id="{C101160C-2C6B-4759-803E-EE5015C4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5084763"/>
            <a:ext cx="110807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6767" name="Rectangle 15">
            <a:extLst>
              <a:ext uri="{FF2B5EF4-FFF2-40B4-BE49-F238E27FC236}">
                <a16:creationId xmlns:a16="http://schemas.microsoft.com/office/drawing/2014/main" id="{A973A606-CE17-499A-8BDD-3B0E1C18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97525"/>
            <a:ext cx="5010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                三矢量共面的必要条件为</a:t>
            </a:r>
          </a:p>
        </p:txBody>
      </p:sp>
      <p:pic>
        <p:nvPicPr>
          <p:cNvPr id="586769" name="Picture 17">
            <a:extLst>
              <a:ext uri="{FF2B5EF4-FFF2-40B4-BE49-F238E27FC236}">
                <a16:creationId xmlns:a16="http://schemas.microsoft.com/office/drawing/2014/main" id="{4426DD5B-7496-4BDE-982E-48A15744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5668963"/>
            <a:ext cx="110807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6770" name="Picture 18">
            <a:extLst>
              <a:ext uri="{FF2B5EF4-FFF2-40B4-BE49-F238E27FC236}">
                <a16:creationId xmlns:a16="http://schemas.microsoft.com/office/drawing/2014/main" id="{EC85DCC7-D3E2-49EC-A8EA-D14FC207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5662613"/>
            <a:ext cx="21050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6771" name="Rectangle 19">
            <a:extLst>
              <a:ext uri="{FF2B5EF4-FFF2-40B4-BE49-F238E27FC236}">
                <a16:creationId xmlns:a16="http://schemas.microsoft.com/office/drawing/2014/main" id="{09B2ED06-5718-45C7-994E-20F68D0E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19600"/>
            <a:ext cx="1657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轮换性：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586772" name="Picture 20">
            <a:extLst>
              <a:ext uri="{FF2B5EF4-FFF2-40B4-BE49-F238E27FC236}">
                <a16:creationId xmlns:a16="http://schemas.microsoft.com/office/drawing/2014/main" id="{347D9887-DF97-47DA-8948-ABDE4935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4532313"/>
            <a:ext cx="54165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6773" name="Rectangle 21">
            <a:extLst>
              <a:ext uri="{FF2B5EF4-FFF2-40B4-BE49-F238E27FC236}">
                <a16:creationId xmlns:a16="http://schemas.microsoft.com/office/drawing/2014/main" id="{FF46F664-9CBA-45B1-9BFD-8B1A84B57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3127375"/>
            <a:ext cx="1081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如：</a:t>
            </a:r>
          </a:p>
        </p:txBody>
      </p:sp>
      <p:pic>
        <p:nvPicPr>
          <p:cNvPr id="586774" name="Picture 22">
            <a:extLst>
              <a:ext uri="{FF2B5EF4-FFF2-40B4-BE49-F238E27FC236}">
                <a16:creationId xmlns:a16="http://schemas.microsoft.com/office/drawing/2014/main" id="{3212B45E-BB6E-4383-A1E4-AADF1F33C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3603625"/>
            <a:ext cx="26162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6775" name="Text Box 23">
            <a:extLst>
              <a:ext uri="{FF2B5EF4-FFF2-40B4-BE49-F238E27FC236}">
                <a16:creationId xmlns:a16="http://schemas.microsoft.com/office/drawing/2014/main" id="{AC969EB4-457B-400D-B9CC-9DDCCCAF1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3579813"/>
            <a:ext cx="2519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动生电动势：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8" grpId="0"/>
      <p:bldP spid="586759" grpId="0"/>
      <p:bldP spid="586767" grpId="0"/>
      <p:bldP spid="586771" grpId="0"/>
      <p:bldP spid="586773" grpId="0"/>
      <p:bldP spid="5867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>
            <a:extLst>
              <a:ext uri="{FF2B5EF4-FFF2-40B4-BE49-F238E27FC236}">
                <a16:creationId xmlns:a16="http://schemas.microsoft.com/office/drawing/2014/main" id="{E8F74F6A-06F0-46E9-9CC6-C838A045C6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3872FD5E-81C7-4DD4-8F56-D9926C4C2589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25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7781" name="Rectangle 5">
            <a:extLst>
              <a:ext uri="{FF2B5EF4-FFF2-40B4-BE49-F238E27FC236}">
                <a16:creationId xmlns:a16="http://schemas.microsoft.com/office/drawing/2014/main" id="{326A5694-864C-457B-99F4-9B970DB4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152525"/>
            <a:ext cx="273685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三重矢积</a:t>
            </a:r>
          </a:p>
        </p:txBody>
      </p:sp>
      <p:sp>
        <p:nvSpPr>
          <p:cNvPr id="587789" name="Rectangle 13">
            <a:extLst>
              <a:ext uri="{FF2B5EF4-FFF2-40B4-BE49-F238E27FC236}">
                <a16:creationId xmlns:a16="http://schemas.microsoft.com/office/drawing/2014/main" id="{3522C2FD-D411-483D-BE2F-6F0B2D1CA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2447925"/>
            <a:ext cx="1081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如：</a:t>
            </a:r>
          </a:p>
        </p:txBody>
      </p:sp>
      <p:pic>
        <p:nvPicPr>
          <p:cNvPr id="587790" name="Picture 14">
            <a:extLst>
              <a:ext uri="{FF2B5EF4-FFF2-40B4-BE49-F238E27FC236}">
                <a16:creationId xmlns:a16="http://schemas.microsoft.com/office/drawing/2014/main" id="{DEF03F05-F54F-47BA-B2F8-9B4D7951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2470150"/>
            <a:ext cx="3435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7791" name="Text Box 15">
            <a:extLst>
              <a:ext uri="{FF2B5EF4-FFF2-40B4-BE49-F238E27FC236}">
                <a16:creationId xmlns:a16="http://schemas.microsoft.com/office/drawing/2014/main" id="{C936AD53-E0AA-4EC0-813B-F8AAE57A7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2447925"/>
            <a:ext cx="2519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惯性离心力：</a:t>
            </a:r>
          </a:p>
        </p:txBody>
      </p:sp>
      <p:pic>
        <p:nvPicPr>
          <p:cNvPr id="587792" name="Picture 16">
            <a:extLst>
              <a:ext uri="{FF2B5EF4-FFF2-40B4-BE49-F238E27FC236}">
                <a16:creationId xmlns:a16="http://schemas.microsoft.com/office/drawing/2014/main" id="{D9C4FE68-3DD6-4C55-8F1C-4AAF3F96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1800225"/>
            <a:ext cx="54991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7793" name="Picture 17">
            <a:extLst>
              <a:ext uri="{FF2B5EF4-FFF2-40B4-BE49-F238E27FC236}">
                <a16:creationId xmlns:a16="http://schemas.microsoft.com/office/drawing/2014/main" id="{69648F27-F3A3-49A8-A82D-5F9C2868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4248150"/>
            <a:ext cx="69596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7795" name="Picture 19">
            <a:extLst>
              <a:ext uri="{FF2B5EF4-FFF2-40B4-BE49-F238E27FC236}">
                <a16:creationId xmlns:a16="http://schemas.microsoft.com/office/drawing/2014/main" id="{279B4DEC-84E1-455C-8B68-EBC07DD66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2914650"/>
            <a:ext cx="440055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7796" name="Text Box 20">
            <a:extLst>
              <a:ext uri="{FF2B5EF4-FFF2-40B4-BE49-F238E27FC236}">
                <a16:creationId xmlns:a16="http://schemas.microsoft.com/office/drawing/2014/main" id="{52E89070-1F3D-4BF2-AEF6-3DCB0600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3097213"/>
            <a:ext cx="43926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两电流元之间的安培力：</a:t>
            </a:r>
          </a:p>
        </p:txBody>
      </p:sp>
      <p:sp>
        <p:nvSpPr>
          <p:cNvPr id="587797" name="Rectangle 21">
            <a:extLst>
              <a:ext uri="{FF2B5EF4-FFF2-40B4-BE49-F238E27FC236}">
                <a16:creationId xmlns:a16="http://schemas.microsoft.com/office/drawing/2014/main" id="{188CE340-6D01-4044-A579-34F12B1D4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3600450"/>
            <a:ext cx="1655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证明：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/>
      <p:bldP spid="587789" grpId="0"/>
      <p:bldP spid="587791" grpId="0"/>
      <p:bldP spid="587796" grpId="0"/>
      <p:bldP spid="5877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7118A5FA-EE11-4DD1-94BA-000FF8A0CE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0B74525C-9C2B-4B73-9D81-8D8574DED459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26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2685" name="Rectangle 29">
            <a:extLst>
              <a:ext uri="{FF2B5EF4-FFF2-40B4-BE49-F238E27FC236}">
                <a16:creationId xmlns:a16="http://schemas.microsoft.com/office/drawing/2014/main" id="{F8DE6969-C3A8-4781-B58B-5E876729F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1152525"/>
            <a:ext cx="27035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矢量函数</a:t>
            </a:r>
          </a:p>
        </p:txBody>
      </p:sp>
      <p:grpSp>
        <p:nvGrpSpPr>
          <p:cNvPr id="582700" name="Group 44">
            <a:extLst>
              <a:ext uri="{FF2B5EF4-FFF2-40B4-BE49-F238E27FC236}">
                <a16:creationId xmlns:a16="http://schemas.microsoft.com/office/drawing/2014/main" id="{617A568D-793A-4FBE-BB49-DC4E20AEFCE3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800225"/>
            <a:ext cx="9001125" cy="523875"/>
            <a:chOff x="533" y="1134"/>
            <a:chExt cx="5670" cy="330"/>
          </a:xfrm>
        </p:grpSpPr>
        <p:sp>
          <p:nvSpPr>
            <p:cNvPr id="37911" name="Text Box 21">
              <a:extLst>
                <a:ext uri="{FF2B5EF4-FFF2-40B4-BE49-F238E27FC236}">
                  <a16:creationId xmlns:a16="http://schemas.microsoft.com/office/drawing/2014/main" id="{FB7FE1C8-9EEE-4B47-9D85-60673AA2D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1134"/>
              <a:ext cx="56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若矢量    随标量  的变化而变，则称    是标量  的一个矢量函数</a:t>
              </a:r>
            </a:p>
          </p:txBody>
        </p:sp>
        <p:pic>
          <p:nvPicPr>
            <p:cNvPr id="37912" name="Picture 30">
              <a:extLst>
                <a:ext uri="{FF2B5EF4-FFF2-40B4-BE49-F238E27FC236}">
                  <a16:creationId xmlns:a16="http://schemas.microsoft.com/office/drawing/2014/main" id="{01F85681-CCBD-43EE-9CB0-2E3D452C4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" y="1164"/>
              <a:ext cx="19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3" name="Picture 31">
              <a:extLst>
                <a:ext uri="{FF2B5EF4-FFF2-40B4-BE49-F238E27FC236}">
                  <a16:creationId xmlns:a16="http://schemas.microsoft.com/office/drawing/2014/main" id="{BD5F480A-1A6C-4CBC-A6B4-564030AAD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" y="1234"/>
              <a:ext cx="8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4" name="Picture 32">
              <a:extLst>
                <a:ext uri="{FF2B5EF4-FFF2-40B4-BE49-F238E27FC236}">
                  <a16:creationId xmlns:a16="http://schemas.microsoft.com/office/drawing/2014/main" id="{8BD06825-DA3F-49C8-B39C-B6E7091E5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1238"/>
              <a:ext cx="8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5" name="Picture 33">
              <a:extLst>
                <a:ext uri="{FF2B5EF4-FFF2-40B4-BE49-F238E27FC236}">
                  <a16:creationId xmlns:a16="http://schemas.microsoft.com/office/drawing/2014/main" id="{9AC84AC8-A7E4-4F51-8CB1-300C59B68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" y="1164"/>
              <a:ext cx="19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82691" name="Picture 35">
            <a:extLst>
              <a:ext uri="{FF2B5EF4-FFF2-40B4-BE49-F238E27FC236}">
                <a16:creationId xmlns:a16="http://schemas.microsoft.com/office/drawing/2014/main" id="{FCBA34CF-9ABC-4463-A591-C0F9FB993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574925"/>
            <a:ext cx="16335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2720" name="Group 64">
            <a:extLst>
              <a:ext uri="{FF2B5EF4-FFF2-40B4-BE49-F238E27FC236}">
                <a16:creationId xmlns:a16="http://schemas.microsoft.com/office/drawing/2014/main" id="{90BE21D2-62C7-4E1E-91D3-6F7FCE168A67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3368675"/>
            <a:ext cx="8858250" cy="1035050"/>
            <a:chOff x="578" y="2122"/>
            <a:chExt cx="5580" cy="652"/>
          </a:xfrm>
        </p:grpSpPr>
        <p:sp>
          <p:nvSpPr>
            <p:cNvPr id="37904" name="Rectangle 38">
              <a:extLst>
                <a:ext uri="{FF2B5EF4-FFF2-40B4-BE49-F238E27FC236}">
                  <a16:creationId xmlns:a16="http://schemas.microsoft.com/office/drawing/2014/main" id="{E419FE09-94D5-47A8-8F49-7F9369ADA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2122"/>
              <a:ext cx="5580" cy="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设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时刻矢量为        ，经过       时间后，于              时刻，矢量为</a:t>
              </a:r>
            </a:p>
            <a:p>
              <a:pPr eaLnBrk="1" hangingPunct="1">
                <a:lnSpc>
                  <a:spcPct val="13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                  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，在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           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时间内，</a:t>
              </a:r>
            </a:p>
          </p:txBody>
        </p:sp>
        <p:pic>
          <p:nvPicPr>
            <p:cNvPr id="37905" name="Picture 39">
              <a:extLst>
                <a:ext uri="{FF2B5EF4-FFF2-40B4-BE49-F238E27FC236}">
                  <a16:creationId xmlns:a16="http://schemas.microsoft.com/office/drawing/2014/main" id="{F5291981-3C06-49ED-8D71-58691F4D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" y="2215"/>
              <a:ext cx="8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06" name="Picture 40">
              <a:extLst>
                <a:ext uri="{FF2B5EF4-FFF2-40B4-BE49-F238E27FC236}">
                  <a16:creationId xmlns:a16="http://schemas.microsoft.com/office/drawing/2014/main" id="{F0F70B4E-D07F-40FB-85E2-502C0AB9A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" y="2171"/>
              <a:ext cx="40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07" name="Picture 41">
              <a:extLst>
                <a:ext uri="{FF2B5EF4-FFF2-40B4-BE49-F238E27FC236}">
                  <a16:creationId xmlns:a16="http://schemas.microsoft.com/office/drawing/2014/main" id="{FE66E8D4-3CEE-4EAC-8C93-02A3B713D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" y="2219"/>
              <a:ext cx="2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08" name="Picture 42">
              <a:extLst>
                <a:ext uri="{FF2B5EF4-FFF2-40B4-BE49-F238E27FC236}">
                  <a16:creationId xmlns:a16="http://schemas.microsoft.com/office/drawing/2014/main" id="{4F88CCF8-DFA9-4472-AA97-CBBBD2BF6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" y="2208"/>
              <a:ext cx="615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09" name="Picture 43">
              <a:extLst>
                <a:ext uri="{FF2B5EF4-FFF2-40B4-BE49-F238E27FC236}">
                  <a16:creationId xmlns:a16="http://schemas.microsoft.com/office/drawing/2014/main" id="{AB69D59E-A9D8-4AC3-A537-78672C2B9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438"/>
              <a:ext cx="93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0" name="Picture 45">
              <a:extLst>
                <a:ext uri="{FF2B5EF4-FFF2-40B4-BE49-F238E27FC236}">
                  <a16:creationId xmlns:a16="http://schemas.microsoft.com/office/drawing/2014/main" id="{C0CB80A3-3416-485C-A740-D490AC3A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2520"/>
              <a:ext cx="68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82703" name="Picture 47">
            <a:extLst>
              <a:ext uri="{FF2B5EF4-FFF2-40B4-BE49-F238E27FC236}">
                <a16:creationId xmlns:a16="http://schemas.microsoft.com/office/drawing/2014/main" id="{FA42CCFF-B192-4D4A-BD4D-2258D13CE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5113338"/>
            <a:ext cx="4256087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2716" name="Picture 60">
            <a:extLst>
              <a:ext uri="{FF2B5EF4-FFF2-40B4-BE49-F238E27FC236}">
                <a16:creationId xmlns:a16="http://schemas.microsoft.com/office/drawing/2014/main" id="{F4B8F589-926D-4D8D-A13B-7B2779854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4845050"/>
            <a:ext cx="528637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2713" name="Picture 57">
            <a:extLst>
              <a:ext uri="{FF2B5EF4-FFF2-40B4-BE49-F238E27FC236}">
                <a16:creationId xmlns:a16="http://schemas.microsoft.com/office/drawing/2014/main" id="{F7B0E3BC-EBE6-4399-A345-1DA2EE6F3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5557838"/>
            <a:ext cx="1071562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2712" name="Picture 56">
            <a:extLst>
              <a:ext uri="{FF2B5EF4-FFF2-40B4-BE49-F238E27FC236}">
                <a16:creationId xmlns:a16="http://schemas.microsoft.com/office/drawing/2014/main" id="{4203A2C7-606A-460A-B9D7-F3920EDE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5216525"/>
            <a:ext cx="57943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2704" name="Line 48">
            <a:extLst>
              <a:ext uri="{FF2B5EF4-FFF2-40B4-BE49-F238E27FC236}">
                <a16:creationId xmlns:a16="http://schemas.microsoft.com/office/drawing/2014/main" id="{14586FF5-5BFE-47D2-B565-630D4B57FD7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702425" y="4687888"/>
            <a:ext cx="506413" cy="1528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2705" name="Line 49">
            <a:extLst>
              <a:ext uri="{FF2B5EF4-FFF2-40B4-BE49-F238E27FC236}">
                <a16:creationId xmlns:a16="http://schemas.microsoft.com/office/drawing/2014/main" id="{99B88051-5143-4CD0-BDCB-02F12B425F4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696075" y="4948238"/>
            <a:ext cx="2000250" cy="1266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2710" name="Freeform 54">
            <a:extLst>
              <a:ext uri="{FF2B5EF4-FFF2-40B4-BE49-F238E27FC236}">
                <a16:creationId xmlns:a16="http://schemas.microsoft.com/office/drawing/2014/main" id="{44F63D28-BD11-48BD-B45B-6584B277A041}"/>
              </a:ext>
            </a:extLst>
          </p:cNvPr>
          <p:cNvSpPr>
            <a:spLocks noChangeAspect="1"/>
          </p:cNvSpPr>
          <p:nvPr/>
        </p:nvSpPr>
        <p:spPr bwMode="auto">
          <a:xfrm>
            <a:off x="6383338" y="4578350"/>
            <a:ext cx="2932112" cy="758825"/>
          </a:xfrm>
          <a:custGeom>
            <a:avLst/>
            <a:gdLst>
              <a:gd name="T0" fmla="*/ 0 w 1847"/>
              <a:gd name="T1" fmla="*/ 2147483646 h 478"/>
              <a:gd name="T2" fmla="*/ 2147483646 w 1847"/>
              <a:gd name="T3" fmla="*/ 2147483646 h 478"/>
              <a:gd name="T4" fmla="*/ 2147483646 w 1847"/>
              <a:gd name="T5" fmla="*/ 2147483646 h 4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47" h="478">
                <a:moveTo>
                  <a:pt x="0" y="356"/>
                </a:moveTo>
                <a:cubicBezTo>
                  <a:pt x="299" y="166"/>
                  <a:pt x="627" y="0"/>
                  <a:pt x="935" y="20"/>
                </a:cubicBezTo>
                <a:cubicBezTo>
                  <a:pt x="1243" y="40"/>
                  <a:pt x="1657" y="383"/>
                  <a:pt x="1847" y="47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2711" name="Line 55">
            <a:extLst>
              <a:ext uri="{FF2B5EF4-FFF2-40B4-BE49-F238E27FC236}">
                <a16:creationId xmlns:a16="http://schemas.microsoft.com/office/drawing/2014/main" id="{DE5333E4-69D0-46F6-97BE-28BC552EA14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210425" y="4702175"/>
            <a:ext cx="1492250" cy="2397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2718" name="Text Box 62">
            <a:extLst>
              <a:ext uri="{FF2B5EF4-FFF2-40B4-BE49-F238E27FC236}">
                <a16:creationId xmlns:a16="http://schemas.microsoft.com/office/drawing/2014/main" id="{92988586-B60D-475A-9AD9-2450EB95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75" y="5297488"/>
            <a:ext cx="15128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楷体_GB2312" pitchFamily="49" charset="-122"/>
              </a:rPr>
              <a:t>矢端曲线</a:t>
            </a:r>
            <a:endParaRPr lang="en-US" altLang="zh-CN" sz="20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85" grpId="0"/>
      <p:bldP spid="5827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>
            <a:extLst>
              <a:ext uri="{FF2B5EF4-FFF2-40B4-BE49-F238E27FC236}">
                <a16:creationId xmlns:a16="http://schemas.microsoft.com/office/drawing/2014/main" id="{CD00080A-186C-4D7A-9B3C-315B33A8B2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5B9BB940-C4E1-4387-AF07-5BB906E77CB2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27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88804" name="Picture 4">
            <a:extLst>
              <a:ext uri="{FF2B5EF4-FFF2-40B4-BE49-F238E27FC236}">
                <a16:creationId xmlns:a16="http://schemas.microsoft.com/office/drawing/2014/main" id="{E095898A-7562-43B9-832C-03650484A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895850"/>
            <a:ext cx="69596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6">
            <a:extLst>
              <a:ext uri="{FF2B5EF4-FFF2-40B4-BE49-F238E27FC236}">
                <a16:creationId xmlns:a16="http://schemas.microsoft.com/office/drawing/2014/main" id="{D207FBB3-818A-4C6F-A851-A7B3EFD88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3030538"/>
            <a:ext cx="11906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17" name="Picture 7">
            <a:extLst>
              <a:ext uri="{FF2B5EF4-FFF2-40B4-BE49-F238E27FC236}">
                <a16:creationId xmlns:a16="http://schemas.microsoft.com/office/drawing/2014/main" id="{B374F196-AAAA-489E-8122-21E8860D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2643188"/>
            <a:ext cx="6429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8" name="Line 8">
            <a:extLst>
              <a:ext uri="{FF2B5EF4-FFF2-40B4-BE49-F238E27FC236}">
                <a16:creationId xmlns:a16="http://schemas.microsoft.com/office/drawing/2014/main" id="{77ACF068-7CEA-4C25-AA06-5BE9D7945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3300" y="2055813"/>
            <a:ext cx="561975" cy="169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38919" name="Line 9">
            <a:extLst>
              <a:ext uri="{FF2B5EF4-FFF2-40B4-BE49-F238E27FC236}">
                <a16:creationId xmlns:a16="http://schemas.microsoft.com/office/drawing/2014/main" id="{5929DDF4-4646-48DA-BD17-A892524EE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6950" y="2344738"/>
            <a:ext cx="2220913" cy="140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38920" name="Freeform 10">
            <a:extLst>
              <a:ext uri="{FF2B5EF4-FFF2-40B4-BE49-F238E27FC236}">
                <a16:creationId xmlns:a16="http://schemas.microsoft.com/office/drawing/2014/main" id="{F923EF83-F41F-4284-8620-2CEB40CCD326}"/>
              </a:ext>
            </a:extLst>
          </p:cNvPr>
          <p:cNvSpPr>
            <a:spLocks/>
          </p:cNvSpPr>
          <p:nvPr/>
        </p:nvSpPr>
        <p:spPr bwMode="auto">
          <a:xfrm rot="-1753227">
            <a:off x="6056313" y="1654175"/>
            <a:ext cx="2879725" cy="2233613"/>
          </a:xfrm>
          <a:custGeom>
            <a:avLst/>
            <a:gdLst>
              <a:gd name="T0" fmla="*/ 0 w 1814"/>
              <a:gd name="T1" fmla="*/ 2147483646 h 1407"/>
              <a:gd name="T2" fmla="*/ 2147483646 w 1814"/>
              <a:gd name="T3" fmla="*/ 2147483646 h 1407"/>
              <a:gd name="T4" fmla="*/ 2147483646 w 1814"/>
              <a:gd name="T5" fmla="*/ 2147483646 h 14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4" h="1407">
                <a:moveTo>
                  <a:pt x="0" y="46"/>
                </a:moveTo>
                <a:cubicBezTo>
                  <a:pt x="393" y="23"/>
                  <a:pt x="787" y="0"/>
                  <a:pt x="1089" y="227"/>
                </a:cubicBezTo>
                <a:cubicBezTo>
                  <a:pt x="1391" y="454"/>
                  <a:pt x="1602" y="930"/>
                  <a:pt x="1814" y="140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38921" name="Line 11">
            <a:extLst>
              <a:ext uri="{FF2B5EF4-FFF2-40B4-BE49-F238E27FC236}">
                <a16:creationId xmlns:a16="http://schemas.microsoft.com/office/drawing/2014/main" id="{46F2C2AB-4306-448C-ABD1-094483D5A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863" y="2071688"/>
            <a:ext cx="1657350" cy="266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38922" name="Picture 13">
            <a:extLst>
              <a:ext uri="{FF2B5EF4-FFF2-40B4-BE49-F238E27FC236}">
                <a16:creationId xmlns:a16="http://schemas.microsoft.com/office/drawing/2014/main" id="{E528EB02-DDD6-4EDA-9C24-E8EEA235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654175"/>
            <a:ext cx="5873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3" name="Arc 14">
            <a:extLst>
              <a:ext uri="{FF2B5EF4-FFF2-40B4-BE49-F238E27FC236}">
                <a16:creationId xmlns:a16="http://schemas.microsoft.com/office/drawing/2014/main" id="{E89180FC-C8B6-4A65-86F8-12D10B68ABE1}"/>
              </a:ext>
            </a:extLst>
          </p:cNvPr>
          <p:cNvSpPr>
            <a:spLocks/>
          </p:cNvSpPr>
          <p:nvPr/>
        </p:nvSpPr>
        <p:spPr bwMode="auto">
          <a:xfrm rot="10498555" flipV="1">
            <a:off x="7496175" y="1871663"/>
            <a:ext cx="504825" cy="287337"/>
          </a:xfrm>
          <a:custGeom>
            <a:avLst/>
            <a:gdLst>
              <a:gd name="T0" fmla="*/ 0 w 21600"/>
              <a:gd name="T1" fmla="*/ 0 h 21600"/>
              <a:gd name="T2" fmla="*/ 275749718 w 21600"/>
              <a:gd name="T3" fmla="*/ 50847209 h 21600"/>
              <a:gd name="T4" fmla="*/ 0 w 21600"/>
              <a:gd name="T5" fmla="*/ 5084720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sp>
        <p:nvSpPr>
          <p:cNvPr id="38924" name="Text Box 15">
            <a:extLst>
              <a:ext uri="{FF2B5EF4-FFF2-40B4-BE49-F238E27FC236}">
                <a16:creationId xmlns:a16="http://schemas.microsoft.com/office/drawing/2014/main" id="{C5B1D367-9A76-45CC-A25A-4376A55E9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450" y="2868613"/>
            <a:ext cx="15128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楷体_GB2312" pitchFamily="49" charset="-122"/>
              </a:rPr>
              <a:t>矢端曲线</a:t>
            </a:r>
          </a:p>
        </p:txBody>
      </p:sp>
      <p:sp>
        <p:nvSpPr>
          <p:cNvPr id="588817" name="Rectangle 17">
            <a:extLst>
              <a:ext uri="{FF2B5EF4-FFF2-40B4-BE49-F238E27FC236}">
                <a16:creationId xmlns:a16="http://schemas.microsoft.com/office/drawing/2014/main" id="{FD9003DB-880C-4381-9601-4F31A35D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163638"/>
            <a:ext cx="2881313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平均变化率</a:t>
            </a:r>
          </a:p>
        </p:txBody>
      </p:sp>
      <p:pic>
        <p:nvPicPr>
          <p:cNvPr id="588818" name="Picture 18">
            <a:extLst>
              <a:ext uri="{FF2B5EF4-FFF2-40B4-BE49-F238E27FC236}">
                <a16:creationId xmlns:a16="http://schemas.microsoft.com/office/drawing/2014/main" id="{AFCA8048-FAD5-4285-8CA2-B4EB22399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22475"/>
            <a:ext cx="36893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8820" name="Rectangle 20">
            <a:extLst>
              <a:ext uri="{FF2B5EF4-FFF2-40B4-BE49-F238E27FC236}">
                <a16:creationId xmlns:a16="http://schemas.microsoft.com/office/drawing/2014/main" id="{345418BE-FE1A-4353-9890-D1FC597CD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3221038"/>
            <a:ext cx="2703513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矢量导数</a:t>
            </a:r>
          </a:p>
        </p:txBody>
      </p:sp>
      <p:grpSp>
        <p:nvGrpSpPr>
          <p:cNvPr id="588823" name="Group 23">
            <a:extLst>
              <a:ext uri="{FF2B5EF4-FFF2-40B4-BE49-F238E27FC236}">
                <a16:creationId xmlns:a16="http://schemas.microsoft.com/office/drawing/2014/main" id="{9FAB9096-00FB-416C-A63E-764A05235F10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013200"/>
            <a:ext cx="9072562" cy="523875"/>
            <a:chOff x="533" y="2359"/>
            <a:chExt cx="5715" cy="330"/>
          </a:xfrm>
        </p:grpSpPr>
        <p:sp>
          <p:nvSpPr>
            <p:cNvPr id="38934" name="Rectangle 19">
              <a:extLst>
                <a:ext uri="{FF2B5EF4-FFF2-40B4-BE49-F238E27FC236}">
                  <a16:creationId xmlns:a16="http://schemas.microsoft.com/office/drawing/2014/main" id="{EFAB9EA5-1D23-464C-B6B2-F33CC7A6A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2359"/>
              <a:ext cx="57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矢量函数在      时间内的平均变化率，当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            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时的极限，记为</a:t>
              </a:r>
            </a:p>
          </p:txBody>
        </p:sp>
        <p:pic>
          <p:nvPicPr>
            <p:cNvPr id="38935" name="Picture 21">
              <a:extLst>
                <a:ext uri="{FF2B5EF4-FFF2-40B4-BE49-F238E27FC236}">
                  <a16:creationId xmlns:a16="http://schemas.microsoft.com/office/drawing/2014/main" id="{622DA411-D719-44A0-AFF2-422F991E8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" y="2435"/>
              <a:ext cx="2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8936" name="Picture 22">
              <a:extLst>
                <a:ext uri="{FF2B5EF4-FFF2-40B4-BE49-F238E27FC236}">
                  <a16:creationId xmlns:a16="http://schemas.microsoft.com/office/drawing/2014/main" id="{B390224C-16C1-4BF0-9E28-B3C902D91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" y="2435"/>
              <a:ext cx="71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88826" name="Group 26">
            <a:extLst>
              <a:ext uri="{FF2B5EF4-FFF2-40B4-BE49-F238E27FC236}">
                <a16:creationId xmlns:a16="http://schemas.microsoft.com/office/drawing/2014/main" id="{B4989656-CB21-450D-AAB0-8705CC993D2F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5913438"/>
            <a:ext cx="3368675" cy="523875"/>
            <a:chOff x="533" y="3725"/>
            <a:chExt cx="2122" cy="330"/>
          </a:xfrm>
        </p:grpSpPr>
        <p:sp>
          <p:nvSpPr>
            <p:cNvPr id="38932" name="Rectangle 24">
              <a:extLst>
                <a:ext uri="{FF2B5EF4-FFF2-40B4-BE49-F238E27FC236}">
                  <a16:creationId xmlns:a16="http://schemas.microsoft.com/office/drawing/2014/main" id="{98B7AFCF-9B2F-4CAC-A9AA-83BC9E74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3725"/>
              <a:ext cx="21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称为</a:t>
              </a:r>
              <a:r>
                <a:rPr lang="zh-CN" altLang="en-US" sz="2400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矢量函数对  的导数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pic>
          <p:nvPicPr>
            <p:cNvPr id="38933" name="Picture 25">
              <a:extLst>
                <a:ext uri="{FF2B5EF4-FFF2-40B4-BE49-F238E27FC236}">
                  <a16:creationId xmlns:a16="http://schemas.microsoft.com/office/drawing/2014/main" id="{3499F14E-B015-4688-BA91-A72ED1A48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" y="3839"/>
              <a:ext cx="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88827" name="Line 27">
            <a:extLst>
              <a:ext uri="{FF2B5EF4-FFF2-40B4-BE49-F238E27FC236}">
                <a16:creationId xmlns:a16="http://schemas.microsoft.com/office/drawing/2014/main" id="{07384C28-F839-439A-A9BF-1A135B4F76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1778000"/>
            <a:ext cx="819150" cy="2857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588828" name="Picture 28">
            <a:extLst>
              <a:ext uri="{FF2B5EF4-FFF2-40B4-BE49-F238E27FC236}">
                <a16:creationId xmlns:a16="http://schemas.microsoft.com/office/drawing/2014/main" id="{79B1A8A3-942A-4941-B453-095B997E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3" y="1250950"/>
            <a:ext cx="30638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7" grpId="0"/>
      <p:bldP spid="5888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8AEC6193-E0E9-4703-9E93-BD6CB93CA7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31B64733-F644-475F-92F5-D186524A7308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28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977C6D6A-0C45-44E6-9C92-A771CDF4D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152525"/>
            <a:ext cx="475297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矢量导数的基本运算法则</a:t>
            </a:r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303F0FCE-97DB-4F0B-90FC-3A3B2AA9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28788"/>
            <a:ext cx="49339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>
            <a:extLst>
              <a:ext uri="{FF2B5EF4-FFF2-40B4-BE49-F238E27FC236}">
                <a16:creationId xmlns:a16="http://schemas.microsoft.com/office/drawing/2014/main" id="{B60DDCF7-AACD-43B8-A77E-59B790F8C0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4AE3DB91-E766-4405-BE78-A2C838208F15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29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9848" name="Line 24">
            <a:extLst>
              <a:ext uri="{FF2B5EF4-FFF2-40B4-BE49-F238E27FC236}">
                <a16:creationId xmlns:a16="http://schemas.microsoft.com/office/drawing/2014/main" id="{AC0CD08E-19E3-4F5C-807F-F49C3D3517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9525" y="4857750"/>
            <a:ext cx="73342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sm" len="lg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9828" name="Text Box 4">
            <a:extLst>
              <a:ext uri="{FF2B5EF4-FFF2-40B4-BE49-F238E27FC236}">
                <a16:creationId xmlns:a16="http://schemas.microsoft.com/office/drawing/2014/main" id="{FADC5AF5-9FBA-404B-845B-1592186BF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190625"/>
            <a:ext cx="7391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在直角坐标系中</a:t>
            </a:r>
          </a:p>
        </p:txBody>
      </p:sp>
      <p:pic>
        <p:nvPicPr>
          <p:cNvPr id="589830" name="Picture 6">
            <a:extLst>
              <a:ext uri="{FF2B5EF4-FFF2-40B4-BE49-F238E27FC236}">
                <a16:creationId xmlns:a16="http://schemas.microsoft.com/office/drawing/2014/main" id="{29921622-E6A2-4A57-A162-8096A9F7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2055813"/>
            <a:ext cx="4905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9832" name="Picture 8">
            <a:extLst>
              <a:ext uri="{FF2B5EF4-FFF2-40B4-BE49-F238E27FC236}">
                <a16:creationId xmlns:a16="http://schemas.microsoft.com/office/drawing/2014/main" id="{D7682852-7D6B-4DCF-8D1C-1915A60FF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030538"/>
            <a:ext cx="5118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9834" name="Picture 10">
            <a:extLst>
              <a:ext uri="{FF2B5EF4-FFF2-40B4-BE49-F238E27FC236}">
                <a16:creationId xmlns:a16="http://schemas.microsoft.com/office/drawing/2014/main" id="{7557EA93-761C-46D2-A29E-E66183F3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5407025"/>
            <a:ext cx="11906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9835" name="Picture 11">
            <a:extLst>
              <a:ext uri="{FF2B5EF4-FFF2-40B4-BE49-F238E27FC236}">
                <a16:creationId xmlns:a16="http://schemas.microsoft.com/office/drawing/2014/main" id="{654D08B9-0B17-44DF-90F7-ED07CD5DC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5019675"/>
            <a:ext cx="6429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9836" name="Line 12">
            <a:extLst>
              <a:ext uri="{FF2B5EF4-FFF2-40B4-BE49-F238E27FC236}">
                <a16:creationId xmlns:a16="http://schemas.microsoft.com/office/drawing/2014/main" id="{DC3CF0B4-7811-445E-8149-21017E0A9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3300" y="4432300"/>
            <a:ext cx="561975" cy="169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9838" name="Freeform 14">
            <a:extLst>
              <a:ext uri="{FF2B5EF4-FFF2-40B4-BE49-F238E27FC236}">
                <a16:creationId xmlns:a16="http://schemas.microsoft.com/office/drawing/2014/main" id="{EB87D96D-B7B3-4DA2-B654-CE41CD06F127}"/>
              </a:ext>
            </a:extLst>
          </p:cNvPr>
          <p:cNvSpPr>
            <a:spLocks/>
          </p:cNvSpPr>
          <p:nvPr/>
        </p:nvSpPr>
        <p:spPr bwMode="auto">
          <a:xfrm rot="-1753227">
            <a:off x="6056313" y="4030663"/>
            <a:ext cx="2879725" cy="2233612"/>
          </a:xfrm>
          <a:custGeom>
            <a:avLst/>
            <a:gdLst>
              <a:gd name="T0" fmla="*/ 0 w 1814"/>
              <a:gd name="T1" fmla="*/ 2147483646 h 1407"/>
              <a:gd name="T2" fmla="*/ 2147483646 w 1814"/>
              <a:gd name="T3" fmla="*/ 2147483646 h 1407"/>
              <a:gd name="T4" fmla="*/ 2147483646 w 1814"/>
              <a:gd name="T5" fmla="*/ 2147483646 h 14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4" h="1407">
                <a:moveTo>
                  <a:pt x="0" y="46"/>
                </a:moveTo>
                <a:cubicBezTo>
                  <a:pt x="393" y="23"/>
                  <a:pt x="787" y="0"/>
                  <a:pt x="1089" y="227"/>
                </a:cubicBezTo>
                <a:cubicBezTo>
                  <a:pt x="1391" y="454"/>
                  <a:pt x="1602" y="930"/>
                  <a:pt x="1814" y="140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9839" name="Line 15">
            <a:extLst>
              <a:ext uri="{FF2B5EF4-FFF2-40B4-BE49-F238E27FC236}">
                <a16:creationId xmlns:a16="http://schemas.microsoft.com/office/drawing/2014/main" id="{3999A27E-31EC-4DA5-9149-0FA603586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863" y="4448175"/>
            <a:ext cx="1657350" cy="266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589840" name="Picture 16">
            <a:extLst>
              <a:ext uri="{FF2B5EF4-FFF2-40B4-BE49-F238E27FC236}">
                <a16:creationId xmlns:a16="http://schemas.microsoft.com/office/drawing/2014/main" id="{183D9BDD-C570-446A-A8F6-3C3FFE0D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030663"/>
            <a:ext cx="5873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9841" name="Arc 17">
            <a:extLst>
              <a:ext uri="{FF2B5EF4-FFF2-40B4-BE49-F238E27FC236}">
                <a16:creationId xmlns:a16="http://schemas.microsoft.com/office/drawing/2014/main" id="{A5DCC576-586F-43A3-AAB8-7AC586FBA89E}"/>
              </a:ext>
            </a:extLst>
          </p:cNvPr>
          <p:cNvSpPr>
            <a:spLocks/>
          </p:cNvSpPr>
          <p:nvPr/>
        </p:nvSpPr>
        <p:spPr bwMode="auto">
          <a:xfrm rot="10498555" flipV="1">
            <a:off x="7496175" y="4248150"/>
            <a:ext cx="504825" cy="287338"/>
          </a:xfrm>
          <a:custGeom>
            <a:avLst/>
            <a:gdLst>
              <a:gd name="T0" fmla="*/ 0 w 21600"/>
              <a:gd name="T1" fmla="*/ 0 h 21600"/>
              <a:gd name="T2" fmla="*/ 275749718 w 21600"/>
              <a:gd name="T3" fmla="*/ 50847745 h 21600"/>
              <a:gd name="T4" fmla="*/ 0 w 21600"/>
              <a:gd name="T5" fmla="*/ 5084774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sp>
        <p:nvSpPr>
          <p:cNvPr id="589842" name="Text Box 18">
            <a:extLst>
              <a:ext uri="{FF2B5EF4-FFF2-40B4-BE49-F238E27FC236}">
                <a16:creationId xmlns:a16="http://schemas.microsoft.com/office/drawing/2014/main" id="{C1EF4AC0-97B1-4D7A-868D-ECE22148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450" y="5245100"/>
            <a:ext cx="15128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楷体_GB2312" pitchFamily="49" charset="-122"/>
              </a:rPr>
              <a:t>矢端曲线</a:t>
            </a:r>
          </a:p>
        </p:txBody>
      </p:sp>
      <p:sp>
        <p:nvSpPr>
          <p:cNvPr id="589843" name="Rectangle 19">
            <a:extLst>
              <a:ext uri="{FF2B5EF4-FFF2-40B4-BE49-F238E27FC236}">
                <a16:creationId xmlns:a16="http://schemas.microsoft.com/office/drawing/2014/main" id="{09342C16-91AF-4EFA-8F10-2B1FD89C7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392613"/>
            <a:ext cx="1695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一般情况下</a:t>
            </a:r>
          </a:p>
        </p:txBody>
      </p:sp>
      <p:pic>
        <p:nvPicPr>
          <p:cNvPr id="589844" name="Picture 20">
            <a:extLst>
              <a:ext uri="{FF2B5EF4-FFF2-40B4-BE49-F238E27FC236}">
                <a16:creationId xmlns:a16="http://schemas.microsoft.com/office/drawing/2014/main" id="{6B403466-413E-4972-A427-E82B4282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5184775"/>
            <a:ext cx="1158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9845" name="Line 21">
            <a:extLst>
              <a:ext uri="{FF2B5EF4-FFF2-40B4-BE49-F238E27FC236}">
                <a16:creationId xmlns:a16="http://schemas.microsoft.com/office/drawing/2014/main" id="{847F1CE5-CA99-4FFA-BE07-CCBB97CF1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3" y="4452938"/>
            <a:ext cx="914400" cy="752475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9846" name="Line 22">
            <a:extLst>
              <a:ext uri="{FF2B5EF4-FFF2-40B4-BE49-F238E27FC236}">
                <a16:creationId xmlns:a16="http://schemas.microsoft.com/office/drawing/2014/main" id="{A92A0C98-22AD-4E25-998F-2D03E466B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205413"/>
            <a:ext cx="13335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9847" name="Line 23">
            <a:extLst>
              <a:ext uri="{FF2B5EF4-FFF2-40B4-BE49-F238E27FC236}">
                <a16:creationId xmlns:a16="http://schemas.microsoft.com/office/drawing/2014/main" id="{61A7B065-09C4-423E-BA80-F875040E0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275" y="4724400"/>
            <a:ext cx="133350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grpSp>
        <p:nvGrpSpPr>
          <p:cNvPr id="589851" name="Group 27">
            <a:extLst>
              <a:ext uri="{FF2B5EF4-FFF2-40B4-BE49-F238E27FC236}">
                <a16:creationId xmlns:a16="http://schemas.microsoft.com/office/drawing/2014/main" id="{0FD47955-820B-419A-B777-D3DA6D6B0F27}"/>
              </a:ext>
            </a:extLst>
          </p:cNvPr>
          <p:cNvGrpSpPr>
            <a:grpSpLocks/>
          </p:cNvGrpSpPr>
          <p:nvPr/>
        </p:nvGrpSpPr>
        <p:grpSpPr bwMode="auto">
          <a:xfrm>
            <a:off x="7831138" y="4964113"/>
            <a:ext cx="423862" cy="268287"/>
            <a:chOff x="4933" y="3127"/>
            <a:chExt cx="267" cy="169"/>
          </a:xfrm>
        </p:grpSpPr>
        <p:sp>
          <p:nvSpPr>
            <p:cNvPr id="40982" name="Rectangle 26">
              <a:extLst>
                <a:ext uri="{FF2B5EF4-FFF2-40B4-BE49-F238E27FC236}">
                  <a16:creationId xmlns:a16="http://schemas.microsoft.com/office/drawing/2014/main" id="{F405D925-D3D9-46F9-87DD-1739825D71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33688">
              <a:off x="4933" y="3175"/>
              <a:ext cx="227" cy="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pic>
          <p:nvPicPr>
            <p:cNvPr id="40983" name="Picture 25">
              <a:extLst>
                <a:ext uri="{FF2B5EF4-FFF2-40B4-BE49-F238E27FC236}">
                  <a16:creationId xmlns:a16="http://schemas.microsoft.com/office/drawing/2014/main" id="{F13DDDCD-F81D-4424-8A07-9DA1681AD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" y="3127"/>
              <a:ext cx="249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89837" name="Line 13">
            <a:extLst>
              <a:ext uri="{FF2B5EF4-FFF2-40B4-BE49-F238E27FC236}">
                <a16:creationId xmlns:a16="http://schemas.microsoft.com/office/drawing/2014/main" id="{0555F7E8-B175-4515-93B5-A61229E21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6950" y="4721225"/>
            <a:ext cx="2220913" cy="1408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8" grpId="0"/>
      <p:bldP spid="589842" grpId="0"/>
      <p:bldP spid="5898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>
            <a:extLst>
              <a:ext uri="{FF2B5EF4-FFF2-40B4-BE49-F238E27FC236}">
                <a16:creationId xmlns:a16="http://schemas.microsoft.com/office/drawing/2014/main" id="{2B7FBE85-C2F8-4169-9C32-5CB419A683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6BA27A04-B5C4-4C0B-9AD3-C12DDAA57D1C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3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30436" name="Text Box 4">
            <a:extLst>
              <a:ext uri="{FF2B5EF4-FFF2-40B4-BE49-F238E27FC236}">
                <a16:creationId xmlns:a16="http://schemas.microsoft.com/office/drawing/2014/main" id="{60293714-8828-4D1A-B92F-7C5118E9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355725"/>
            <a:ext cx="41957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模：矢量的大小</a:t>
            </a:r>
            <a:endParaRPr kumimoji="1" lang="zh-CN" altLang="en-US" sz="2400">
              <a:ea typeface="华文细黑" panose="02010600040101010101" pitchFamily="2" charset="-122"/>
            </a:endParaRPr>
          </a:p>
        </p:txBody>
      </p:sp>
      <p:pic>
        <p:nvPicPr>
          <p:cNvPr id="530459" name="Picture 27">
            <a:extLst>
              <a:ext uri="{FF2B5EF4-FFF2-40B4-BE49-F238E27FC236}">
                <a16:creationId xmlns:a16="http://schemas.microsoft.com/office/drawing/2014/main" id="{20261955-A21A-4401-B4D5-B0EB2D990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8" y="1900238"/>
            <a:ext cx="1401762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0461" name="Text Box 29">
            <a:extLst>
              <a:ext uri="{FF2B5EF4-FFF2-40B4-BE49-F238E27FC236}">
                <a16:creationId xmlns:a16="http://schemas.microsoft.com/office/drawing/2014/main" id="{91FE6EB9-98E7-491F-9DC3-ED7E3482E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2640013"/>
            <a:ext cx="880427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单位矢量：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30463" name="Rectangle 31">
            <a:extLst>
              <a:ext uri="{FF2B5EF4-FFF2-40B4-BE49-F238E27FC236}">
                <a16:creationId xmlns:a16="http://schemas.microsoft.com/office/drawing/2014/main" id="{B2C7F321-2175-4472-87B6-9C2D338E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663825"/>
            <a:ext cx="584993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大小为</a:t>
            </a:r>
            <a:r>
              <a:rPr lang="en-US" altLang="zh-CN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的矢量，</a:t>
            </a:r>
            <a:r>
              <a:rPr lang="zh-CN" altLang="en-US" sz="2400" b="0">
                <a:latin typeface="Times New Roman" panose="02020603050405020304" pitchFamily="18" charset="0"/>
              </a:rPr>
              <a:t>常用来表示矢量的方向</a:t>
            </a:r>
          </a:p>
        </p:txBody>
      </p:sp>
      <p:sp>
        <p:nvSpPr>
          <p:cNvPr id="530465" name="Text Box 33">
            <a:extLst>
              <a:ext uri="{FF2B5EF4-FFF2-40B4-BE49-F238E27FC236}">
                <a16:creationId xmlns:a16="http://schemas.microsoft.com/office/drawing/2014/main" id="{E564D3BD-DE3C-487A-8B9C-42C6AECA3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4079875"/>
            <a:ext cx="880427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零矢量：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30466" name="Rectangle 34">
            <a:extLst>
              <a:ext uri="{FF2B5EF4-FFF2-40B4-BE49-F238E27FC236}">
                <a16:creationId xmlns:a16="http://schemas.microsoft.com/office/drawing/2014/main" id="{31832176-A513-4415-9C78-63EE5E75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095750"/>
            <a:ext cx="25146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大小为</a:t>
            </a:r>
            <a:r>
              <a:rPr lang="en-US" altLang="zh-CN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的矢量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530473" name="Group 41">
            <a:extLst>
              <a:ext uri="{FF2B5EF4-FFF2-40B4-BE49-F238E27FC236}">
                <a16:creationId xmlns:a16="http://schemas.microsoft.com/office/drawing/2014/main" id="{376AFFA7-8AFD-4C6B-8B80-F5A3B975EC6C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3303588"/>
            <a:ext cx="1171575" cy="554037"/>
            <a:chOff x="1989" y="2049"/>
            <a:chExt cx="738" cy="349"/>
          </a:xfrm>
        </p:grpSpPr>
        <p:pic>
          <p:nvPicPr>
            <p:cNvPr id="14358" name="Picture 35">
              <a:extLst>
                <a:ext uri="{FF2B5EF4-FFF2-40B4-BE49-F238E27FC236}">
                  <a16:creationId xmlns:a16="http://schemas.microsoft.com/office/drawing/2014/main" id="{49BFDE10-0998-4049-A56F-D39FC3B63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" y="2120"/>
              <a:ext cx="232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59" name="Picture 36">
              <a:extLst>
                <a:ext uri="{FF2B5EF4-FFF2-40B4-BE49-F238E27FC236}">
                  <a16:creationId xmlns:a16="http://schemas.microsoft.com/office/drawing/2014/main" id="{2319FEEF-7CD0-4A89-8150-DC76CFCF8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1" y="2049"/>
              <a:ext cx="19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60" name="Text Box 37">
              <a:extLst>
                <a:ext uri="{FF2B5EF4-FFF2-40B4-BE49-F238E27FC236}">
                  <a16:creationId xmlns:a16="http://schemas.microsoft.com/office/drawing/2014/main" id="{700431E2-365A-4B90-98C8-DE33BCE41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2064"/>
              <a:ext cx="4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或</a:t>
              </a:r>
            </a:p>
          </p:txBody>
        </p:sp>
      </p:grpSp>
      <p:grpSp>
        <p:nvGrpSpPr>
          <p:cNvPr id="530474" name="Group 42">
            <a:extLst>
              <a:ext uri="{FF2B5EF4-FFF2-40B4-BE49-F238E27FC236}">
                <a16:creationId xmlns:a16="http://schemas.microsoft.com/office/drawing/2014/main" id="{2CBAB28B-B098-4964-B01D-D76969EE67CE}"/>
              </a:ext>
            </a:extLst>
          </p:cNvPr>
          <p:cNvGrpSpPr>
            <a:grpSpLocks/>
          </p:cNvGrpSpPr>
          <p:nvPr/>
        </p:nvGrpSpPr>
        <p:grpSpPr bwMode="auto">
          <a:xfrm>
            <a:off x="2481263" y="3362325"/>
            <a:ext cx="5113337" cy="525463"/>
            <a:chOff x="2937" y="2086"/>
            <a:chExt cx="3221" cy="331"/>
          </a:xfrm>
        </p:grpSpPr>
        <p:sp>
          <p:nvSpPr>
            <p:cNvPr id="14356" name="Rectangle 39">
              <a:extLst>
                <a:ext uri="{FF2B5EF4-FFF2-40B4-BE49-F238E27FC236}">
                  <a16:creationId xmlns:a16="http://schemas.microsoft.com/office/drawing/2014/main" id="{DA84D804-1D48-421E-A448-531BE1CBC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087"/>
              <a:ext cx="3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表示方向与矢量     同向的单位矢量</a:t>
              </a:r>
            </a:p>
          </p:txBody>
        </p:sp>
        <p:pic>
          <p:nvPicPr>
            <p:cNvPr id="14357" name="Picture 40">
              <a:extLst>
                <a:ext uri="{FF2B5EF4-FFF2-40B4-BE49-F238E27FC236}">
                  <a16:creationId xmlns:a16="http://schemas.microsoft.com/office/drawing/2014/main" id="{5203032F-D456-4566-A55A-19E3AC657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" y="2086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30475" name="Text Box 43">
            <a:extLst>
              <a:ext uri="{FF2B5EF4-FFF2-40B4-BE49-F238E27FC236}">
                <a16:creationId xmlns:a16="http://schemas.microsoft.com/office/drawing/2014/main" id="{FF971CD6-4733-42C2-8D80-D4D452006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4752975"/>
            <a:ext cx="880427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矢量相等：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30476" name="Rectangle 44">
            <a:extLst>
              <a:ext uri="{FF2B5EF4-FFF2-40B4-BE49-F238E27FC236}">
                <a16:creationId xmlns:a16="http://schemas.microsoft.com/office/drawing/2014/main" id="{AF8F662A-03A4-4D02-8E23-AE645B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4768850"/>
            <a:ext cx="33718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大小相等，方向相同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pic>
        <p:nvPicPr>
          <p:cNvPr id="530477" name="Picture 45">
            <a:extLst>
              <a:ext uri="{FF2B5EF4-FFF2-40B4-BE49-F238E27FC236}">
                <a16:creationId xmlns:a16="http://schemas.microsoft.com/office/drawing/2014/main" id="{0B9D96EB-0224-48AD-9CE3-775FE4EB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5492750"/>
            <a:ext cx="12192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30491" name="Group 59">
            <a:extLst>
              <a:ext uri="{FF2B5EF4-FFF2-40B4-BE49-F238E27FC236}">
                <a16:creationId xmlns:a16="http://schemas.microsoft.com/office/drawing/2014/main" id="{CEF7F2F2-442B-4D38-9C39-FD9336C6D974}"/>
              </a:ext>
            </a:extLst>
          </p:cNvPr>
          <p:cNvGrpSpPr>
            <a:grpSpLocks/>
          </p:cNvGrpSpPr>
          <p:nvPr/>
        </p:nvGrpSpPr>
        <p:grpSpPr bwMode="auto">
          <a:xfrm>
            <a:off x="6462713" y="5133975"/>
            <a:ext cx="1295400" cy="914400"/>
            <a:chOff x="4071" y="3234"/>
            <a:chExt cx="816" cy="576"/>
          </a:xfrm>
        </p:grpSpPr>
        <p:sp>
          <p:nvSpPr>
            <p:cNvPr id="14354" name="Line 47">
              <a:extLst>
                <a:ext uri="{FF2B5EF4-FFF2-40B4-BE49-F238E27FC236}">
                  <a16:creationId xmlns:a16="http://schemas.microsoft.com/office/drawing/2014/main" id="{B80DF0F9-3003-4E05-B3F8-7011E1210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1" y="323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355" name="Picture 48">
              <a:extLst>
                <a:ext uri="{FF2B5EF4-FFF2-40B4-BE49-F238E27FC236}">
                  <a16:creationId xmlns:a16="http://schemas.microsoft.com/office/drawing/2014/main" id="{C2C99F24-ADF3-4477-AC6D-24F22C68B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" y="3559"/>
              <a:ext cx="15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30490" name="Group 58">
            <a:extLst>
              <a:ext uri="{FF2B5EF4-FFF2-40B4-BE49-F238E27FC236}">
                <a16:creationId xmlns:a16="http://schemas.microsoft.com/office/drawing/2014/main" id="{B8FA555F-C2BB-4945-B380-E374A3147F75}"/>
              </a:ext>
            </a:extLst>
          </p:cNvPr>
          <p:cNvGrpSpPr>
            <a:grpSpLocks/>
          </p:cNvGrpSpPr>
          <p:nvPr/>
        </p:nvGrpSpPr>
        <p:grpSpPr bwMode="auto">
          <a:xfrm>
            <a:off x="8335963" y="4608513"/>
            <a:ext cx="1295400" cy="914400"/>
            <a:chOff x="5251" y="2903"/>
            <a:chExt cx="816" cy="576"/>
          </a:xfrm>
        </p:grpSpPr>
        <p:sp>
          <p:nvSpPr>
            <p:cNvPr id="14352" name="Line 52">
              <a:extLst>
                <a:ext uri="{FF2B5EF4-FFF2-40B4-BE49-F238E27FC236}">
                  <a16:creationId xmlns:a16="http://schemas.microsoft.com/office/drawing/2014/main" id="{6C9663F7-60DC-4512-A346-A10274C2C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1" y="2903"/>
              <a:ext cx="816" cy="57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353" name="Picture 53">
              <a:extLst>
                <a:ext uri="{FF2B5EF4-FFF2-40B4-BE49-F238E27FC236}">
                  <a16:creationId xmlns:a16="http://schemas.microsoft.com/office/drawing/2014/main" id="{E2A14250-9EE6-46FF-9A33-EFDE79962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" y="3230"/>
              <a:ext cx="1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 autoUpdateAnimBg="0"/>
      <p:bldP spid="530461" grpId="0" autoUpdateAnimBg="0"/>
      <p:bldP spid="530463" grpId="0"/>
      <p:bldP spid="530465" grpId="0" autoUpdateAnimBg="0"/>
      <p:bldP spid="530466" grpId="0"/>
      <p:bldP spid="530475" grpId="0" autoUpdateAnimBg="0"/>
      <p:bldP spid="5304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>
            <a:extLst>
              <a:ext uri="{FF2B5EF4-FFF2-40B4-BE49-F238E27FC236}">
                <a16:creationId xmlns:a16="http://schemas.microsoft.com/office/drawing/2014/main" id="{059C2BA3-2142-4568-9358-98DCB5E862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AB8E7A-B967-4DD3-AE84-18C7BA521F75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B89E9EA-DECE-48AF-9D00-026B5F9768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4700" y="1728788"/>
            <a:ext cx="5994400" cy="174942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本章结束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C2E1F3F-C7F1-4833-8C8D-FAEF173F24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3113" y="3095625"/>
            <a:ext cx="5995987" cy="9080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The End</a:t>
            </a:r>
            <a:r>
              <a:rPr lang="zh-CN" altLang="en-US"/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1">
            <a:extLst>
              <a:ext uri="{FF2B5EF4-FFF2-40B4-BE49-F238E27FC236}">
                <a16:creationId xmlns:a16="http://schemas.microsoft.com/office/drawing/2014/main" id="{B1D9A434-0A13-4C6F-92A9-BC559C25D1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A5245375-4221-4F89-BC4D-EC9634EE05AA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4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31459" name="Text Box 3">
            <a:extLst>
              <a:ext uri="{FF2B5EF4-FFF2-40B4-BE49-F238E27FC236}">
                <a16:creationId xmlns:a16="http://schemas.microsoft.com/office/drawing/2014/main" id="{A6432E4F-EA36-4A4F-9352-69F28C110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2017713"/>
            <a:ext cx="4103687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满足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平行四边形法则</a:t>
            </a:r>
          </a:p>
        </p:txBody>
      </p:sp>
      <p:sp>
        <p:nvSpPr>
          <p:cNvPr id="531487" name="Text Box 31">
            <a:extLst>
              <a:ext uri="{FF2B5EF4-FFF2-40B4-BE49-F238E27FC236}">
                <a16:creationId xmlns:a16="http://schemas.microsoft.com/office/drawing/2014/main" id="{AE9032D3-F726-4A71-B98A-F3332A1F6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355725"/>
            <a:ext cx="41957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矢量的加法</a:t>
            </a:r>
            <a:endParaRPr kumimoji="1" lang="en-US" altLang="zh-CN" sz="2400">
              <a:ea typeface="华文细黑" panose="02010600040101010101" pitchFamily="2" charset="-122"/>
            </a:endParaRPr>
          </a:p>
        </p:txBody>
      </p:sp>
      <p:grpSp>
        <p:nvGrpSpPr>
          <p:cNvPr id="531509" name="Group 53">
            <a:extLst>
              <a:ext uri="{FF2B5EF4-FFF2-40B4-BE49-F238E27FC236}">
                <a16:creationId xmlns:a16="http://schemas.microsoft.com/office/drawing/2014/main" id="{1230B831-48F8-42BD-A3C9-88D33C6E40C7}"/>
              </a:ext>
            </a:extLst>
          </p:cNvPr>
          <p:cNvGrpSpPr>
            <a:grpSpLocks/>
          </p:cNvGrpSpPr>
          <p:nvPr/>
        </p:nvGrpSpPr>
        <p:grpSpPr bwMode="auto">
          <a:xfrm>
            <a:off x="5619750" y="2520950"/>
            <a:ext cx="3713163" cy="1997075"/>
            <a:chOff x="3540" y="1600"/>
            <a:chExt cx="2339" cy="1258"/>
          </a:xfrm>
        </p:grpSpPr>
        <p:sp>
          <p:nvSpPr>
            <p:cNvPr id="15386" name="Line 33">
              <a:extLst>
                <a:ext uri="{FF2B5EF4-FFF2-40B4-BE49-F238E27FC236}">
                  <a16:creationId xmlns:a16="http://schemas.microsoft.com/office/drawing/2014/main" id="{DC4B5679-519B-41A6-B20B-ABE64C8F3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743"/>
              <a:ext cx="1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34">
              <a:extLst>
                <a:ext uri="{FF2B5EF4-FFF2-40B4-BE49-F238E27FC236}">
                  <a16:creationId xmlns:a16="http://schemas.microsoft.com/office/drawing/2014/main" id="{82630DAA-4CE0-4643-9013-50994C033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0" y="1905"/>
              <a:ext cx="503" cy="83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37">
              <a:extLst>
                <a:ext uri="{FF2B5EF4-FFF2-40B4-BE49-F238E27FC236}">
                  <a16:creationId xmlns:a16="http://schemas.microsoft.com/office/drawing/2014/main" id="{BDADA453-AA65-4F53-930B-0DBEA18E7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0" y="1919"/>
              <a:ext cx="2062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389" name="Picture 41">
              <a:extLst>
                <a:ext uri="{FF2B5EF4-FFF2-40B4-BE49-F238E27FC236}">
                  <a16:creationId xmlns:a16="http://schemas.microsoft.com/office/drawing/2014/main" id="{9C039578-3214-4791-8A6F-5CEC60E91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" y="2508"/>
              <a:ext cx="23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90" name="Picture 46">
              <a:extLst>
                <a:ext uri="{FF2B5EF4-FFF2-40B4-BE49-F238E27FC236}">
                  <a16:creationId xmlns:a16="http://schemas.microsoft.com/office/drawing/2014/main" id="{BD9CAD84-ECE1-41B4-B80B-433C71652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" y="1737"/>
              <a:ext cx="225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91" name="Picture 47">
              <a:extLst>
                <a:ext uri="{FF2B5EF4-FFF2-40B4-BE49-F238E27FC236}">
                  <a16:creationId xmlns:a16="http://schemas.microsoft.com/office/drawing/2014/main" id="{2211A4D7-8CF7-46B5-9666-AA0DA965F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" y="1600"/>
              <a:ext cx="21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31508" name="Group 52">
            <a:extLst>
              <a:ext uri="{FF2B5EF4-FFF2-40B4-BE49-F238E27FC236}">
                <a16:creationId xmlns:a16="http://schemas.microsoft.com/office/drawing/2014/main" id="{412597D5-DD46-41B2-BAFE-66E1F6BFEBD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684463"/>
            <a:ext cx="3648075" cy="1852612"/>
            <a:chOff x="912" y="1691"/>
            <a:chExt cx="2298" cy="1167"/>
          </a:xfrm>
        </p:grpSpPr>
        <p:sp>
          <p:nvSpPr>
            <p:cNvPr id="15374" name="Line 8">
              <a:extLst>
                <a:ext uri="{FF2B5EF4-FFF2-40B4-BE49-F238E27FC236}">
                  <a16:creationId xmlns:a16="http://schemas.microsoft.com/office/drawing/2014/main" id="{918CE43A-75CE-4F0F-9151-4AD5AABA8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22"/>
              <a:ext cx="1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9">
              <a:extLst>
                <a:ext uri="{FF2B5EF4-FFF2-40B4-BE49-F238E27FC236}">
                  <a16:creationId xmlns:a16="http://schemas.microsoft.com/office/drawing/2014/main" id="{2D53008C-2B3E-4354-98BD-5EFC1D579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" y="1884"/>
              <a:ext cx="503" cy="83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10">
              <a:extLst>
                <a:ext uri="{FF2B5EF4-FFF2-40B4-BE49-F238E27FC236}">
                  <a16:creationId xmlns:a16="http://schemas.microsoft.com/office/drawing/2014/main" id="{BA3492DB-A223-4FA7-A4F2-431B03533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1890"/>
              <a:ext cx="1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1">
              <a:extLst>
                <a:ext uri="{FF2B5EF4-FFF2-40B4-BE49-F238E27FC236}">
                  <a16:creationId xmlns:a16="http://schemas.microsoft.com/office/drawing/2014/main" id="{2C874617-DB47-494D-9784-AAC5176EB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0" y="1889"/>
              <a:ext cx="50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2">
              <a:extLst>
                <a:ext uri="{FF2B5EF4-FFF2-40B4-BE49-F238E27FC236}">
                  <a16:creationId xmlns:a16="http://schemas.microsoft.com/office/drawing/2014/main" id="{03C06E45-A348-4031-A5BB-0C3C22620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1898"/>
              <a:ext cx="2038" cy="8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Arc 38">
              <a:extLst>
                <a:ext uri="{FF2B5EF4-FFF2-40B4-BE49-F238E27FC236}">
                  <a16:creationId xmlns:a16="http://schemas.microsoft.com/office/drawing/2014/main" id="{81B492A9-35AE-4143-B8D0-D5B11C125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2495"/>
              <a:ext cx="136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Arc 39">
              <a:extLst>
                <a:ext uri="{FF2B5EF4-FFF2-40B4-BE49-F238E27FC236}">
                  <a16:creationId xmlns:a16="http://schemas.microsoft.com/office/drawing/2014/main" id="{A62B2C01-B500-42F1-92D3-4E8C190D8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2540"/>
              <a:ext cx="91" cy="1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5381" name="Picture 40">
              <a:extLst>
                <a:ext uri="{FF2B5EF4-FFF2-40B4-BE49-F238E27FC236}">
                  <a16:creationId xmlns:a16="http://schemas.microsoft.com/office/drawing/2014/main" id="{B4346449-5F34-4201-A192-88864CB3D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2508"/>
              <a:ext cx="23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82" name="Picture 42">
              <a:extLst>
                <a:ext uri="{FF2B5EF4-FFF2-40B4-BE49-F238E27FC236}">
                  <a16:creationId xmlns:a16="http://schemas.microsoft.com/office/drawing/2014/main" id="{F52F820E-E891-4C6F-ACBA-0C0635532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" y="1691"/>
              <a:ext cx="225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83" name="Picture 48">
              <a:extLst>
                <a:ext uri="{FF2B5EF4-FFF2-40B4-BE49-F238E27FC236}">
                  <a16:creationId xmlns:a16="http://schemas.microsoft.com/office/drawing/2014/main" id="{2DC55CB5-102D-4A3D-8C3D-AFEA17C95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" y="1872"/>
              <a:ext cx="21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84" name="Picture 49">
              <a:extLst>
                <a:ext uri="{FF2B5EF4-FFF2-40B4-BE49-F238E27FC236}">
                  <a16:creationId xmlns:a16="http://schemas.microsoft.com/office/drawing/2014/main" id="{B1080BF0-8FBE-4ADB-8AEB-CAFB30936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2359"/>
              <a:ext cx="115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85" name="Picture 50">
              <a:extLst>
                <a:ext uri="{FF2B5EF4-FFF2-40B4-BE49-F238E27FC236}">
                  <a16:creationId xmlns:a16="http://schemas.microsoft.com/office/drawing/2014/main" id="{C7EA87E1-D3FD-4586-90BF-0B8718757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" y="2516"/>
              <a:ext cx="104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31513" name="Group 57">
            <a:extLst>
              <a:ext uri="{FF2B5EF4-FFF2-40B4-BE49-F238E27FC236}">
                <a16:creationId xmlns:a16="http://schemas.microsoft.com/office/drawing/2014/main" id="{A8C5B08C-8D0F-40BE-BEB2-CCD308EE1FC7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4862513"/>
            <a:ext cx="5192712" cy="523875"/>
            <a:chOff x="831" y="3063"/>
            <a:chExt cx="3271" cy="330"/>
          </a:xfrm>
        </p:grpSpPr>
        <p:pic>
          <p:nvPicPr>
            <p:cNvPr id="15372" name="Picture 51">
              <a:extLst>
                <a:ext uri="{FF2B5EF4-FFF2-40B4-BE49-F238E27FC236}">
                  <a16:creationId xmlns:a16="http://schemas.microsoft.com/office/drawing/2014/main" id="{4CDCCA1C-E95B-46B9-8E32-0F74C4855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" y="3084"/>
              <a:ext cx="270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73" name="Rectangle 55">
              <a:extLst>
                <a:ext uri="{FF2B5EF4-FFF2-40B4-BE49-F238E27FC236}">
                  <a16:creationId xmlns:a16="http://schemas.microsoft.com/office/drawing/2014/main" id="{D218E23E-36F8-4B12-93A4-84D963FF4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063"/>
              <a:ext cx="7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大小：</a:t>
              </a:r>
            </a:p>
          </p:txBody>
        </p:sp>
      </p:grpSp>
      <p:grpSp>
        <p:nvGrpSpPr>
          <p:cNvPr id="531515" name="Group 59">
            <a:extLst>
              <a:ext uri="{FF2B5EF4-FFF2-40B4-BE49-F238E27FC236}">
                <a16:creationId xmlns:a16="http://schemas.microsoft.com/office/drawing/2014/main" id="{A4F41281-7A3B-4D67-B2A2-20A2BF1BD2E7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5616575"/>
            <a:ext cx="3959225" cy="784225"/>
            <a:chOff x="831" y="3554"/>
            <a:chExt cx="2494" cy="494"/>
          </a:xfrm>
        </p:grpSpPr>
        <p:pic>
          <p:nvPicPr>
            <p:cNvPr id="15370" name="Picture 54">
              <a:extLst>
                <a:ext uri="{FF2B5EF4-FFF2-40B4-BE49-F238E27FC236}">
                  <a16:creationId xmlns:a16="http://schemas.microsoft.com/office/drawing/2014/main" id="{BFA77552-F624-4CF0-8665-10CFDE43C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" y="3554"/>
              <a:ext cx="1930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71" name="Rectangle 56">
              <a:extLst>
                <a:ext uri="{FF2B5EF4-FFF2-40B4-BE49-F238E27FC236}">
                  <a16:creationId xmlns:a16="http://schemas.microsoft.com/office/drawing/2014/main" id="{07010C72-DAA3-4E16-9133-7D5390BED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600"/>
              <a:ext cx="7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方向：</a:t>
              </a:r>
            </a:p>
          </p:txBody>
        </p:sp>
      </p:grpSp>
      <p:pic>
        <p:nvPicPr>
          <p:cNvPr id="531516" name="Picture 60">
            <a:extLst>
              <a:ext uri="{FF2B5EF4-FFF2-40B4-BE49-F238E27FC236}">
                <a16:creationId xmlns:a16="http://schemas.microsoft.com/office/drawing/2014/main" id="{1B86A36D-F1CB-4FF9-A9CA-544AC40A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2033588"/>
            <a:ext cx="203676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autoUpdateAnimBg="0"/>
      <p:bldP spid="53148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27BD57B7-2FC9-4E76-8D93-BE18B693FB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1105040A-FE5E-4A24-A9C4-DFCCD258E084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5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36581" name="Text Box 5">
            <a:extLst>
              <a:ext uri="{FF2B5EF4-FFF2-40B4-BE49-F238E27FC236}">
                <a16:creationId xmlns:a16="http://schemas.microsoft.com/office/drawing/2014/main" id="{B4FD1D16-2832-48FA-89EE-B74AA3E39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296988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推广：多个矢量相加满足多边形法则</a:t>
            </a:r>
          </a:p>
        </p:txBody>
      </p:sp>
      <p:grpSp>
        <p:nvGrpSpPr>
          <p:cNvPr id="536599" name="Group 23">
            <a:extLst>
              <a:ext uri="{FF2B5EF4-FFF2-40B4-BE49-F238E27FC236}">
                <a16:creationId xmlns:a16="http://schemas.microsoft.com/office/drawing/2014/main" id="{FFFA1708-BDDC-4803-ABB3-F08EA4B29EF1}"/>
              </a:ext>
            </a:extLst>
          </p:cNvPr>
          <p:cNvGrpSpPr>
            <a:grpSpLocks/>
          </p:cNvGrpSpPr>
          <p:nvPr/>
        </p:nvGrpSpPr>
        <p:grpSpPr bwMode="auto">
          <a:xfrm>
            <a:off x="1709738" y="2066925"/>
            <a:ext cx="2320925" cy="2163763"/>
            <a:chOff x="1848" y="1254"/>
            <a:chExt cx="1462" cy="1363"/>
          </a:xfrm>
        </p:grpSpPr>
        <p:sp>
          <p:nvSpPr>
            <p:cNvPr id="16395" name="Line 6">
              <a:extLst>
                <a:ext uri="{FF2B5EF4-FFF2-40B4-BE49-F238E27FC236}">
                  <a16:creationId xmlns:a16="http://schemas.microsoft.com/office/drawing/2014/main" id="{ECCE1CD0-A426-4298-B580-745793637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231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7">
              <a:extLst>
                <a:ext uri="{FF2B5EF4-FFF2-40B4-BE49-F238E27FC236}">
                  <a16:creationId xmlns:a16="http://schemas.microsoft.com/office/drawing/2014/main" id="{CACC6D68-8A80-41CB-8CE3-7F655026A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0" y="1874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8">
              <a:extLst>
                <a:ext uri="{FF2B5EF4-FFF2-40B4-BE49-F238E27FC236}">
                  <a16:creationId xmlns:a16="http://schemas.microsoft.com/office/drawing/2014/main" id="{A2C48142-4912-4FAA-A04B-3E982EC85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7" y="1262"/>
              <a:ext cx="536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9">
              <a:extLst>
                <a:ext uri="{FF2B5EF4-FFF2-40B4-BE49-F238E27FC236}">
                  <a16:creationId xmlns:a16="http://schemas.microsoft.com/office/drawing/2014/main" id="{2F287F2D-FC73-446F-905A-138BC0C9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4" y="1254"/>
              <a:ext cx="832" cy="10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0">
              <a:extLst>
                <a:ext uri="{FF2B5EF4-FFF2-40B4-BE49-F238E27FC236}">
                  <a16:creationId xmlns:a16="http://schemas.microsoft.com/office/drawing/2014/main" id="{EA985D07-6CE1-4772-9568-CA3CF4A92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2" y="1877"/>
              <a:ext cx="1368" cy="43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6400" name="Picture 16">
              <a:extLst>
                <a:ext uri="{FF2B5EF4-FFF2-40B4-BE49-F238E27FC236}">
                  <a16:creationId xmlns:a16="http://schemas.microsoft.com/office/drawing/2014/main" id="{909BEF2F-525C-409C-83FC-05AD5009B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" y="2324"/>
              <a:ext cx="19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401" name="Picture 17">
              <a:extLst>
                <a:ext uri="{FF2B5EF4-FFF2-40B4-BE49-F238E27FC236}">
                  <a16:creationId xmlns:a16="http://schemas.microsoft.com/office/drawing/2014/main" id="{53080417-3C30-4B07-8464-A777904A1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" y="2007"/>
              <a:ext cx="187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402" name="Picture 18">
              <a:extLst>
                <a:ext uri="{FF2B5EF4-FFF2-40B4-BE49-F238E27FC236}">
                  <a16:creationId xmlns:a16="http://schemas.microsoft.com/office/drawing/2014/main" id="{F501E1E5-A4AF-44CC-A354-1427D9C10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" y="1280"/>
              <a:ext cx="18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403" name="Picture 22">
              <a:extLst>
                <a:ext uri="{FF2B5EF4-FFF2-40B4-BE49-F238E27FC236}">
                  <a16:creationId xmlns:a16="http://schemas.microsoft.com/office/drawing/2014/main" id="{4C048279-A3AB-4400-8CAB-06AF6FD50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" y="1326"/>
              <a:ext cx="18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36600" name="Picture 24">
            <a:extLst>
              <a:ext uri="{FF2B5EF4-FFF2-40B4-BE49-F238E27FC236}">
                <a16:creationId xmlns:a16="http://schemas.microsoft.com/office/drawing/2014/main" id="{8630E834-5F66-49E7-AA9D-EC9B19C7D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2690813"/>
            <a:ext cx="3417888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6602" name="Text Box 26">
            <a:extLst>
              <a:ext uri="{FF2B5EF4-FFF2-40B4-BE49-F238E27FC236}">
                <a16:creationId xmlns:a16="http://schemas.microsoft.com/office/drawing/2014/main" id="{7ACDA7AF-14A2-46B2-9933-F7A48752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52291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结合律：</a:t>
            </a:r>
          </a:p>
        </p:txBody>
      </p:sp>
      <p:sp>
        <p:nvSpPr>
          <p:cNvPr id="536604" name="Rectangle 28">
            <a:extLst>
              <a:ext uri="{FF2B5EF4-FFF2-40B4-BE49-F238E27FC236}">
                <a16:creationId xmlns:a16="http://schemas.microsoft.com/office/drawing/2014/main" id="{0AF8F139-1F14-4E93-A6D8-9BE55920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90696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交换律：</a:t>
            </a:r>
          </a:p>
        </p:txBody>
      </p:sp>
      <p:sp>
        <p:nvSpPr>
          <p:cNvPr id="536605" name="Text Box 29">
            <a:extLst>
              <a:ext uri="{FF2B5EF4-FFF2-40B4-BE49-F238E27FC236}">
                <a16:creationId xmlns:a16="http://schemas.microsoft.com/office/drawing/2014/main" id="{A0FDA0A0-FB4D-49BC-8198-5DC533231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376738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运算规则</a:t>
            </a:r>
          </a:p>
        </p:txBody>
      </p:sp>
      <p:pic>
        <p:nvPicPr>
          <p:cNvPr id="536606" name="Picture 30">
            <a:extLst>
              <a:ext uri="{FF2B5EF4-FFF2-40B4-BE49-F238E27FC236}">
                <a16:creationId xmlns:a16="http://schemas.microsoft.com/office/drawing/2014/main" id="{921F9301-C4C7-4D68-AB76-ED40A374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5057775"/>
            <a:ext cx="2438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6607" name="Picture 31">
            <a:extLst>
              <a:ext uri="{FF2B5EF4-FFF2-40B4-BE49-F238E27FC236}">
                <a16:creationId xmlns:a16="http://schemas.microsoft.com/office/drawing/2014/main" id="{BD54EBA3-9B28-4039-877C-839AAC0F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5692775"/>
            <a:ext cx="42846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1" grpId="0"/>
      <p:bldP spid="536602" grpId="0"/>
      <p:bldP spid="536604" grpId="0"/>
      <p:bldP spid="5366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>
            <a:extLst>
              <a:ext uri="{FF2B5EF4-FFF2-40B4-BE49-F238E27FC236}">
                <a16:creationId xmlns:a16="http://schemas.microsoft.com/office/drawing/2014/main" id="{43717369-D4A2-4000-85DE-029F3064F9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7D382CB9-1DF7-4C93-9358-791A169FF39C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6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32519" name="Text Box 39">
            <a:extLst>
              <a:ext uri="{FF2B5EF4-FFF2-40B4-BE49-F238E27FC236}">
                <a16:creationId xmlns:a16="http://schemas.microsoft.com/office/drawing/2014/main" id="{E668C18B-9572-492F-8CD1-2E5D35D6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2500313"/>
            <a:ext cx="36718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若                        ，则</a:t>
            </a:r>
          </a:p>
        </p:txBody>
      </p:sp>
      <p:sp>
        <p:nvSpPr>
          <p:cNvPr id="532502" name="Text Box 22">
            <a:extLst>
              <a:ext uri="{FF2B5EF4-FFF2-40B4-BE49-F238E27FC236}">
                <a16:creationId xmlns:a16="http://schemas.microsoft.com/office/drawing/2014/main" id="{5716B074-F381-4E1D-AD8B-8D2571F8F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355725"/>
            <a:ext cx="41957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矢量的减法</a:t>
            </a:r>
            <a:endParaRPr kumimoji="1" lang="en-US" altLang="zh-CN" sz="2400">
              <a:ea typeface="华文细黑" panose="02010600040101010101" pitchFamily="2" charset="-122"/>
            </a:endParaRPr>
          </a:p>
        </p:txBody>
      </p:sp>
      <p:sp>
        <p:nvSpPr>
          <p:cNvPr id="532503" name="Text Box 23">
            <a:extLst>
              <a:ext uri="{FF2B5EF4-FFF2-40B4-BE49-F238E27FC236}">
                <a16:creationId xmlns:a16="http://schemas.microsoft.com/office/drawing/2014/main" id="{0E2A7DE5-63E1-4373-AE2F-7B2351F16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1390650"/>
            <a:ext cx="419576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矢量加法的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逆运算</a:t>
            </a:r>
            <a:endParaRPr kumimoji="1" lang="en-US" altLang="zh-CN" sz="2400">
              <a:ea typeface="华文细黑" panose="02010600040101010101" pitchFamily="2" charset="-122"/>
            </a:endParaRPr>
          </a:p>
        </p:txBody>
      </p:sp>
      <p:pic>
        <p:nvPicPr>
          <p:cNvPr id="532518" name="Picture 38">
            <a:extLst>
              <a:ext uri="{FF2B5EF4-FFF2-40B4-BE49-F238E27FC236}">
                <a16:creationId xmlns:a16="http://schemas.microsoft.com/office/drawing/2014/main" id="{76799886-89EC-41EB-A86B-1952ED8B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533650"/>
            <a:ext cx="17160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20" name="Picture 40">
            <a:extLst>
              <a:ext uri="{FF2B5EF4-FFF2-40B4-BE49-F238E27FC236}">
                <a16:creationId xmlns:a16="http://schemas.microsoft.com/office/drawing/2014/main" id="{BA129417-9D3C-4BAA-9829-69CEA72E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2520950"/>
            <a:ext cx="207962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32521" name="Group 41">
            <a:extLst>
              <a:ext uri="{FF2B5EF4-FFF2-40B4-BE49-F238E27FC236}">
                <a16:creationId xmlns:a16="http://schemas.microsoft.com/office/drawing/2014/main" id="{94A84C99-B2B1-4877-AD67-7763E97297B5}"/>
              </a:ext>
            </a:extLst>
          </p:cNvPr>
          <p:cNvGrpSpPr>
            <a:grpSpLocks/>
          </p:cNvGrpSpPr>
          <p:nvPr/>
        </p:nvGrpSpPr>
        <p:grpSpPr bwMode="auto">
          <a:xfrm>
            <a:off x="1925638" y="3908425"/>
            <a:ext cx="3648075" cy="1852613"/>
            <a:chOff x="912" y="1691"/>
            <a:chExt cx="2298" cy="1167"/>
          </a:xfrm>
        </p:grpSpPr>
        <p:sp>
          <p:nvSpPr>
            <p:cNvPr id="17429" name="Line 42">
              <a:extLst>
                <a:ext uri="{FF2B5EF4-FFF2-40B4-BE49-F238E27FC236}">
                  <a16:creationId xmlns:a16="http://schemas.microsoft.com/office/drawing/2014/main" id="{762749A1-CB93-4A3F-9D18-40BC6169C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22"/>
              <a:ext cx="1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Line 43">
              <a:extLst>
                <a:ext uri="{FF2B5EF4-FFF2-40B4-BE49-F238E27FC236}">
                  <a16:creationId xmlns:a16="http://schemas.microsoft.com/office/drawing/2014/main" id="{CABCC39B-B54E-44E8-92FC-220BA4E12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" y="1884"/>
              <a:ext cx="503" cy="83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Line 44">
              <a:extLst>
                <a:ext uri="{FF2B5EF4-FFF2-40B4-BE49-F238E27FC236}">
                  <a16:creationId xmlns:a16="http://schemas.microsoft.com/office/drawing/2014/main" id="{BED4AF57-7A22-4A2B-BB1A-7F17DCE9B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1890"/>
              <a:ext cx="1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45">
              <a:extLst>
                <a:ext uri="{FF2B5EF4-FFF2-40B4-BE49-F238E27FC236}">
                  <a16:creationId xmlns:a16="http://schemas.microsoft.com/office/drawing/2014/main" id="{09E50F82-3B27-4BBB-A744-5929A3BFE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0" y="1889"/>
              <a:ext cx="505" cy="829"/>
            </a:xfrm>
            <a:prstGeom prst="line">
              <a:avLst/>
            </a:prstGeom>
            <a:noFill/>
            <a:ln w="15875">
              <a:solidFill>
                <a:srgbClr val="0033CC"/>
              </a:solidFill>
              <a:prstDash val="dash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Line 46">
              <a:extLst>
                <a:ext uri="{FF2B5EF4-FFF2-40B4-BE49-F238E27FC236}">
                  <a16:creationId xmlns:a16="http://schemas.microsoft.com/office/drawing/2014/main" id="{208D99F1-36A2-4B7F-B5B3-CD12B1123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1898"/>
              <a:ext cx="2038" cy="8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Arc 47">
              <a:extLst>
                <a:ext uri="{FF2B5EF4-FFF2-40B4-BE49-F238E27FC236}">
                  <a16:creationId xmlns:a16="http://schemas.microsoft.com/office/drawing/2014/main" id="{3346B4F4-64FE-46D5-8CB8-0DFABB0ED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2495"/>
              <a:ext cx="136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5" name="Arc 48">
              <a:extLst>
                <a:ext uri="{FF2B5EF4-FFF2-40B4-BE49-F238E27FC236}">
                  <a16:creationId xmlns:a16="http://schemas.microsoft.com/office/drawing/2014/main" id="{FC19A0D4-F69C-4EAA-BB88-4A7838D3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2540"/>
              <a:ext cx="91" cy="1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7436" name="Picture 49">
              <a:extLst>
                <a:ext uri="{FF2B5EF4-FFF2-40B4-BE49-F238E27FC236}">
                  <a16:creationId xmlns:a16="http://schemas.microsoft.com/office/drawing/2014/main" id="{934F613D-7E2A-4B52-A752-CB6F75819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2508"/>
              <a:ext cx="23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437" name="Picture 50">
              <a:extLst>
                <a:ext uri="{FF2B5EF4-FFF2-40B4-BE49-F238E27FC236}">
                  <a16:creationId xmlns:a16="http://schemas.microsoft.com/office/drawing/2014/main" id="{540C6ABA-C602-45DD-9700-8D76F9D1E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" y="1691"/>
              <a:ext cx="225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438" name="Picture 51">
              <a:extLst>
                <a:ext uri="{FF2B5EF4-FFF2-40B4-BE49-F238E27FC236}">
                  <a16:creationId xmlns:a16="http://schemas.microsoft.com/office/drawing/2014/main" id="{AC7BF4BA-BCD4-45E5-B002-0C1552096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" y="1872"/>
              <a:ext cx="21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439" name="Picture 52">
              <a:extLst>
                <a:ext uri="{FF2B5EF4-FFF2-40B4-BE49-F238E27FC236}">
                  <a16:creationId xmlns:a16="http://schemas.microsoft.com/office/drawing/2014/main" id="{233A1ACB-406B-4067-A6E3-D8C4AEEA7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2359"/>
              <a:ext cx="115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440" name="Picture 53">
              <a:extLst>
                <a:ext uri="{FF2B5EF4-FFF2-40B4-BE49-F238E27FC236}">
                  <a16:creationId xmlns:a16="http://schemas.microsoft.com/office/drawing/2014/main" id="{0B91C354-5D51-4C13-905A-374938AE3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" y="2516"/>
              <a:ext cx="104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32506" name="Line 26">
            <a:extLst>
              <a:ext uri="{FF2B5EF4-FFF2-40B4-BE49-F238E27FC236}">
                <a16:creationId xmlns:a16="http://schemas.microsoft.com/office/drawing/2014/main" id="{3C0C677C-CB18-4DA1-871B-603233A79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5594350"/>
            <a:ext cx="2490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07" name="Line 27">
            <a:extLst>
              <a:ext uri="{FF2B5EF4-FFF2-40B4-BE49-F238E27FC236}">
                <a16:creationId xmlns:a16="http://schemas.microsoft.com/office/drawing/2014/main" id="{35E86355-FCDF-442F-B7AC-FAAFF7C91D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6975" y="4264025"/>
            <a:ext cx="798513" cy="13303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08" name="Line 28">
            <a:extLst>
              <a:ext uri="{FF2B5EF4-FFF2-40B4-BE49-F238E27FC236}">
                <a16:creationId xmlns:a16="http://schemas.microsoft.com/office/drawing/2014/main" id="{125F441B-AC54-48D5-B58B-6AFC7C49C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0725" y="4273550"/>
            <a:ext cx="2473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09" name="Line 29">
            <a:extLst>
              <a:ext uri="{FF2B5EF4-FFF2-40B4-BE49-F238E27FC236}">
                <a16:creationId xmlns:a16="http://schemas.microsoft.com/office/drawing/2014/main" id="{4E93BA71-63DA-42E8-8611-B4C7BD939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6650" y="4271963"/>
            <a:ext cx="801688" cy="1316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0" name="Line 30">
            <a:extLst>
              <a:ext uri="{FF2B5EF4-FFF2-40B4-BE49-F238E27FC236}">
                <a16:creationId xmlns:a16="http://schemas.microsoft.com/office/drawing/2014/main" id="{24ACD360-7A6D-430C-AC69-3199A7A5B5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5550" y="4286250"/>
            <a:ext cx="3235325" cy="1282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32513" name="Picture 33">
            <a:extLst>
              <a:ext uri="{FF2B5EF4-FFF2-40B4-BE49-F238E27FC236}">
                <a16:creationId xmlns:a16="http://schemas.microsoft.com/office/drawing/2014/main" id="{816AF802-48B0-4465-97A6-467C4421B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463" y="5254625"/>
            <a:ext cx="37147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14" name="Picture 34">
            <a:extLst>
              <a:ext uri="{FF2B5EF4-FFF2-40B4-BE49-F238E27FC236}">
                <a16:creationId xmlns:a16="http://schemas.microsoft.com/office/drawing/2014/main" id="{758172C1-58FD-41D5-9B38-9A04D44E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3957638"/>
            <a:ext cx="357188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34" name="Arc 54">
            <a:extLst>
              <a:ext uri="{FF2B5EF4-FFF2-40B4-BE49-F238E27FC236}">
                <a16:creationId xmlns:a16="http://schemas.microsoft.com/office/drawing/2014/main" id="{69A9F14C-3F2D-44A7-B133-9432B0A8A67A}"/>
              </a:ext>
            </a:extLst>
          </p:cNvPr>
          <p:cNvSpPr>
            <a:spLocks/>
          </p:cNvSpPr>
          <p:nvPr/>
        </p:nvSpPr>
        <p:spPr bwMode="auto">
          <a:xfrm rot="2658463" flipH="1" flipV="1">
            <a:off x="8189913" y="4068763"/>
            <a:ext cx="503237" cy="850900"/>
          </a:xfrm>
          <a:custGeom>
            <a:avLst/>
            <a:gdLst>
              <a:gd name="T0" fmla="*/ 146302855 w 21600"/>
              <a:gd name="T1" fmla="*/ 0 h 18240"/>
              <a:gd name="T2" fmla="*/ 273155646 w 21600"/>
              <a:gd name="T3" fmla="*/ 1851765154 h 18240"/>
              <a:gd name="T4" fmla="*/ 0 w 21600"/>
              <a:gd name="T5" fmla="*/ 1851765154 h 18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240" fill="none" extrusionOk="0">
                <a:moveTo>
                  <a:pt x="11569" y="-1"/>
                </a:moveTo>
                <a:cubicBezTo>
                  <a:pt x="17815" y="3961"/>
                  <a:pt x="21600" y="10843"/>
                  <a:pt x="21600" y="18240"/>
                </a:cubicBezTo>
              </a:path>
              <a:path w="21600" h="18240" stroke="0" extrusionOk="0">
                <a:moveTo>
                  <a:pt x="11569" y="-1"/>
                </a:moveTo>
                <a:cubicBezTo>
                  <a:pt x="17815" y="3961"/>
                  <a:pt x="21600" y="10843"/>
                  <a:pt x="21600" y="18240"/>
                </a:cubicBezTo>
                <a:lnTo>
                  <a:pt x="0" y="18240"/>
                </a:lnTo>
                <a:lnTo>
                  <a:pt x="11569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532535" name="Picture 55">
            <a:extLst>
              <a:ext uri="{FF2B5EF4-FFF2-40B4-BE49-F238E27FC236}">
                <a16:creationId xmlns:a16="http://schemas.microsoft.com/office/drawing/2014/main" id="{CDACDB0B-17F3-4572-9464-1733A8345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3449638"/>
            <a:ext cx="9779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36" name="Line 56">
            <a:extLst>
              <a:ext uri="{FF2B5EF4-FFF2-40B4-BE49-F238E27FC236}">
                <a16:creationId xmlns:a16="http://schemas.microsoft.com/office/drawing/2014/main" id="{CFC78035-9E84-473E-9323-19747CD45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4283075"/>
            <a:ext cx="1666875" cy="1303338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32537" name="Arc 57">
            <a:extLst>
              <a:ext uri="{FF2B5EF4-FFF2-40B4-BE49-F238E27FC236}">
                <a16:creationId xmlns:a16="http://schemas.microsoft.com/office/drawing/2014/main" id="{54224FB3-DD2A-4B2F-86D0-C3DFBD3E4F62}"/>
              </a:ext>
            </a:extLst>
          </p:cNvPr>
          <p:cNvSpPr>
            <a:spLocks/>
          </p:cNvSpPr>
          <p:nvPr/>
        </p:nvSpPr>
        <p:spPr bwMode="auto">
          <a:xfrm rot="10441257" flipV="1">
            <a:off x="7899400" y="5138738"/>
            <a:ext cx="430213" cy="852487"/>
          </a:xfrm>
          <a:custGeom>
            <a:avLst/>
            <a:gdLst>
              <a:gd name="T0" fmla="*/ 92935621 w 21481"/>
              <a:gd name="T1" fmla="*/ 0 h 18240"/>
              <a:gd name="T2" fmla="*/ 172560575 w 21481"/>
              <a:gd name="T3" fmla="*/ 1631010985 h 18240"/>
              <a:gd name="T4" fmla="*/ 0 w 21481"/>
              <a:gd name="T5" fmla="*/ 1862145542 h 18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81" h="18240" fill="none" extrusionOk="0">
                <a:moveTo>
                  <a:pt x="11569" y="-1"/>
                </a:moveTo>
                <a:cubicBezTo>
                  <a:pt x="17139" y="3532"/>
                  <a:pt x="20789" y="9416"/>
                  <a:pt x="21481" y="15975"/>
                </a:cubicBezTo>
              </a:path>
              <a:path w="21481" h="18240" stroke="0" extrusionOk="0">
                <a:moveTo>
                  <a:pt x="11569" y="-1"/>
                </a:moveTo>
                <a:cubicBezTo>
                  <a:pt x="17139" y="3532"/>
                  <a:pt x="20789" y="9416"/>
                  <a:pt x="21481" y="15975"/>
                </a:cubicBezTo>
                <a:lnTo>
                  <a:pt x="0" y="18240"/>
                </a:lnTo>
                <a:lnTo>
                  <a:pt x="11569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532538" name="Picture 58">
            <a:extLst>
              <a:ext uri="{FF2B5EF4-FFF2-40B4-BE49-F238E27FC236}">
                <a16:creationId xmlns:a16="http://schemas.microsoft.com/office/drawing/2014/main" id="{B97F5F84-4517-4C4D-9739-22AF199A1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5922963"/>
            <a:ext cx="9779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5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5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3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3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3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3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9" grpId="0"/>
      <p:bldP spid="532502" grpId="0" autoUpdateAnimBg="0"/>
      <p:bldP spid="53250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>
            <a:extLst>
              <a:ext uri="{FF2B5EF4-FFF2-40B4-BE49-F238E27FC236}">
                <a16:creationId xmlns:a16="http://schemas.microsoft.com/office/drawing/2014/main" id="{905C865C-5AB8-4A35-93ED-59C71AB335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AC2FDC2-DA0A-4C0F-A7EF-E04F6E580CDE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7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42729" name="Text Box 9">
            <a:extLst>
              <a:ext uri="{FF2B5EF4-FFF2-40B4-BE49-F238E27FC236}">
                <a16:creationId xmlns:a16="http://schemas.microsoft.com/office/drawing/2014/main" id="{695E564D-0AC6-4513-B618-962A92722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3684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数乘</a:t>
            </a:r>
          </a:p>
        </p:txBody>
      </p:sp>
      <p:grpSp>
        <p:nvGrpSpPr>
          <p:cNvPr id="542735" name="Group 15">
            <a:extLst>
              <a:ext uri="{FF2B5EF4-FFF2-40B4-BE49-F238E27FC236}">
                <a16:creationId xmlns:a16="http://schemas.microsoft.com/office/drawing/2014/main" id="{E932660C-5D36-482F-8AC9-CFFAEA878862}"/>
              </a:ext>
            </a:extLst>
          </p:cNvPr>
          <p:cNvGrpSpPr>
            <a:grpSpLocks/>
          </p:cNvGrpSpPr>
          <p:nvPr/>
        </p:nvGrpSpPr>
        <p:grpSpPr bwMode="auto">
          <a:xfrm>
            <a:off x="5540375" y="2016125"/>
            <a:ext cx="1498600" cy="598488"/>
            <a:chOff x="3263" y="841"/>
            <a:chExt cx="944" cy="377"/>
          </a:xfrm>
        </p:grpSpPr>
        <p:pic>
          <p:nvPicPr>
            <p:cNvPr id="18454" name="Picture 11">
              <a:extLst>
                <a:ext uri="{FF2B5EF4-FFF2-40B4-BE49-F238E27FC236}">
                  <a16:creationId xmlns:a16="http://schemas.microsoft.com/office/drawing/2014/main" id="{9A4EA513-80F2-49EB-BB33-7B5171024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" y="977"/>
              <a:ext cx="276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55" name="Text Box 12">
              <a:extLst>
                <a:ext uri="{FF2B5EF4-FFF2-40B4-BE49-F238E27FC236}">
                  <a16:creationId xmlns:a16="http://schemas.microsoft.com/office/drawing/2014/main" id="{C652E23C-1E0A-40C9-9AB8-0A51A4E2E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841"/>
              <a:ext cx="635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矢量</a:t>
              </a:r>
            </a:p>
          </p:txBody>
        </p:sp>
      </p:grpSp>
      <p:pic>
        <p:nvPicPr>
          <p:cNvPr id="542736" name="Picture 16">
            <a:extLst>
              <a:ext uri="{FF2B5EF4-FFF2-40B4-BE49-F238E27FC236}">
                <a16:creationId xmlns:a16="http://schemas.microsoft.com/office/drawing/2014/main" id="{44CEA7FB-3F1F-4047-83D7-AC40D7F6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3722688"/>
            <a:ext cx="147955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88" name="AutoShape 68">
            <a:extLst>
              <a:ext uri="{FF2B5EF4-FFF2-40B4-BE49-F238E27FC236}">
                <a16:creationId xmlns:a16="http://schemas.microsoft.com/office/drawing/2014/main" id="{7D8A2B5E-4B32-4F25-9FFA-8A083D0D974F}"/>
              </a:ext>
            </a:extLst>
          </p:cNvPr>
          <p:cNvSpPr>
            <a:spLocks/>
          </p:cNvSpPr>
          <p:nvPr/>
        </p:nvSpPr>
        <p:spPr bwMode="auto">
          <a:xfrm>
            <a:off x="3367088" y="3343275"/>
            <a:ext cx="215900" cy="1389063"/>
          </a:xfrm>
          <a:prstGeom prst="leftBrace">
            <a:avLst>
              <a:gd name="adj1" fmla="val 536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42789" name="Text Box 69">
            <a:extLst>
              <a:ext uri="{FF2B5EF4-FFF2-40B4-BE49-F238E27FC236}">
                <a16:creationId xmlns:a16="http://schemas.microsoft.com/office/drawing/2014/main" id="{8939E691-75E0-4109-B0ED-FC9B7D46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3055938"/>
            <a:ext cx="10080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模：</a:t>
            </a:r>
          </a:p>
        </p:txBody>
      </p:sp>
      <p:sp>
        <p:nvSpPr>
          <p:cNvPr id="542790" name="Text Box 70">
            <a:extLst>
              <a:ext uri="{FF2B5EF4-FFF2-40B4-BE49-F238E27FC236}">
                <a16:creationId xmlns:a16="http://schemas.microsoft.com/office/drawing/2014/main" id="{88D2DEDB-84CE-45DF-96B0-A70F073AB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4403725"/>
            <a:ext cx="12239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方向：</a:t>
            </a:r>
          </a:p>
        </p:txBody>
      </p:sp>
      <p:pic>
        <p:nvPicPr>
          <p:cNvPr id="542791" name="Picture 71">
            <a:extLst>
              <a:ext uri="{FF2B5EF4-FFF2-40B4-BE49-F238E27FC236}">
                <a16:creationId xmlns:a16="http://schemas.microsoft.com/office/drawing/2014/main" id="{E407BC85-DFA0-49E4-82BF-541691BB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3003550"/>
            <a:ext cx="264636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42814" name="Group 94">
            <a:extLst>
              <a:ext uri="{FF2B5EF4-FFF2-40B4-BE49-F238E27FC236}">
                <a16:creationId xmlns:a16="http://schemas.microsoft.com/office/drawing/2014/main" id="{503CD3F1-1535-4250-A1F6-09A0B4698E8B}"/>
              </a:ext>
            </a:extLst>
          </p:cNvPr>
          <p:cNvGrpSpPr>
            <a:grpSpLocks/>
          </p:cNvGrpSpPr>
          <p:nvPr/>
        </p:nvGrpSpPr>
        <p:grpSpPr bwMode="auto">
          <a:xfrm>
            <a:off x="4519613" y="3846513"/>
            <a:ext cx="3455987" cy="1770062"/>
            <a:chOff x="2847" y="2423"/>
            <a:chExt cx="2177" cy="1115"/>
          </a:xfrm>
        </p:grpSpPr>
        <p:sp>
          <p:nvSpPr>
            <p:cNvPr id="18444" name="AutoShape 72">
              <a:extLst>
                <a:ext uri="{FF2B5EF4-FFF2-40B4-BE49-F238E27FC236}">
                  <a16:creationId xmlns:a16="http://schemas.microsoft.com/office/drawing/2014/main" id="{04EB25EE-93F3-4F23-B9AE-105E4C0A7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" y="2560"/>
              <a:ext cx="136" cy="875"/>
            </a:xfrm>
            <a:prstGeom prst="leftBrace">
              <a:avLst>
                <a:gd name="adj1" fmla="val 5361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pic>
          <p:nvPicPr>
            <p:cNvPr id="18445" name="Picture 73">
              <a:extLst>
                <a:ext uri="{FF2B5EF4-FFF2-40B4-BE49-F238E27FC236}">
                  <a16:creationId xmlns:a16="http://schemas.microsoft.com/office/drawing/2014/main" id="{65FAC295-E401-46D9-8D53-95D0F4D1D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" y="2469"/>
              <a:ext cx="58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46" name="Text Box 74">
              <a:extLst>
                <a:ext uri="{FF2B5EF4-FFF2-40B4-BE49-F238E27FC236}">
                  <a16:creationId xmlns:a16="http://schemas.microsoft.com/office/drawing/2014/main" id="{E4BE665A-E653-4625-AC1F-A744533FD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" y="2423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与      同向</a:t>
              </a:r>
            </a:p>
          </p:txBody>
        </p:sp>
        <p:pic>
          <p:nvPicPr>
            <p:cNvPr id="18447" name="Picture 75">
              <a:extLst>
                <a:ext uri="{FF2B5EF4-FFF2-40B4-BE49-F238E27FC236}">
                  <a16:creationId xmlns:a16="http://schemas.microsoft.com/office/drawing/2014/main" id="{4C901A87-4D24-4876-A7E0-A0FA8F54F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2437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8448" name="Group 85">
              <a:extLst>
                <a:ext uri="{FF2B5EF4-FFF2-40B4-BE49-F238E27FC236}">
                  <a16:creationId xmlns:a16="http://schemas.microsoft.com/office/drawing/2014/main" id="{059247F6-F0FF-4100-BB3E-62442BA7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" y="2795"/>
              <a:ext cx="1986" cy="330"/>
              <a:chOff x="2765" y="2322"/>
              <a:chExt cx="1986" cy="330"/>
            </a:xfrm>
          </p:grpSpPr>
          <p:pic>
            <p:nvPicPr>
              <p:cNvPr id="18452" name="Picture 78">
                <a:extLst>
                  <a:ext uri="{FF2B5EF4-FFF2-40B4-BE49-F238E27FC236}">
                    <a16:creationId xmlns:a16="http://schemas.microsoft.com/office/drawing/2014/main" id="{494E5193-3E6A-4380-A15D-594BA44CB8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5" y="2392"/>
                <a:ext cx="58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8453" name="Text Box 79">
                <a:extLst>
                  <a:ext uri="{FF2B5EF4-FFF2-40B4-BE49-F238E27FC236}">
                    <a16:creationId xmlns:a16="http://schemas.microsoft.com/office/drawing/2014/main" id="{3B440444-B2F3-44E5-9FF5-DBBC526AE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6" y="2322"/>
                <a:ext cx="131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>
                <a:lvl1pPr>
                  <a:lnSpc>
                    <a:spcPct val="140000"/>
                  </a:lnSpc>
                  <a:buClr>
                    <a:schemeClr val="bg2"/>
                  </a:buClr>
                  <a:buSzPct val="60000"/>
                  <a:buFont typeface="Wingdings" panose="05000000000000000000" pitchFamily="2" charset="2"/>
                  <a:buChar char="l"/>
                  <a:defRPr sz="2100" b="1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40000"/>
                  </a:lnSpc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p"/>
                  <a:defRPr sz="19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40000"/>
                  </a:lnSpc>
                  <a:buSzPct val="50000"/>
                  <a:buFont typeface="Wingdings" panose="05000000000000000000" pitchFamily="2" charset="2"/>
                  <a:buChar char="n"/>
                  <a:defRPr sz="1700">
                    <a:solidFill>
                      <a:schemeClr val="tx1"/>
                    </a:solidFill>
                    <a:latin typeface="FrutigerNext LT Light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40000"/>
                  </a:lnSpc>
                  <a:buChar char="–"/>
                  <a:defRPr sz="15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40000"/>
                  </a:lnSpc>
                  <a:buFont typeface="FrutigerNext LT Medium" pitchFamily="34" charset="0"/>
                  <a:buChar char="~"/>
                  <a:defRPr sz="13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3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3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3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3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</a:rPr>
                  <a:t>零矢量</a:t>
                </a:r>
              </a:p>
            </p:txBody>
          </p:sp>
        </p:grpSp>
        <p:pic>
          <p:nvPicPr>
            <p:cNvPr id="18449" name="Picture 82">
              <a:extLst>
                <a:ext uri="{FF2B5EF4-FFF2-40B4-BE49-F238E27FC236}">
                  <a16:creationId xmlns:a16="http://schemas.microsoft.com/office/drawing/2014/main" id="{1B1FCCD3-A849-464F-A7A5-A809FB194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" y="3254"/>
              <a:ext cx="58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50" name="Text Box 83">
              <a:extLst>
                <a:ext uri="{FF2B5EF4-FFF2-40B4-BE49-F238E27FC236}">
                  <a16:creationId xmlns:a16="http://schemas.microsoft.com/office/drawing/2014/main" id="{269FF10C-8F6E-48B1-AB26-0009B828F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" y="3208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与      反向</a:t>
              </a:r>
            </a:p>
          </p:txBody>
        </p:sp>
        <p:pic>
          <p:nvPicPr>
            <p:cNvPr id="18451" name="Picture 84">
              <a:extLst>
                <a:ext uri="{FF2B5EF4-FFF2-40B4-BE49-F238E27FC236}">
                  <a16:creationId xmlns:a16="http://schemas.microsoft.com/office/drawing/2014/main" id="{727F912C-11B1-4EA7-9D35-70808A5D1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" y="3230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42813" name="Rectangle 93">
            <a:extLst>
              <a:ext uri="{FF2B5EF4-FFF2-40B4-BE49-F238E27FC236}">
                <a16:creationId xmlns:a16="http://schemas.microsoft.com/office/drawing/2014/main" id="{053F2FFE-A294-4711-8B07-051989E4D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87563"/>
            <a:ext cx="44386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矢量与一标量（实数）相乘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4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9" grpId="0"/>
      <p:bldP spid="542788" grpId="0" animBg="1"/>
      <p:bldP spid="542789" grpId="0"/>
      <p:bldP spid="542790" grpId="0"/>
      <p:bldP spid="5428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991296B1-DA63-40C9-801C-B8B6CB68BD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4C607A01-38B0-4167-B123-526C778C103B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8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53988" name="Text Box 4">
            <a:extLst>
              <a:ext uri="{FF2B5EF4-FFF2-40B4-BE49-F238E27FC236}">
                <a16:creationId xmlns:a16="http://schemas.microsoft.com/office/drawing/2014/main" id="{9CDFA251-0E04-49A1-804F-468A6A6F3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321786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交换律：</a:t>
            </a:r>
          </a:p>
        </p:txBody>
      </p:sp>
      <p:sp>
        <p:nvSpPr>
          <p:cNvPr id="553989" name="Rectangle 5">
            <a:extLst>
              <a:ext uri="{FF2B5EF4-FFF2-40B4-BE49-F238E27FC236}">
                <a16:creationId xmlns:a16="http://schemas.microsoft.com/office/drawing/2014/main" id="{57A69FFA-F3C1-4C87-BB25-83574EAC6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1944688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分配律：</a:t>
            </a:r>
          </a:p>
        </p:txBody>
      </p:sp>
      <p:sp>
        <p:nvSpPr>
          <p:cNvPr id="553990" name="Text Box 6">
            <a:extLst>
              <a:ext uri="{FF2B5EF4-FFF2-40B4-BE49-F238E27FC236}">
                <a16:creationId xmlns:a16="http://schemas.microsoft.com/office/drawing/2014/main" id="{65D398A1-346B-441B-9952-E04D9AD2B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281113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运算规则</a:t>
            </a:r>
          </a:p>
        </p:txBody>
      </p:sp>
      <p:pic>
        <p:nvPicPr>
          <p:cNvPr id="553991" name="Picture 7">
            <a:extLst>
              <a:ext uri="{FF2B5EF4-FFF2-40B4-BE49-F238E27FC236}">
                <a16:creationId xmlns:a16="http://schemas.microsoft.com/office/drawing/2014/main" id="{2B5DD180-FE10-473C-8EA6-F16E9669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2033588"/>
            <a:ext cx="327818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992" name="Picture 8">
            <a:extLst>
              <a:ext uri="{FF2B5EF4-FFF2-40B4-BE49-F238E27FC236}">
                <a16:creationId xmlns:a16="http://schemas.microsoft.com/office/drawing/2014/main" id="{FBD78210-C19C-48B0-9F43-B95535C1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3352800"/>
            <a:ext cx="3778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993" name="Picture 9">
            <a:extLst>
              <a:ext uri="{FF2B5EF4-FFF2-40B4-BE49-F238E27FC236}">
                <a16:creationId xmlns:a16="http://schemas.microsoft.com/office/drawing/2014/main" id="{978B30DB-843C-4B82-8DF1-DE1AFA79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38" y="2641600"/>
            <a:ext cx="3198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994" name="Text Box 10">
            <a:extLst>
              <a:ext uri="{FF2B5EF4-FFF2-40B4-BE49-F238E27FC236}">
                <a16:creationId xmlns:a16="http://schemas.microsoft.com/office/drawing/2014/main" id="{DDC74BD6-E48C-4510-B08E-969166FAA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089400"/>
            <a:ext cx="592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单位矢量</a:t>
            </a:r>
          </a:p>
        </p:txBody>
      </p:sp>
      <p:pic>
        <p:nvPicPr>
          <p:cNvPr id="553995" name="Picture 11">
            <a:extLst>
              <a:ext uri="{FF2B5EF4-FFF2-40B4-BE49-F238E27FC236}">
                <a16:creationId xmlns:a16="http://schemas.microsoft.com/office/drawing/2014/main" id="{B904716D-5D0D-413E-A447-FAAD574F1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4381500"/>
            <a:ext cx="11763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996" name="Picture 12">
            <a:extLst>
              <a:ext uri="{FF2B5EF4-FFF2-40B4-BE49-F238E27FC236}">
                <a16:creationId xmlns:a16="http://schemas.microsoft.com/office/drawing/2014/main" id="{20829C65-7671-409C-B66F-2F158B6E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4789488"/>
            <a:ext cx="438150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997" name="Picture 13">
            <a:extLst>
              <a:ext uri="{FF2B5EF4-FFF2-40B4-BE49-F238E27FC236}">
                <a16:creationId xmlns:a16="http://schemas.microsoft.com/office/drawing/2014/main" id="{4E626D69-0487-4986-AE3A-CACA382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4711700"/>
            <a:ext cx="13493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998" name="Text Box 14">
            <a:extLst>
              <a:ext uri="{FF2B5EF4-FFF2-40B4-BE49-F238E27FC236}">
                <a16:creationId xmlns:a16="http://schemas.microsoft.com/office/drawing/2014/main" id="{19FE6377-D84E-4DD7-B2A2-DB97AB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5386388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矢量的减法</a:t>
            </a:r>
          </a:p>
        </p:txBody>
      </p:sp>
      <p:pic>
        <p:nvPicPr>
          <p:cNvPr id="553999" name="Picture 15">
            <a:extLst>
              <a:ext uri="{FF2B5EF4-FFF2-40B4-BE49-F238E27FC236}">
                <a16:creationId xmlns:a16="http://schemas.microsoft.com/office/drawing/2014/main" id="{B5CBCD99-3B4F-4A12-85B1-C57945F2E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5724525"/>
            <a:ext cx="29098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5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5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4" grpId="0"/>
      <p:bldP spid="5539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CC4E40BA-2D95-4717-B18F-6052E61C3D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351BAB36-FDC8-4A6D-BAD9-766BBBFD8B05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9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52964" name="Text Box 4">
            <a:extLst>
              <a:ext uri="{FF2B5EF4-FFF2-40B4-BE49-F238E27FC236}">
                <a16:creationId xmlns:a16="http://schemas.microsoft.com/office/drawing/2014/main" id="{C86DB8E3-2AD2-48D7-93E6-EA38DCBB9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3684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矢量的分解</a:t>
            </a:r>
          </a:p>
        </p:txBody>
      </p:sp>
      <p:sp>
        <p:nvSpPr>
          <p:cNvPr id="552965" name="Text Box 5">
            <a:extLst>
              <a:ext uri="{FF2B5EF4-FFF2-40B4-BE49-F238E27FC236}">
                <a16:creationId xmlns:a16="http://schemas.microsoft.com/office/drawing/2014/main" id="{EB3195C2-838A-4438-BB7E-16D05530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1944688"/>
            <a:ext cx="8788400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根据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平行四边形法则</a:t>
            </a:r>
            <a:r>
              <a:rPr lang="zh-CN" altLang="en-US" sz="2400" b="0">
                <a:latin typeface="Times New Roman" panose="02020603050405020304" pitchFamily="18" charset="0"/>
              </a:rPr>
              <a:t>，</a:t>
            </a:r>
            <a:r>
              <a:rPr lang="zh-CN" altLang="zh-CN" sz="2400" b="0">
                <a:latin typeface="Times New Roman" panose="02020603050405020304" pitchFamily="18" charset="0"/>
              </a:rPr>
              <a:t>矢量合成的结果是唯一的，但一般情况下矢量的分解不是唯一的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552989" name="Text Box 29">
            <a:extLst>
              <a:ext uri="{FF2B5EF4-FFF2-40B4-BE49-F238E27FC236}">
                <a16:creationId xmlns:a16="http://schemas.microsoft.com/office/drawing/2014/main" id="{20703339-B9D3-4A38-964C-8A771CE21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3192463"/>
            <a:ext cx="6281737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正交分解</a:t>
            </a:r>
          </a:p>
        </p:txBody>
      </p:sp>
      <p:sp>
        <p:nvSpPr>
          <p:cNvPr id="552990" name="Text Box 30">
            <a:extLst>
              <a:ext uri="{FF2B5EF4-FFF2-40B4-BE49-F238E27FC236}">
                <a16:creationId xmlns:a16="http://schemas.microsoft.com/office/drawing/2014/main" id="{FE4A7CD8-9F58-4BB7-8DD9-FA76FE097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3797300"/>
            <a:ext cx="87868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限定分矢量均沿给定正交坐标系的单位矢量方向</a:t>
            </a:r>
          </a:p>
        </p:txBody>
      </p:sp>
      <p:sp>
        <p:nvSpPr>
          <p:cNvPr id="553031" name="Text Box 71">
            <a:extLst>
              <a:ext uri="{FF2B5EF4-FFF2-40B4-BE49-F238E27FC236}">
                <a16:creationId xmlns:a16="http://schemas.microsoft.com/office/drawing/2014/main" id="{FC5EE4F1-11A9-4D76-816A-C6C61D1E8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4579938"/>
            <a:ext cx="8858250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同一矢量在不同的坐标系中的分解是不同的，但是在一固定坐标系中的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分解是唯一的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4" grpId="0"/>
      <p:bldP spid="552965" grpId="0"/>
      <p:bldP spid="552989" grpId="0"/>
      <p:bldP spid="552990" grpId="0"/>
      <p:bldP spid="553031" grpId="0"/>
    </p:bldLst>
  </p:timing>
</p:sld>
</file>

<file path=ppt/theme/theme1.xml><?xml version="1.0" encoding="utf-8"?>
<a:theme xmlns:a="http://schemas.openxmlformats.org/drawingml/2006/main" name="Huawei">
  <a:themeElements>
    <a:clrScheme name="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uawei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uawei">
  <a:themeElements>
    <a:clrScheme name="1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Huawei">
      <a:majorFont>
        <a:latin typeface="FrutigerNext LT Medium"/>
        <a:ea typeface="黑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Huawei">
  <a:themeElements>
    <a:clrScheme name="2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Huawei">
  <a:themeElements>
    <a:clrScheme name="3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Huawei">
  <a:themeElements>
    <a:clrScheme name="4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4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Huawei">
  <a:themeElements>
    <a:clrScheme name="5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5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Huawei">
  <a:themeElements>
    <a:clrScheme name="6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6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Huawei">
  <a:themeElements>
    <a:clrScheme name="7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7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Huawei</Template>
  <TotalTime>1660</TotalTime>
  <Words>933</Words>
  <Application>Microsoft Office PowerPoint</Application>
  <PresentationFormat>自定义</PresentationFormat>
  <Paragraphs>191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Times New Roman</vt:lpstr>
      <vt:lpstr>宋体</vt:lpstr>
      <vt:lpstr>Wingdings</vt:lpstr>
      <vt:lpstr>FrutigerNext LT Medium</vt:lpstr>
      <vt:lpstr>黑体</vt:lpstr>
      <vt:lpstr>Arial</vt:lpstr>
      <vt:lpstr>FrutigerNext LT Regular</vt:lpstr>
      <vt:lpstr>华文细黑</vt:lpstr>
      <vt:lpstr>FrutigerNext LT Light</vt:lpstr>
      <vt:lpstr>FrutigerNext LT Bold</vt:lpstr>
      <vt:lpstr>MS PGothic</vt:lpstr>
      <vt:lpstr>华文新魏</vt:lpstr>
      <vt:lpstr>楷体_GB2312</vt:lpstr>
      <vt:lpstr>Comic Sans MS</vt:lpstr>
      <vt:lpstr>Huawei</vt:lpstr>
      <vt:lpstr>1_Huawei</vt:lpstr>
      <vt:lpstr>2_Huawei</vt:lpstr>
      <vt:lpstr>3_Huawei</vt:lpstr>
      <vt:lpstr>4_Huawei</vt:lpstr>
      <vt:lpstr>5_Huawei</vt:lpstr>
      <vt:lpstr>6_Huawei</vt:lpstr>
      <vt:lpstr>7_Huawei</vt:lpstr>
      <vt:lpstr>力  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本章结束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306</cp:revision>
  <dcterms:created xsi:type="dcterms:W3CDTF">2010-01-26T11:59:06Z</dcterms:created>
  <dcterms:modified xsi:type="dcterms:W3CDTF">2017-09-07T11:16:09Z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00080002130000000000010242200207f6000400038000</vt:lpwstr>
  </property>
</Properties>
</file>