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0" r:id="rId2"/>
    <p:sldMasterId id="2147483661" r:id="rId3"/>
    <p:sldMasterId id="2147483662" r:id="rId4"/>
    <p:sldMasterId id="2147483663" r:id="rId5"/>
    <p:sldMasterId id="2147483664" r:id="rId6"/>
  </p:sldMasterIdLst>
  <p:notesMasterIdLst>
    <p:notesMasterId r:id="rId44"/>
  </p:notesMasterIdLst>
  <p:sldIdLst>
    <p:sldId id="501" r:id="rId7"/>
    <p:sldId id="256" r:id="rId8"/>
    <p:sldId id="468" r:id="rId9"/>
    <p:sldId id="469" r:id="rId10"/>
    <p:sldId id="470" r:id="rId11"/>
    <p:sldId id="471" r:id="rId12"/>
    <p:sldId id="467" r:id="rId13"/>
    <p:sldId id="472" r:id="rId14"/>
    <p:sldId id="473" r:id="rId15"/>
    <p:sldId id="475" r:id="rId16"/>
    <p:sldId id="476" r:id="rId17"/>
    <p:sldId id="477" r:id="rId18"/>
    <p:sldId id="478" r:id="rId19"/>
    <p:sldId id="479" r:id="rId20"/>
    <p:sldId id="474" r:id="rId21"/>
    <p:sldId id="480" r:id="rId22"/>
    <p:sldId id="482" r:id="rId23"/>
    <p:sldId id="483" r:id="rId24"/>
    <p:sldId id="481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4" r:id="rId33"/>
    <p:sldId id="493" r:id="rId34"/>
    <p:sldId id="491" r:id="rId35"/>
    <p:sldId id="495" r:id="rId36"/>
    <p:sldId id="496" r:id="rId37"/>
    <p:sldId id="492" r:id="rId38"/>
    <p:sldId id="497" r:id="rId39"/>
    <p:sldId id="498" r:id="rId40"/>
    <p:sldId id="499" r:id="rId41"/>
    <p:sldId id="500" r:id="rId42"/>
    <p:sldId id="427" r:id="rId43"/>
  </p:sldIdLst>
  <p:sldSz cx="10333038" cy="72009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6600"/>
    <a:srgbClr val="000066"/>
    <a:srgbClr val="003300"/>
    <a:srgbClr val="990000"/>
    <a:srgbClr val="FFFF00"/>
    <a:srgbClr val="7171D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80826" autoAdjust="0"/>
  </p:normalViewPr>
  <p:slideViewPr>
    <p:cSldViewPr>
      <p:cViewPr varScale="1">
        <p:scale>
          <a:sx n="83" d="100"/>
          <a:sy n="83" d="100"/>
        </p:scale>
        <p:origin x="1315" y="62"/>
      </p:cViewPr>
      <p:guideLst>
        <p:guide orient="horz" pos="2268"/>
        <p:guide pos="32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D3809A-1E79-4A2C-8792-17231F91C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C61E65-8D8A-4F5B-9996-AACB91A515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3A97884-353B-492F-9705-7456FC18EA1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9963" y="685800"/>
            <a:ext cx="4918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2E6A0EC-5224-4655-A642-981A2BEF17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B0BBFD8-F5D8-4C01-8039-BD3F22B035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BD699E9-E55A-47E9-A885-D897D38AB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F16C03C5-04A1-4317-972E-F90919A773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4ABD8AD-E515-445A-BE97-05FE23EC4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7A8342-FED9-4674-A47B-745816EF1BCF}" type="slidenum">
              <a:rPr lang="zh-CN" altLang="en-US" sz="1200" smtClean="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2</a:t>
            </a:fld>
            <a:endParaRPr lang="en-US" altLang="zh-CN" sz="1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81407EE-0054-4F4D-A7C2-1FF3EE99C9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DD85741-A57B-4B09-8E54-B8A7DB69A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5A96C43-7381-4C1E-A7BA-035CD12F4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49B082-0C22-4B33-A41B-5080865E193C}" type="slidenum">
              <a:rPr lang="zh-CN" altLang="en-US" sz="1200" smtClean="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37</a:t>
            </a:fld>
            <a:endParaRPr lang="en-US" altLang="zh-CN" sz="1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BAA2B1-1DC7-4D27-BB96-B4DF1C7028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66B500F-A62F-4E87-B310-515C10B91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2">
            <a:extLst>
              <a:ext uri="{FF2B5EF4-FFF2-40B4-BE49-F238E27FC236}">
                <a16:creationId xmlns:a16="http://schemas.microsoft.com/office/drawing/2014/main" id="{8F9EC77E-70D4-4596-B071-ED9A1F6F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25"/>
            <a:ext cx="103330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>
            <a:extLst>
              <a:ext uri="{FF2B5EF4-FFF2-40B4-BE49-F238E27FC236}">
                <a16:creationId xmlns:a16="http://schemas.microsoft.com/office/drawing/2014/main" id="{92FB2A9F-4D10-4DA6-B625-24AA47066B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416675"/>
            <a:ext cx="13636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年秋季学期</a:t>
            </a:r>
            <a:endParaRPr lang="en-US" altLang="zh-CN" sz="13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68">
            <a:extLst>
              <a:ext uri="{FF2B5EF4-FFF2-40B4-BE49-F238E27FC236}">
                <a16:creationId xmlns:a16="http://schemas.microsoft.com/office/drawing/2014/main" id="{01BC4AB9-1685-4FC9-AC2B-38ABAEB48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6316663"/>
            <a:ext cx="17430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106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1462088"/>
            <a:ext cx="5994400" cy="1749425"/>
          </a:xfrm>
        </p:spPr>
        <p:txBody>
          <a:bodyPr/>
          <a:lstStyle>
            <a:lvl1pPr algn="ctr">
              <a:defRPr sz="5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4107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3113" y="3341688"/>
            <a:ext cx="5995987" cy="908050"/>
          </a:xfrm>
        </p:spPr>
        <p:txBody>
          <a:bodyPr lIns="87814" tIns="43906" rIns="87814" bIns="43906"/>
          <a:lstStyle>
            <a:lvl1pPr marL="0" indent="0" algn="ctr">
              <a:buFont typeface="Wingdings" pitchFamily="2" charset="2"/>
              <a:buNone/>
              <a:defRPr sz="3200" b="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004DB812-A896-4350-923E-5EDFC254EA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73113" y="296863"/>
            <a:ext cx="2411412" cy="498475"/>
          </a:xfrm>
        </p:spPr>
        <p:txBody>
          <a:bodyPr lIns="87814" tIns="43906" rIns="87814" bIns="43906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pPr>
              <a:defRPr/>
            </a:pPr>
            <a:fld id="{AD1DDE72-E6F3-48DB-94C3-12435D909B11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3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922E093-523D-4363-8D2B-419D9184C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C524558-5879-427A-8DE5-617027F50A6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791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452438"/>
            <a:ext cx="2239963" cy="56753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8188" y="452438"/>
            <a:ext cx="6567487" cy="56753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DB39B8E-EF4B-4F89-A3D5-4C9C2661F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1B54EFB-D06C-4B1C-A0B5-FE1B8B2017F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593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C6E6B52-A08B-40FC-B7F0-8A899C022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A94C079-5B1C-4E7E-B45B-E8C571324D5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334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446F46-9A87-4973-9B34-C9FA28655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E28E5EF-DDC7-4F2E-A852-F4F247A7453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2846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510FBC1-BEB3-4078-A2CE-14CC9B14B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4CD351A-C5A7-4B1C-88A8-03EAE9E6263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052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23ED3AA-3EB5-4E7D-B175-15B7F7E63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B67AC05-D165-4EC2-9B91-69EED0EC854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4276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220E6FB-EA7E-4472-B6B4-D8702A303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30896EF-8249-441C-88E9-A709B88BA5C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299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B4EC11-7239-4DA4-B0C9-604E9E478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07B9916-293B-47F5-BDA1-801BB4EBADC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566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763CA99-86DD-4ED9-9A71-B55B606CD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1D8DD44-81CE-44B9-A166-EB1A6D22E28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69094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279E3A7-ED43-4F2C-B682-85934E164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1DBFA52-5FBB-4D29-8BD0-D9413C04248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38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37DFB8-7957-4029-9FE9-BDF3F76AF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E90E813-8117-4D64-AE86-EEA5C5BE504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28963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6B2F75-8128-4B26-AA79-15537E842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48F1DB6-F198-4A62-98FD-92BEA3F065A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0201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9938D3-413A-4DDC-961A-416E9F8D47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38B25B0-A9B1-4E41-93C3-1C21ADAB636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1484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925D84D-0EFB-42FC-9351-9ADEAC5C4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CAB8A6C-9204-4B07-97F5-C6AD268BE4F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23201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23CB34-3D95-4015-AEE6-4A5A380F4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18F49F7-13AD-48A4-82A8-82B01EF750A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1577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AC39E0-4BA3-4895-9C33-00855DFE9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A77E85B-F231-4A9D-A2A7-EA170CF0354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28632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F9977E-53D0-4C28-A8C3-365AA2450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04FAB7-6DF4-49BD-A09A-37A13F351E5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954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83C1EA-18B0-407F-B604-40C5A2042A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1C8F798-9E7C-4058-9346-244CBE08EE4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5622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1DD38-B680-4E5B-ADA6-0A8379917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FAB2F7D-BC76-41CC-AD93-877E03629BE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26437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A7B0269-A469-48BF-8A93-6F1FBA444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CF66DD8-F3EA-46ED-AFCC-FE73EBE0668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735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45EC9F2-FA83-479E-8F11-B7D9CB6F0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004D885-4553-4CE6-AD58-B98723FC5BD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74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837E6B-74FD-4F46-9943-91FEA646E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7857947-BEE7-4760-8A4D-884CB6E4F01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80117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8F1267-33E7-4426-AB60-2B2029716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AB3382C-64E5-4B2C-9DF1-958A926506B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5771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3F9092-DDDD-40DA-A894-FEBA3DE89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F2D1F09-428A-4257-94AA-B69C98FDB1E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8396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DFF4-FE69-4E43-B2B8-E09EB009A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BEA5806-A2A1-4542-966E-668AD044F4D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0857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579B7A-6434-4811-9D3C-C6B8D2F00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B85665C-C1ED-4F8E-93BB-DFB18E85082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1597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9C75F1-2960-40E5-9F9B-C06CA0588E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A8CC2ED-145B-4727-A447-AF56A0CA1B2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73236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A89071-31F2-4F19-A064-099FC4935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9567E7B-C1CF-46B5-9FF8-ECB8FED5073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84232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6C065F-BA21-48C6-B8E7-2D025671F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E2F2B64-74CF-4512-88B5-6AB067CECA3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34634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E77906-B1A7-45EB-9D86-66E239F4D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E691A94-8F16-462A-974F-B0708728A20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0104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F58CA-F731-40C7-AD49-D8FE395DC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B1D2817-4011-4AE4-A65B-F4E10BC701E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404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7C6BD3B-8D4B-4623-A2DA-58C2486BD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29CBCA4-FD99-480E-B3A4-2F0C91AB8F6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995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17FC7F0-F296-4A69-8214-4EF6CDF60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5C95D88-9B87-4023-8D5B-CFB7BA1F172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2745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ED35FA6-6AB0-4FFC-B2FB-A251138759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5222818-51C0-47FD-AB95-22F6E5EC347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4658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299825-B6F7-491B-A2EB-50B2E3D80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DE7DD39-39F4-4EDE-A567-04854B9613C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2773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765BA0-CBAA-4373-B5EA-49C4CEC1A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A5E4372-0C21-47C5-96A5-D9CA12A895A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97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2C05C-29A7-44AD-8A2F-931BCD3CA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0395E50-720B-4E1B-B663-B7A012B240C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89034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384F89-CA99-4379-A47A-A85CAA773F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56D682E-7682-46D4-B613-AF8E42D974D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62236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A089B4-E09E-4BBA-80CF-F77EA2D5C5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EA17EE4-F16C-40EC-B0ED-A35041CD3CF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4709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6F2E5-D244-4475-AF16-F8937EB9E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684A4A4-2BE4-4AAB-9F86-6A560EB11C3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350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4DB549-515A-4E6B-90B5-7B49B99A3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9EBD6EF-5F84-40DC-9EF2-B1ADC42A288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3475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FAF308-275D-4679-AEEA-4B236D5EE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230C447-B875-49E6-9C45-B12B2973023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577262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97E6D-4278-4C81-89CE-418E7F995C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CADD425-F73E-401C-BDC9-036BA3C43A7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88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6BD75B3-F2F5-4659-80D8-3177C85DC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204F931-A2FA-4238-BCCD-0D650AB9A58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1911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B2E1DCC-5793-4F43-8C64-1C350F37F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E223E52-C6BE-4087-B6A5-5038FD148C9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37165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CB2667C-4D9D-4964-B251-6B62C0918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4176842-DD94-4287-8902-3C683F1EAA4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71903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D10575-8A93-419C-A8BC-97951570A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C98B289-89BA-4DC6-BE66-3CCC325F0F4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47170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E3890-CA48-4CF9-9490-21A8F9B27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3B0E644-8B70-45F6-8CDE-7D717FB3228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44170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6C31BF-17C9-4DBB-B2CB-25A861B074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C94F066-D9BF-47DE-AF51-363EB1DDD10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94472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72E6DB-EA55-4C34-9597-B8538EA7F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1536B8A-DC7E-4F0C-A9F0-48909BBC208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0482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C1BADE-42D5-429A-85B1-ECC62F5B30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BA7912B-B264-436F-900B-C451C438732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170633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F7C642-E606-4920-BCBD-7C8FA6269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594A0B3-B416-4806-8BC4-5A166506F67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3046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ADC1C3-8F47-4AC2-96F4-F1E9F31E2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3C119FF-9A40-4193-965F-AB97D733467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38467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B5EF31-9BDC-4C1B-8D99-46E8E843C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C82101E-0BB6-4921-8346-83EC7832AD6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373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AFC9149-7B67-4583-96F2-A7315A157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30DB1A9-F805-4E1F-8D7E-F47379E979D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82795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729FD-69A6-4F09-8886-2B9D14198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EBF2F6E-A91E-4486-9135-757D23721A1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1725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3CEC09-04D7-4B24-8D31-D5E48A75F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168B458-6A62-434A-9DBF-75A60699970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014083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77D7BA4-7B60-4924-B419-5D37D29279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7DBE516-6F4E-49A3-BA8E-DF272043E88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367743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83F55C-1A1D-46D6-9D96-3AFCDD759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CCC0EF3-B6D0-4390-9906-A102C3D612A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925236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33E6B6-9465-4D42-BBEC-C2E427642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AF3C49B-DFD0-44C2-AF4B-1E560C642FF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422500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A1D08C-7F83-43A0-839A-0BE240368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172B340-2B7B-484D-BAEF-24AFE35F720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92286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ABF401-E501-498C-B876-A74C15187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F3DFAEF-D673-4DFF-9329-991A2617055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4180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E08403A-6FE0-4577-AC6E-6447DC346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8A1C086-80F4-4CA5-8085-9D5A4CE6C57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94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6B9AE88-97E4-4973-BBAC-6A4E08AA6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2497F4F-4266-4F01-A347-93F2AEE3517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86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5F4538-0B97-4C19-8F33-45246715C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92A8D38-1E0A-4664-BD84-D929141A8C2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02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">
            <a:extLst>
              <a:ext uri="{FF2B5EF4-FFF2-40B4-BE49-F238E27FC236}">
                <a16:creationId xmlns:a16="http://schemas.microsoft.com/office/drawing/2014/main" id="{97A11559-E4A0-476C-A207-98B3E1DE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>
            <a:extLst>
              <a:ext uri="{FF2B5EF4-FFF2-40B4-BE49-F238E27FC236}">
                <a16:creationId xmlns:a16="http://schemas.microsoft.com/office/drawing/2014/main" id="{24BC34FA-9F1C-4109-BA60-DA50A7DB9F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A1AB3B0D-8C41-4062-AEA6-F4677E99258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1DE0B640-568B-468F-8767-1961DF32B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452438"/>
            <a:ext cx="875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14" tIns="43906" rIns="87814" bIns="439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8">
            <a:extLst>
              <a:ext uri="{FF2B5EF4-FFF2-40B4-BE49-F238E27FC236}">
                <a16:creationId xmlns:a16="http://schemas.microsoft.com/office/drawing/2014/main" id="{1EA5DAB1-02BE-46C9-A776-C0A0C07B9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724025"/>
            <a:ext cx="895985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3" name="Text Box 81">
            <a:extLst>
              <a:ext uri="{FF2B5EF4-FFF2-40B4-BE49-F238E27FC236}">
                <a16:creationId xmlns:a16="http://schemas.microsoft.com/office/drawing/2014/main" id="{2D9B088C-CE58-4D7C-B8CC-26B1A1FA640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69100"/>
            <a:ext cx="21510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1031" name="Picture 82">
            <a:extLst>
              <a:ext uri="{FF2B5EF4-FFF2-40B4-BE49-F238E27FC236}">
                <a16:creationId xmlns:a16="http://schemas.microsoft.com/office/drawing/2014/main" id="{460016B0-31BC-48DF-9FC0-BE122E9231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3">
            <a:extLst>
              <a:ext uri="{FF2B5EF4-FFF2-40B4-BE49-F238E27FC236}">
                <a16:creationId xmlns:a16="http://schemas.microsoft.com/office/drawing/2014/main" id="{CE07297A-1E74-4C24-8157-0B2AF2B07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>
            <a:extLst>
              <a:ext uri="{FF2B5EF4-FFF2-40B4-BE49-F238E27FC236}">
                <a16:creationId xmlns:a16="http://schemas.microsoft.com/office/drawing/2014/main" id="{32880358-0174-471A-A0F3-DE9C1D98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6">
            <a:extLst>
              <a:ext uri="{FF2B5EF4-FFF2-40B4-BE49-F238E27FC236}">
                <a16:creationId xmlns:a16="http://schemas.microsoft.com/office/drawing/2014/main" id="{160DD2DC-4A51-450C-AB58-DD38292B6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Line 10">
            <a:extLst>
              <a:ext uri="{FF2B5EF4-FFF2-40B4-BE49-F238E27FC236}">
                <a16:creationId xmlns:a16="http://schemas.microsoft.com/office/drawing/2014/main" id="{4112EECE-51A9-4E0F-844B-7343F47499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6684A46B-EB11-43B8-B0A6-A9111CEEC6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A.1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函数及其图形</a:t>
            </a:r>
          </a:p>
        </p:txBody>
      </p:sp>
      <p:sp>
        <p:nvSpPr>
          <p:cNvPr id="435212" name="Rectangle 12">
            <a:extLst>
              <a:ext uri="{FF2B5EF4-FFF2-40B4-BE49-F238E27FC236}">
                <a16:creationId xmlns:a16="http://schemas.microsoft.com/office/drawing/2014/main" id="{9D8803C9-2B14-4045-8B89-E522CE7E0E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C3B7913A-E6D3-4469-8C97-DB5FFCAB3BD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35214" name="Text Box 14">
            <a:extLst>
              <a:ext uri="{FF2B5EF4-FFF2-40B4-BE49-F238E27FC236}">
                <a16:creationId xmlns:a16="http://schemas.microsoft.com/office/drawing/2014/main" id="{8D7E4A76-457C-4972-9696-E8C4E28AC8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2056" name="Picture 15">
            <a:extLst>
              <a:ext uri="{FF2B5EF4-FFF2-40B4-BE49-F238E27FC236}">
                <a16:creationId xmlns:a16="http://schemas.microsoft.com/office/drawing/2014/main" id="{1D38A2AE-E555-4F21-9679-CF9D2E2938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16">
            <a:extLst>
              <a:ext uri="{FF2B5EF4-FFF2-40B4-BE49-F238E27FC236}">
                <a16:creationId xmlns:a16="http://schemas.microsoft.com/office/drawing/2014/main" id="{D144BC73-D29A-4A80-B078-B005651032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5217" name="Text Box 17">
            <a:extLst>
              <a:ext uri="{FF2B5EF4-FFF2-40B4-BE49-F238E27FC236}">
                <a16:creationId xmlns:a16="http://schemas.microsoft.com/office/drawing/2014/main" id="{11C14B4D-7C9F-4659-BDF6-BB0DEE6152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9513" y="714375"/>
            <a:ext cx="2192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A 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微积分初步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">
            <a:extLst>
              <a:ext uri="{FF2B5EF4-FFF2-40B4-BE49-F238E27FC236}">
                <a16:creationId xmlns:a16="http://schemas.microsoft.com/office/drawing/2014/main" id="{C288557D-153E-4CBB-BE32-F90A686F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BB966563-C19F-4A22-8F4F-88AB6EBBF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194025AA-95C3-458C-A6EA-6391BB9359E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0C05D25-F474-48F3-8B41-B87C04E56C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A.2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导数</a:t>
            </a:r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73957A7D-E39C-4642-845D-AA89306117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2A232A2E-304D-4D9C-A7F4-795C4A1D517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5559" name="Text Box 7">
            <a:extLst>
              <a:ext uri="{FF2B5EF4-FFF2-40B4-BE49-F238E27FC236}">
                <a16:creationId xmlns:a16="http://schemas.microsoft.com/office/drawing/2014/main" id="{50B5EDEC-D1C5-4D44-AD74-74DF3D78FD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36600A-4CE9-4CA4-BFA7-F372D7521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4E51B804-3175-45B1-926C-39030EC9A5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5562" name="Text Box 10">
            <a:extLst>
              <a:ext uri="{FF2B5EF4-FFF2-40B4-BE49-F238E27FC236}">
                <a16:creationId xmlns:a16="http://schemas.microsoft.com/office/drawing/2014/main" id="{7AD4CA3E-0BB0-48EB-B31F-F8630B799E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9513" y="714375"/>
            <a:ext cx="2192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A 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微积分初步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">
            <a:extLst>
              <a:ext uri="{FF2B5EF4-FFF2-40B4-BE49-F238E27FC236}">
                <a16:creationId xmlns:a16="http://schemas.microsoft.com/office/drawing/2014/main" id="{D2B30769-2FD5-425B-B3F7-8D5FD62F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9802665-AA83-42FD-BAF5-76195BC1D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AD16B7C-9F8A-47FE-900F-77DED818D1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C1F0EC-9630-4D20-A146-BD1B5F952B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A.3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导数的运算</a:t>
            </a:r>
          </a:p>
        </p:txBody>
      </p:sp>
      <p:sp>
        <p:nvSpPr>
          <p:cNvPr id="536582" name="Rectangle 6">
            <a:extLst>
              <a:ext uri="{FF2B5EF4-FFF2-40B4-BE49-F238E27FC236}">
                <a16:creationId xmlns:a16="http://schemas.microsoft.com/office/drawing/2014/main" id="{B9DEB206-30B5-407A-9DC0-C026B0B03D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2AD58F33-1C34-456A-8B69-535FA7213DC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6583" name="Text Box 7">
            <a:extLst>
              <a:ext uri="{FF2B5EF4-FFF2-40B4-BE49-F238E27FC236}">
                <a16:creationId xmlns:a16="http://schemas.microsoft.com/office/drawing/2014/main" id="{11CCB7C9-8059-42E9-A567-C9A4562394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D5EB353-1A45-48FD-9B30-B1C11FA2C8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36D716BA-4B2F-4426-9CC2-4D22AF3CD2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6586" name="Text Box 10">
            <a:extLst>
              <a:ext uri="{FF2B5EF4-FFF2-40B4-BE49-F238E27FC236}">
                <a16:creationId xmlns:a16="http://schemas.microsoft.com/office/drawing/2014/main" id="{599E0888-B5C4-45C7-A5AE-362239B39C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9513" y="714375"/>
            <a:ext cx="2192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A 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微积分初步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">
            <a:extLst>
              <a:ext uri="{FF2B5EF4-FFF2-40B4-BE49-F238E27FC236}">
                <a16:creationId xmlns:a16="http://schemas.microsoft.com/office/drawing/2014/main" id="{F3765CB6-733C-4EEE-8787-256FAC7E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1CB5F8A0-2701-477D-BF85-596C4B37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5DF500B0-C1E7-487B-8DBC-D6260CC53A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ECA0B64-86E4-4724-8B3F-ED9BC3E5E6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A.4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微分和函数的幂级数展开</a:t>
            </a:r>
          </a:p>
        </p:txBody>
      </p:sp>
      <p:sp>
        <p:nvSpPr>
          <p:cNvPr id="550918" name="Rectangle 6">
            <a:extLst>
              <a:ext uri="{FF2B5EF4-FFF2-40B4-BE49-F238E27FC236}">
                <a16:creationId xmlns:a16="http://schemas.microsoft.com/office/drawing/2014/main" id="{A423C4BC-2331-43FB-B2FF-095A81603E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E0AA4199-1877-4ED8-81FB-FF2D8F4D7F1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50919" name="Text Box 7">
            <a:extLst>
              <a:ext uri="{FF2B5EF4-FFF2-40B4-BE49-F238E27FC236}">
                <a16:creationId xmlns:a16="http://schemas.microsoft.com/office/drawing/2014/main" id="{B4C955FC-6EAD-44FD-A79C-8033DBA90C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444C557A-E0C5-4338-9FD1-056F71323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E9324600-74E7-444B-B775-F03668E14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0922" name="Text Box 10">
            <a:extLst>
              <a:ext uri="{FF2B5EF4-FFF2-40B4-BE49-F238E27FC236}">
                <a16:creationId xmlns:a16="http://schemas.microsoft.com/office/drawing/2014/main" id="{2154345A-B502-4135-BDEC-1CC16D36B2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9513" y="714375"/>
            <a:ext cx="2192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A 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微积分初步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7">
            <a:extLst>
              <a:ext uri="{FF2B5EF4-FFF2-40B4-BE49-F238E27FC236}">
                <a16:creationId xmlns:a16="http://schemas.microsoft.com/office/drawing/2014/main" id="{F6C5B42F-65B3-442B-BE04-11B4E792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75DC058-EAE6-4245-8C07-75A9ADBFF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969F2C6D-ADB4-4714-8FDE-51BDDC298B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F9E5618-A87A-4F33-887A-962A06276F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A.5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积分</a:t>
            </a:r>
          </a:p>
        </p:txBody>
      </p:sp>
      <p:sp>
        <p:nvSpPr>
          <p:cNvPr id="551942" name="Rectangle 6">
            <a:extLst>
              <a:ext uri="{FF2B5EF4-FFF2-40B4-BE49-F238E27FC236}">
                <a16:creationId xmlns:a16="http://schemas.microsoft.com/office/drawing/2014/main" id="{99344C3E-25CB-4484-AA72-7452F69FB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3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80BEC1EA-C65F-408B-B7DB-3B44CB58C98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51943" name="Text Box 7">
            <a:extLst>
              <a:ext uri="{FF2B5EF4-FFF2-40B4-BE49-F238E27FC236}">
                <a16:creationId xmlns:a16="http://schemas.microsoft.com/office/drawing/2014/main" id="{8E477C82-EF7B-4B88-9146-7C7E5D0921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2016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C10FB105-3C75-45C1-B5AB-2C9EB9AA2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22777BFF-AB59-44AE-B43F-780AFF6757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6" name="Text Box 10">
            <a:extLst>
              <a:ext uri="{FF2B5EF4-FFF2-40B4-BE49-F238E27FC236}">
                <a16:creationId xmlns:a16="http://schemas.microsoft.com/office/drawing/2014/main" id="{5FA6F30E-D338-42B3-B15D-0658581EC6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9513" y="714375"/>
            <a:ext cx="2192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A 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微积分初步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2.wmf"/><Relationship Id="rId5" Type="http://schemas.openxmlformats.org/officeDocument/2006/relationships/image" Target="../media/image41.wmf"/><Relationship Id="rId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9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36.wmf"/><Relationship Id="rId9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7.wmf"/><Relationship Id="rId7" Type="http://schemas.openxmlformats.org/officeDocument/2006/relationships/image" Target="../media/image65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4.wmf"/><Relationship Id="rId5" Type="http://schemas.openxmlformats.org/officeDocument/2006/relationships/image" Target="../media/image60.wmf"/><Relationship Id="rId4" Type="http://schemas.openxmlformats.org/officeDocument/2006/relationships/image" Target="../media/image9.wmf"/><Relationship Id="rId9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1.wmf"/><Relationship Id="rId7" Type="http://schemas.openxmlformats.org/officeDocument/2006/relationships/image" Target="../media/image9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0.wmf"/><Relationship Id="rId11" Type="http://schemas.openxmlformats.org/officeDocument/2006/relationships/image" Target="../media/image72.wmf"/><Relationship Id="rId5" Type="http://schemas.openxmlformats.org/officeDocument/2006/relationships/image" Target="../media/image7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35.wmf"/><Relationship Id="rId7" Type="http://schemas.openxmlformats.org/officeDocument/2006/relationships/image" Target="../media/image7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wmf"/><Relationship Id="rId11" Type="http://schemas.openxmlformats.org/officeDocument/2006/relationships/image" Target="../media/image78.wmf"/><Relationship Id="rId5" Type="http://schemas.openxmlformats.org/officeDocument/2006/relationships/image" Target="../media/image9.wmf"/><Relationship Id="rId10" Type="http://schemas.openxmlformats.org/officeDocument/2006/relationships/image" Target="../media/image77.wmf"/><Relationship Id="rId4" Type="http://schemas.openxmlformats.org/officeDocument/2006/relationships/image" Target="../media/image73.wmf"/><Relationship Id="rId9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7.wmf"/><Relationship Id="rId18" Type="http://schemas.openxmlformats.org/officeDocument/2006/relationships/image" Target="../media/image89.wmf"/><Relationship Id="rId3" Type="http://schemas.openxmlformats.org/officeDocument/2006/relationships/image" Target="../media/image45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63.png"/><Relationship Id="rId2" Type="http://schemas.openxmlformats.org/officeDocument/2006/relationships/image" Target="../media/image10.wmf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6.wmf"/><Relationship Id="rId11" Type="http://schemas.openxmlformats.org/officeDocument/2006/relationships/image" Target="../media/image84.wmf"/><Relationship Id="rId5" Type="http://schemas.openxmlformats.org/officeDocument/2006/relationships/image" Target="../media/image79.png"/><Relationship Id="rId15" Type="http://schemas.openxmlformats.org/officeDocument/2006/relationships/image" Target="../media/image87.wmf"/><Relationship Id="rId10" Type="http://schemas.openxmlformats.org/officeDocument/2006/relationships/image" Target="../media/image83.wmf"/><Relationship Id="rId19" Type="http://schemas.openxmlformats.org/officeDocument/2006/relationships/image" Target="../media/image61.wmf"/><Relationship Id="rId4" Type="http://schemas.openxmlformats.org/officeDocument/2006/relationships/image" Target="../media/image9.wmf"/><Relationship Id="rId9" Type="http://schemas.openxmlformats.org/officeDocument/2006/relationships/image" Target="../media/image82.wmf"/><Relationship Id="rId1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63.png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8.wmf"/><Relationship Id="rId7" Type="http://schemas.openxmlformats.org/officeDocument/2006/relationships/image" Target="../media/image12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wmf"/><Relationship Id="rId5" Type="http://schemas.openxmlformats.org/officeDocument/2006/relationships/image" Target="../media/image119.wmf"/><Relationship Id="rId10" Type="http://schemas.openxmlformats.org/officeDocument/2006/relationships/image" Target="../media/image123.wmf"/><Relationship Id="rId4" Type="http://schemas.openxmlformats.org/officeDocument/2006/relationships/image" Target="../media/image9.wmf"/><Relationship Id="rId9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6.wmf"/><Relationship Id="rId5" Type="http://schemas.openxmlformats.org/officeDocument/2006/relationships/image" Target="../media/image35.wmf"/><Relationship Id="rId4" Type="http://schemas.openxmlformats.org/officeDocument/2006/relationships/image" Target="../media/image1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63.png"/><Relationship Id="rId7" Type="http://schemas.openxmlformats.org/officeDocument/2006/relationships/image" Target="../media/image131.w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9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2.wmf"/><Relationship Id="rId5" Type="http://schemas.openxmlformats.org/officeDocument/2006/relationships/image" Target="../media/image63.png"/><Relationship Id="rId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63.png"/><Relationship Id="rId7" Type="http://schemas.openxmlformats.org/officeDocument/2006/relationships/image" Target="../media/image143.wmf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3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8.wmf"/><Relationship Id="rId7" Type="http://schemas.openxmlformats.org/officeDocument/2006/relationships/image" Target="../media/image151.wmf"/><Relationship Id="rId2" Type="http://schemas.openxmlformats.org/officeDocument/2006/relationships/image" Target="../media/image147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0.wmf"/><Relationship Id="rId5" Type="http://schemas.openxmlformats.org/officeDocument/2006/relationships/image" Target="../media/image127.wmf"/><Relationship Id="rId10" Type="http://schemas.openxmlformats.org/officeDocument/2006/relationships/image" Target="../media/image154.wmf"/><Relationship Id="rId4" Type="http://schemas.openxmlformats.org/officeDocument/2006/relationships/image" Target="../media/image149.wmf"/><Relationship Id="rId9" Type="http://schemas.openxmlformats.org/officeDocument/2006/relationships/image" Target="../media/image1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w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wmf"/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9.emf"/><Relationship Id="rId11" Type="http://schemas.openxmlformats.org/officeDocument/2006/relationships/image" Target="../media/image164.wmf"/><Relationship Id="rId5" Type="http://schemas.openxmlformats.org/officeDocument/2006/relationships/image" Target="../media/image15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7.wmf"/><Relationship Id="rId7" Type="http://schemas.openxmlformats.org/officeDocument/2006/relationships/image" Target="../media/image17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69.wmf"/><Relationship Id="rId5" Type="http://schemas.openxmlformats.org/officeDocument/2006/relationships/image" Target="../media/image9.wmf"/><Relationship Id="rId4" Type="http://schemas.openxmlformats.org/officeDocument/2006/relationships/image" Target="../media/image1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72.wmf"/><Relationship Id="rId4" Type="http://schemas.openxmlformats.org/officeDocument/2006/relationships/image" Target="../media/image1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5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74.wmf"/><Relationship Id="rId5" Type="http://schemas.openxmlformats.org/officeDocument/2006/relationships/image" Target="../media/image87.wmf"/><Relationship Id="rId4" Type="http://schemas.openxmlformats.org/officeDocument/2006/relationships/image" Target="../media/image17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37.wmf"/><Relationship Id="rId7" Type="http://schemas.openxmlformats.org/officeDocument/2006/relationships/image" Target="../media/image180.wmf"/><Relationship Id="rId2" Type="http://schemas.openxmlformats.org/officeDocument/2006/relationships/image" Target="../media/image176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63.png"/><Relationship Id="rId2" Type="http://schemas.openxmlformats.org/officeDocument/2006/relationships/image" Target="../media/image182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9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12" Type="http://schemas.openxmlformats.org/officeDocument/2006/relationships/image" Target="../media/image48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wmf"/><Relationship Id="rId11" Type="http://schemas.openxmlformats.org/officeDocument/2006/relationships/image" Target="../media/image47.wmf"/><Relationship Id="rId5" Type="http://schemas.openxmlformats.org/officeDocument/2006/relationships/image" Target="../media/image43.wmf"/><Relationship Id="rId10" Type="http://schemas.openxmlformats.org/officeDocument/2006/relationships/image" Target="../media/image46.wmf"/><Relationship Id="rId4" Type="http://schemas.openxmlformats.org/officeDocument/2006/relationships/image" Target="../media/image42.wmf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E1967E5B-C896-4C28-8AC4-C2EA525054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130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A8DE141-BEF1-40CB-A0A7-0F881E4A420E}" type="slidenum">
              <a:rPr lang="de-DE" altLang="zh-CN" sz="1300" smtClean="0">
                <a:latin typeface="FrutigerNext LT Bold" pitchFamily="20" charset="0"/>
                <a:ea typeface="MS PGothic" panose="020B0600070205080204" pitchFamily="34" charset="-128"/>
              </a:rPr>
              <a:pPr/>
              <a:t>1</a:t>
            </a:fld>
            <a:endParaRPr lang="en-GB" altLang="zh-CN" sz="130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grpSp>
        <p:nvGrpSpPr>
          <p:cNvPr id="9219" name="组合 22">
            <a:extLst>
              <a:ext uri="{FF2B5EF4-FFF2-40B4-BE49-F238E27FC236}">
                <a16:creationId xmlns:a16="http://schemas.microsoft.com/office/drawing/2014/main" id="{03159410-CC70-4E7F-AA3F-9DA24CBD4F01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1235075"/>
            <a:ext cx="2009775" cy="2498725"/>
            <a:chOff x="4832652" y="836712"/>
            <a:chExt cx="2009936" cy="2498794"/>
          </a:xfrm>
        </p:grpSpPr>
        <p:pic>
          <p:nvPicPr>
            <p:cNvPr id="9254" name="Picture 4">
              <a:extLst>
                <a:ext uri="{FF2B5EF4-FFF2-40B4-BE49-F238E27FC236}">
                  <a16:creationId xmlns:a16="http://schemas.microsoft.com/office/drawing/2014/main" id="{BEA73655-56E1-4C63-9774-3BA84EB9C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424"/>
            <a:stretch>
              <a:fillRect/>
            </a:stretch>
          </p:blipFill>
          <p:spPr bwMode="auto">
            <a:xfrm>
              <a:off x="4832652" y="836712"/>
              <a:ext cx="2009936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55" name="矩形 3">
              <a:extLst>
                <a:ext uri="{FF2B5EF4-FFF2-40B4-BE49-F238E27FC236}">
                  <a16:creationId xmlns:a16="http://schemas.microsoft.com/office/drawing/2014/main" id="{2D0CB3DF-5574-4166-B18F-2AAC50345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142" y="2996952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方正粗宋简体" pitchFamily="65" charset="-122"/>
                  <a:ea typeface="方正粗宋简体" pitchFamily="65" charset="-122"/>
                </a:rPr>
                <a:t>杨振宁先生观点</a:t>
              </a:r>
            </a:p>
          </p:txBody>
        </p:sp>
      </p:grpSp>
      <p:grpSp>
        <p:nvGrpSpPr>
          <p:cNvPr id="9220" name="组合 20">
            <a:extLst>
              <a:ext uri="{FF2B5EF4-FFF2-40B4-BE49-F238E27FC236}">
                <a16:creationId xmlns:a16="http://schemas.microsoft.com/office/drawing/2014/main" id="{D37AF4C4-616E-4FB5-BD19-D4AD9E6DAEAB}"/>
              </a:ext>
            </a:extLst>
          </p:cNvPr>
          <p:cNvGrpSpPr>
            <a:grpSpLocks/>
          </p:cNvGrpSpPr>
          <p:nvPr/>
        </p:nvGrpSpPr>
        <p:grpSpPr bwMode="auto">
          <a:xfrm>
            <a:off x="7791450" y="1228725"/>
            <a:ext cx="2027238" cy="2457450"/>
            <a:chOff x="4824129" y="3686513"/>
            <a:chExt cx="2026983" cy="2457153"/>
          </a:xfrm>
        </p:grpSpPr>
        <p:pic>
          <p:nvPicPr>
            <p:cNvPr id="9252" name="Picture 4">
              <a:extLst>
                <a:ext uri="{FF2B5EF4-FFF2-40B4-BE49-F238E27FC236}">
                  <a16:creationId xmlns:a16="http://schemas.microsoft.com/office/drawing/2014/main" id="{12AE2506-BD12-4624-8D5D-CB2215333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37"/>
            <a:stretch>
              <a:fillRect/>
            </a:stretch>
          </p:blipFill>
          <p:spPr bwMode="auto">
            <a:xfrm>
              <a:off x="4824129" y="3686513"/>
              <a:ext cx="2026983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53" name="矩形 19">
              <a:extLst>
                <a:ext uri="{FF2B5EF4-FFF2-40B4-BE49-F238E27FC236}">
                  <a16:creationId xmlns:a16="http://schemas.microsoft.com/office/drawing/2014/main" id="{03D84EDB-4505-4EF4-B9E5-837F0508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243" y="5805264"/>
              <a:ext cx="1620753" cy="33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方正粗宋简体" pitchFamily="65" charset="-122"/>
                  <a:ea typeface="方正粗宋简体" pitchFamily="65" charset="-122"/>
                </a:rPr>
                <a:t>陈省身先生观点</a:t>
              </a: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E63740E-3676-4B9A-93FD-1D64CC5DEED9}"/>
              </a:ext>
            </a:extLst>
          </p:cNvPr>
          <p:cNvGraphicFramePr>
            <a:graphicFrameLocks noGrp="1"/>
          </p:cNvGraphicFramePr>
          <p:nvPr/>
        </p:nvGraphicFramePr>
        <p:xfrm>
          <a:off x="630238" y="1296988"/>
          <a:ext cx="4651375" cy="375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物理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数学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u="none" strike="noStrike" kern="1200" baseline="0" dirty="0"/>
                        <a:t>牛顿力学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baseline="0" dirty="0"/>
                        <a:t>微积分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u="none" strike="noStrike" kern="1200" baseline="0" dirty="0"/>
                        <a:t>相对论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baseline="0" dirty="0"/>
                        <a:t>闵可夫斯基空间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量子力学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特殊函数、微分方程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对称性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群论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广义相对论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黎曼几何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规范场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微分几何、拓扑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u="none" strike="noStrike" kern="1200" baseline="0" dirty="0"/>
                        <a:t>……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>
                        <a:latin typeface="方正粗宋简体" panose="03000509000000000000" pitchFamily="65" charset="-122"/>
                        <a:ea typeface="方正粗宋简体" panose="03000509000000000000" pitchFamily="65" charset="-122"/>
                      </a:endParaRPr>
                    </a:p>
                  </a:txBody>
                  <a:tcPr marL="91434" marR="91434" marT="45730" marB="457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50" name="矩形 27">
            <a:extLst>
              <a:ext uri="{FF2B5EF4-FFF2-40B4-BE49-F238E27FC236}">
                <a16:creationId xmlns:a16="http://schemas.microsoft.com/office/drawing/2014/main" id="{56DF9441-38DB-4BCE-9DF6-D7271FEF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4095750"/>
            <a:ext cx="315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方正粗宋简体" pitchFamily="65" charset="-122"/>
                <a:ea typeface="方正粗宋简体" pitchFamily="65" charset="-122"/>
              </a:rPr>
              <a:t>葛墨林，</a:t>
            </a:r>
            <a:r>
              <a:rPr lang="en-US" altLang="zh-CN" sz="1400">
                <a:latin typeface="方正粗宋简体" pitchFamily="65" charset="-122"/>
                <a:ea typeface="方正粗宋简体" pitchFamily="65" charset="-122"/>
              </a:rPr>
              <a:t>《</a:t>
            </a:r>
            <a:r>
              <a:rPr lang="zh-CN" altLang="zh-CN" sz="1400">
                <a:latin typeface="方正粗宋简体" pitchFamily="65" charset="-122"/>
                <a:ea typeface="方正粗宋简体" pitchFamily="65" charset="-122"/>
              </a:rPr>
              <a:t>大学物理</a:t>
            </a:r>
            <a:r>
              <a:rPr lang="en-US" altLang="zh-CN" sz="1400">
                <a:latin typeface="方正粗宋简体" pitchFamily="65" charset="-122"/>
                <a:ea typeface="方正粗宋简体" pitchFamily="65" charset="-122"/>
              </a:rPr>
              <a:t>》</a:t>
            </a:r>
            <a:r>
              <a:rPr lang="zh-CN" altLang="en-US" sz="1400">
                <a:latin typeface="方正粗宋简体" pitchFamily="65" charset="-122"/>
                <a:ea typeface="方正粗宋简体" pitchFamily="65" charset="-122"/>
              </a:rPr>
              <a:t>，</a:t>
            </a:r>
            <a:r>
              <a:rPr lang="en-US" altLang="zh-CN" sz="1400">
                <a:latin typeface="方正粗宋简体" pitchFamily="65" charset="-122"/>
                <a:ea typeface="方正粗宋简体" pitchFamily="65" charset="-122"/>
              </a:rPr>
              <a:t>2013 </a:t>
            </a:r>
            <a:r>
              <a:rPr lang="zh-CN" altLang="en-US" sz="1400">
                <a:latin typeface="方正粗宋简体" pitchFamily="65" charset="-122"/>
                <a:ea typeface="方正粗宋简体" pitchFamily="65" charset="-122"/>
              </a:rPr>
              <a:t>年</a:t>
            </a:r>
            <a:r>
              <a:rPr lang="en-US" altLang="zh-CN" sz="1400">
                <a:latin typeface="方正粗宋简体" pitchFamily="65" charset="-122"/>
                <a:ea typeface="方正粗宋简体" pitchFamily="65" charset="-122"/>
              </a:rPr>
              <a:t>9 </a:t>
            </a:r>
            <a:r>
              <a:rPr lang="zh-CN" altLang="en-US" sz="1400">
                <a:latin typeface="方正粗宋简体" pitchFamily="65" charset="-122"/>
                <a:ea typeface="方正粗宋简体" pitchFamily="65" charset="-122"/>
              </a:rPr>
              <a:t>月</a:t>
            </a:r>
          </a:p>
        </p:txBody>
      </p:sp>
      <p:sp>
        <p:nvSpPr>
          <p:cNvPr id="9251" name="矩形 24">
            <a:extLst>
              <a:ext uri="{FF2B5EF4-FFF2-40B4-BE49-F238E27FC236}">
                <a16:creationId xmlns:a16="http://schemas.microsoft.com/office/drawing/2014/main" id="{662F4B09-FB06-49AD-8D54-030EC808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5184775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latin typeface="方正粗宋简体" pitchFamily="65" charset="-122"/>
                <a:ea typeface="方正粗宋简体" pitchFamily="65" charset="-122"/>
              </a:rPr>
              <a:t>物理与数学</a:t>
            </a:r>
            <a:endParaRPr lang="zh-CN" altLang="en-US">
              <a:latin typeface="方正粗宋简体" pitchFamily="65" charset="-122"/>
              <a:ea typeface="方正粗宋简体" pitchFamily="65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5855EB8E-8B57-48EE-9B9E-9EA1C467FB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3E72E66-FA7C-4249-AB20-94FCFBC91F4E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2D744D41-0671-4634-9B26-30D7141B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2171700"/>
            <a:ext cx="3976687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4777" name="Text Box 9">
            <a:extLst>
              <a:ext uri="{FF2B5EF4-FFF2-40B4-BE49-F238E27FC236}">
                <a16:creationId xmlns:a16="http://schemas.microsoft.com/office/drawing/2014/main" id="{770DD375-D53A-4368-B757-6E71DC3B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409950"/>
            <a:ext cx="3240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例如：匀加速直线运动</a:t>
            </a:r>
          </a:p>
        </p:txBody>
      </p:sp>
      <p:pic>
        <p:nvPicPr>
          <p:cNvPr id="544778" name="Picture 10">
            <a:extLst>
              <a:ext uri="{FF2B5EF4-FFF2-40B4-BE49-F238E27FC236}">
                <a16:creationId xmlns:a16="http://schemas.microsoft.com/office/drawing/2014/main" id="{06341291-EC82-48C6-910A-43C4C870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4176713"/>
            <a:ext cx="33401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4779" name="Picture 11">
            <a:extLst>
              <a:ext uri="{FF2B5EF4-FFF2-40B4-BE49-F238E27FC236}">
                <a16:creationId xmlns:a16="http://schemas.microsoft.com/office/drawing/2014/main" id="{8B9FFC66-A2AE-48D2-B966-D6502FEC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5207000"/>
            <a:ext cx="563403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3" name="Group 13">
            <a:extLst>
              <a:ext uri="{FF2B5EF4-FFF2-40B4-BE49-F238E27FC236}">
                <a16:creationId xmlns:a16="http://schemas.microsoft.com/office/drawing/2014/main" id="{E5E1F738-0DB3-4729-B7FA-7A918E371FA2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368425"/>
            <a:ext cx="8742363" cy="493713"/>
            <a:chOff x="560" y="862"/>
            <a:chExt cx="5507" cy="311"/>
          </a:xfrm>
        </p:grpSpPr>
        <p:sp>
          <p:nvSpPr>
            <p:cNvPr id="19464" name="Text Box 6">
              <a:extLst>
                <a:ext uri="{FF2B5EF4-FFF2-40B4-BE49-F238E27FC236}">
                  <a16:creationId xmlns:a16="http://schemas.microsoft.com/office/drawing/2014/main" id="{41B5C624-A094-4A95-9CAD-CD4168DD0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862"/>
              <a:ext cx="5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宋体" panose="02010600030101010101" pitchFamily="2" charset="-122"/>
                </a:rPr>
                <a:t>在       时刻的瞬时速度应为        时平均速度的极限</a:t>
              </a:r>
            </a:p>
          </p:txBody>
        </p:sp>
        <p:pic>
          <p:nvPicPr>
            <p:cNvPr id="19465" name="Picture 7">
              <a:extLst>
                <a:ext uri="{FF2B5EF4-FFF2-40B4-BE49-F238E27FC236}">
                  <a16:creationId xmlns:a16="http://schemas.microsoft.com/office/drawing/2014/main" id="{282D1655-73DC-4808-988E-6338AE300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938"/>
              <a:ext cx="54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66" name="Picture 12">
              <a:extLst>
                <a:ext uri="{FF2B5EF4-FFF2-40B4-BE49-F238E27FC236}">
                  <a16:creationId xmlns:a16="http://schemas.microsoft.com/office/drawing/2014/main" id="{C42B7DC0-8C1A-4872-BD84-5E33B60F2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931"/>
              <a:ext cx="71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519FE04B-AE51-4B6E-9E3A-6D7E4C93C9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4169A8E-0B7B-44B9-A6B4-70F4A3FE18A0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31C828C5-DFC8-4181-A260-118955D5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96988"/>
            <a:ext cx="21351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水渠的坡度 </a:t>
            </a:r>
          </a:p>
        </p:txBody>
      </p:sp>
      <p:grpSp>
        <p:nvGrpSpPr>
          <p:cNvPr id="545813" name="Group 21">
            <a:extLst>
              <a:ext uri="{FF2B5EF4-FFF2-40B4-BE49-F238E27FC236}">
                <a16:creationId xmlns:a16="http://schemas.microsoft.com/office/drawing/2014/main" id="{F147C352-744D-448E-8292-A76DB26529E2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1430338"/>
            <a:ext cx="4876800" cy="1943100"/>
            <a:chOff x="2982" y="953"/>
            <a:chExt cx="3072" cy="1224"/>
          </a:xfrm>
        </p:grpSpPr>
        <p:pic>
          <p:nvPicPr>
            <p:cNvPr id="20503" name="Picture 19">
              <a:extLst>
                <a:ext uri="{FF2B5EF4-FFF2-40B4-BE49-F238E27FC236}">
                  <a16:creationId xmlns:a16="http://schemas.microsoft.com/office/drawing/2014/main" id="{1286C166-A46C-47C7-8C70-92F66EA301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" y="953"/>
              <a:ext cx="276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4" name="Line 20">
              <a:extLst>
                <a:ext uri="{FF2B5EF4-FFF2-40B4-BE49-F238E27FC236}">
                  <a16:creationId xmlns:a16="http://schemas.microsoft.com/office/drawing/2014/main" id="{1078EB96-49BF-4985-88BF-3FA9F315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2177"/>
              <a:ext cx="3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545814" name="Picture 22">
            <a:extLst>
              <a:ext uri="{FF2B5EF4-FFF2-40B4-BE49-F238E27FC236}">
                <a16:creationId xmlns:a16="http://schemas.microsoft.com/office/drawing/2014/main" id="{8A1C7ADD-64C0-449C-B743-6B194A8D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455988"/>
            <a:ext cx="1793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5815" name="Picture 23">
            <a:extLst>
              <a:ext uri="{FF2B5EF4-FFF2-40B4-BE49-F238E27FC236}">
                <a16:creationId xmlns:a16="http://schemas.microsoft.com/office/drawing/2014/main" id="{26F2CE4B-CDE0-4180-8064-4C80EAFC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3484563"/>
            <a:ext cx="296863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5816" name="Picture 24">
            <a:extLst>
              <a:ext uri="{FF2B5EF4-FFF2-40B4-BE49-F238E27FC236}">
                <a16:creationId xmlns:a16="http://schemas.microsoft.com/office/drawing/2014/main" id="{5C23E579-DF71-42EF-B8B4-93D0B4BB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3486150"/>
            <a:ext cx="2905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5817" name="Line 25">
            <a:extLst>
              <a:ext uri="{FF2B5EF4-FFF2-40B4-BE49-F238E27FC236}">
                <a16:creationId xmlns:a16="http://schemas.microsoft.com/office/drawing/2014/main" id="{0F3B4FCC-43D3-4C1F-9AFA-EFF0137D9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5950" y="1963738"/>
            <a:ext cx="3175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545818" name="Line 26">
            <a:extLst>
              <a:ext uri="{FF2B5EF4-FFF2-40B4-BE49-F238E27FC236}">
                <a16:creationId xmlns:a16="http://schemas.microsoft.com/office/drawing/2014/main" id="{F6942F63-6971-487D-AF9F-2E968879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400" y="1628775"/>
            <a:ext cx="0" cy="1741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45819" name="Picture 27">
            <a:extLst>
              <a:ext uri="{FF2B5EF4-FFF2-40B4-BE49-F238E27FC236}">
                <a16:creationId xmlns:a16="http://schemas.microsoft.com/office/drawing/2014/main" id="{379AB7E7-382C-4CC0-9A74-0994FA38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463675"/>
            <a:ext cx="698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5820" name="Picture 28">
            <a:extLst>
              <a:ext uri="{FF2B5EF4-FFF2-40B4-BE49-F238E27FC236}">
                <a16:creationId xmlns:a16="http://schemas.microsoft.com/office/drawing/2014/main" id="{75EF5D44-9DFA-4DA1-A9EF-D0653272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8" y="1152525"/>
            <a:ext cx="698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5821" name="Text Box 29">
            <a:extLst>
              <a:ext uri="{FF2B5EF4-FFF2-40B4-BE49-F238E27FC236}">
                <a16:creationId xmlns:a16="http://schemas.microsoft.com/office/drawing/2014/main" id="{57C65DB2-6853-4865-B91A-E528E3F7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99231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宋体" panose="02010600030101010101" pitchFamily="2" charset="-122"/>
              </a:rPr>
              <a:t>设各处渠底的高度为</a:t>
            </a:r>
          </a:p>
        </p:txBody>
      </p:sp>
      <p:pic>
        <p:nvPicPr>
          <p:cNvPr id="545822" name="Picture 30">
            <a:extLst>
              <a:ext uri="{FF2B5EF4-FFF2-40B4-BE49-F238E27FC236}">
                <a16:creationId xmlns:a16="http://schemas.microsoft.com/office/drawing/2014/main" id="{97AED4FD-57F0-43A7-AAC3-081DB040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92388"/>
            <a:ext cx="13065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5827" name="Group 35">
            <a:extLst>
              <a:ext uri="{FF2B5EF4-FFF2-40B4-BE49-F238E27FC236}">
                <a16:creationId xmlns:a16="http://schemas.microsoft.com/office/drawing/2014/main" id="{DD782BB2-DEEC-4391-86DF-EC83A33809A9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3095625"/>
            <a:ext cx="4032250" cy="1004888"/>
            <a:chOff x="442" y="2524"/>
            <a:chExt cx="2540" cy="633"/>
          </a:xfrm>
        </p:grpSpPr>
        <p:sp>
          <p:nvSpPr>
            <p:cNvPr id="20500" name="Text Box 32">
              <a:extLst>
                <a:ext uri="{FF2B5EF4-FFF2-40B4-BE49-F238E27FC236}">
                  <a16:creationId xmlns:a16="http://schemas.microsoft.com/office/drawing/2014/main" id="{A5CA763C-1E34-4C76-A540-1D2AAFF54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2524"/>
              <a:ext cx="2540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宋体" panose="02010600030101010101" pitchFamily="2" charset="-122"/>
                </a:rPr>
                <a:t>则从   到              两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宋体" panose="02010600030101010101" pitchFamily="2" charset="-122"/>
                </a:rPr>
                <a:t>地水渠的平均坡度为</a:t>
              </a:r>
            </a:p>
          </p:txBody>
        </p:sp>
        <p:pic>
          <p:nvPicPr>
            <p:cNvPr id="20501" name="Picture 33">
              <a:extLst>
                <a:ext uri="{FF2B5EF4-FFF2-40B4-BE49-F238E27FC236}">
                  <a16:creationId xmlns:a16="http://schemas.microsoft.com/office/drawing/2014/main" id="{F38FA522-A66C-4F9C-9D07-E3890A6A6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" y="2606"/>
              <a:ext cx="21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502" name="Picture 34">
              <a:extLst>
                <a:ext uri="{FF2B5EF4-FFF2-40B4-BE49-F238E27FC236}">
                  <a16:creationId xmlns:a16="http://schemas.microsoft.com/office/drawing/2014/main" id="{4DC5F8B3-CE9F-4AE3-AB66-A8CCE5554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2558"/>
              <a:ext cx="131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45828" name="Picture 36">
            <a:extLst>
              <a:ext uri="{FF2B5EF4-FFF2-40B4-BE49-F238E27FC236}">
                <a16:creationId xmlns:a16="http://schemas.microsoft.com/office/drawing/2014/main" id="{D92A3BEC-A195-41B0-9B19-4FBE46B7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176713"/>
            <a:ext cx="4721225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5830" name="Text Box 38">
            <a:extLst>
              <a:ext uri="{FF2B5EF4-FFF2-40B4-BE49-F238E27FC236}">
                <a16:creationId xmlns:a16="http://schemas.microsoft.com/office/drawing/2014/main" id="{ECBB9EBC-030C-47C4-9EE9-0C60F6E8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040313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宋体" panose="02010600030101010101" pitchFamily="2" charset="-122"/>
              </a:rPr>
              <a:t>在       点的坡度应为        时平均坡度的极限，即</a:t>
            </a:r>
          </a:p>
        </p:txBody>
      </p:sp>
      <p:pic>
        <p:nvPicPr>
          <p:cNvPr id="545831" name="Picture 39">
            <a:extLst>
              <a:ext uri="{FF2B5EF4-FFF2-40B4-BE49-F238E27FC236}">
                <a16:creationId xmlns:a16="http://schemas.microsoft.com/office/drawing/2014/main" id="{3D5526EC-7FFA-436A-B15E-16E9CA7C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5192713"/>
            <a:ext cx="9969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5832" name="Picture 40">
            <a:extLst>
              <a:ext uri="{FF2B5EF4-FFF2-40B4-BE49-F238E27FC236}">
                <a16:creationId xmlns:a16="http://schemas.microsoft.com/office/drawing/2014/main" id="{DE46B739-1680-4D63-8C6F-656747B4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5140325"/>
            <a:ext cx="1200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5834" name="Picture 42">
            <a:extLst>
              <a:ext uri="{FF2B5EF4-FFF2-40B4-BE49-F238E27FC236}">
                <a16:creationId xmlns:a16="http://schemas.microsoft.com/office/drawing/2014/main" id="{576F30AD-6A32-4423-83B1-B1B7DBD8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11813"/>
            <a:ext cx="6370638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21" grpId="0"/>
      <p:bldP spid="5458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309394D5-EFA1-4E18-8E87-CD7815A709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B30DFCD-83D5-48FC-B457-62E92FDC8AA4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671C0124-C477-46F2-B024-E3BED9EF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函数的变化率 </a:t>
            </a:r>
            <a:r>
              <a:rPr lang="en-US" altLang="zh-CN" b="1">
                <a:solidFill>
                  <a:srgbClr val="990000"/>
                </a:solidFill>
                <a:ea typeface="华文新魏" panose="02010800040101010101" pitchFamily="2" charset="-122"/>
              </a:rPr>
              <a:t>——</a:t>
            </a:r>
            <a:r>
              <a:rPr lang="en-US" altLang="zh-CN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导数</a:t>
            </a:r>
          </a:p>
        </p:txBody>
      </p:sp>
      <p:sp>
        <p:nvSpPr>
          <p:cNvPr id="546822" name="Rectangle 6" descr="波浪线">
            <a:extLst>
              <a:ext uri="{FF2B5EF4-FFF2-40B4-BE49-F238E27FC236}">
                <a16:creationId xmlns:a16="http://schemas.microsoft.com/office/drawing/2014/main" id="{705E94BE-D267-4CD4-93A5-F4D33EDB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871663"/>
            <a:ext cx="90011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设函数                   的自变量    在点</a:t>
            </a:r>
            <a:r>
              <a:rPr lang="en-US" altLang="zh-CN"/>
              <a:t>              </a:t>
            </a:r>
            <a:r>
              <a:rPr lang="zh-CN" altLang="en-US"/>
              <a:t>处有增量</a:t>
            </a:r>
          </a:p>
        </p:txBody>
      </p:sp>
      <p:pic>
        <p:nvPicPr>
          <p:cNvPr id="546824" name="Picture 8">
            <a:extLst>
              <a:ext uri="{FF2B5EF4-FFF2-40B4-BE49-F238E27FC236}">
                <a16:creationId xmlns:a16="http://schemas.microsoft.com/office/drawing/2014/main" id="{FF67E625-23F5-4720-B793-C3640B26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001838"/>
            <a:ext cx="13096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28" name="Picture 12">
            <a:extLst>
              <a:ext uri="{FF2B5EF4-FFF2-40B4-BE49-F238E27FC236}">
                <a16:creationId xmlns:a16="http://schemas.microsoft.com/office/drawing/2014/main" id="{26AE6FF2-D5E3-44F9-B0A3-301EEED8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2130425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29" name="Picture 13">
            <a:extLst>
              <a:ext uri="{FF2B5EF4-FFF2-40B4-BE49-F238E27FC236}">
                <a16:creationId xmlns:a16="http://schemas.microsoft.com/office/drawing/2014/main" id="{ECADA5C8-0151-4D30-B4D9-B7CE87FD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2114550"/>
            <a:ext cx="1000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30" name="Picture 14">
            <a:extLst>
              <a:ext uri="{FF2B5EF4-FFF2-40B4-BE49-F238E27FC236}">
                <a16:creationId xmlns:a16="http://schemas.microsoft.com/office/drawing/2014/main" id="{10D594ED-6CDA-4973-A4AD-0F199802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2592388"/>
            <a:ext cx="19081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31" name="Picture 15">
            <a:extLst>
              <a:ext uri="{FF2B5EF4-FFF2-40B4-BE49-F238E27FC236}">
                <a16:creationId xmlns:a16="http://schemas.microsoft.com/office/drawing/2014/main" id="{4CA57810-0406-4F85-8872-32CA668A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87788"/>
            <a:ext cx="51292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6833" name="Rectangle 17" descr="波浪线">
            <a:extLst>
              <a:ext uri="{FF2B5EF4-FFF2-40B4-BE49-F238E27FC236}">
                <a16:creationId xmlns:a16="http://schemas.microsoft.com/office/drawing/2014/main" id="{2E8C7AE9-4418-414F-900B-C260DB24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024188"/>
            <a:ext cx="2609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相应地函数有增量</a:t>
            </a:r>
          </a:p>
        </p:txBody>
      </p:sp>
      <p:sp>
        <p:nvSpPr>
          <p:cNvPr id="546835" name="Rectangle 19" descr="波浪线">
            <a:extLst>
              <a:ext uri="{FF2B5EF4-FFF2-40B4-BE49-F238E27FC236}">
                <a16:creationId xmlns:a16="http://schemas.microsoft.com/office/drawing/2014/main" id="{0B5AEF46-CAB7-412D-B499-8761E582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608513"/>
            <a:ext cx="8553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则定义函数在</a:t>
            </a:r>
            <a:r>
              <a:rPr lang="en-US" altLang="zh-CN"/>
              <a:t>               </a:t>
            </a:r>
            <a:r>
              <a:rPr lang="zh-CN" altLang="en-US"/>
              <a:t>到</a:t>
            </a:r>
            <a:r>
              <a:rPr lang="en-US" altLang="zh-CN"/>
              <a:t>                           </a:t>
            </a:r>
            <a:r>
              <a:rPr lang="zh-CN" altLang="en-US"/>
              <a:t>区间内的平均变化率为</a:t>
            </a:r>
          </a:p>
        </p:txBody>
      </p:sp>
      <p:pic>
        <p:nvPicPr>
          <p:cNvPr id="546836" name="Picture 20">
            <a:extLst>
              <a:ext uri="{FF2B5EF4-FFF2-40B4-BE49-F238E27FC236}">
                <a16:creationId xmlns:a16="http://schemas.microsoft.com/office/drawing/2014/main" id="{6BED346A-9D32-4DF1-96A6-C3735D20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4724400"/>
            <a:ext cx="10001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37" name="Picture 21">
            <a:extLst>
              <a:ext uri="{FF2B5EF4-FFF2-40B4-BE49-F238E27FC236}">
                <a16:creationId xmlns:a16="http://schemas.microsoft.com/office/drawing/2014/main" id="{830B7525-A059-4EB6-BD3A-FBBC8DD6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4651375"/>
            <a:ext cx="1928812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6838" name="Picture 22">
            <a:extLst>
              <a:ext uri="{FF2B5EF4-FFF2-40B4-BE49-F238E27FC236}">
                <a16:creationId xmlns:a16="http://schemas.microsoft.com/office/drawing/2014/main" id="{01DF2246-BEF6-4E56-B14F-EA5F7BED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5400675"/>
            <a:ext cx="3887788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/>
      <p:bldP spid="546822" grpId="0"/>
      <p:bldP spid="546833" grpId="0"/>
      <p:bldP spid="5468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76607A0D-E50E-4DC0-BAEA-7B918CEDD4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9862DD8-0A43-429D-81C9-18D65C9DE1E7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418205C2-BBC3-493F-994C-0F21CBE2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11461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导数</a:t>
            </a:r>
          </a:p>
        </p:txBody>
      </p:sp>
      <p:sp>
        <p:nvSpPr>
          <p:cNvPr id="547845" name="Rectangle 5" descr="波浪线">
            <a:extLst>
              <a:ext uri="{FF2B5EF4-FFF2-40B4-BE49-F238E27FC236}">
                <a16:creationId xmlns:a16="http://schemas.microsoft.com/office/drawing/2014/main" id="{9C7B3D4A-568B-4216-9D21-365A0E1B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873250"/>
            <a:ext cx="86423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        若当</a:t>
            </a:r>
            <a:r>
              <a:rPr lang="en-US" altLang="zh-CN"/>
              <a:t>                  </a:t>
            </a:r>
            <a:r>
              <a:rPr lang="zh-CN" altLang="en-US"/>
              <a:t>时        的极限存在，则称                   在       处可导，该极限值称为函数</a:t>
            </a:r>
            <a:r>
              <a:rPr lang="en-US" altLang="zh-CN"/>
              <a:t>                   </a:t>
            </a:r>
            <a:r>
              <a:rPr lang="zh-CN" altLang="en-US"/>
              <a:t>对</a:t>
            </a:r>
            <a:r>
              <a:rPr lang="en-US" altLang="zh-CN"/>
              <a:t>    </a:t>
            </a:r>
            <a:r>
              <a:rPr lang="zh-CN" altLang="en-US"/>
              <a:t>的</a:t>
            </a:r>
            <a:r>
              <a:rPr lang="zh-CN" altLang="en-US">
                <a:solidFill>
                  <a:srgbClr val="990000"/>
                </a:solidFill>
                <a:ea typeface="华文新魏" panose="02010800040101010101" pitchFamily="2" charset="-122"/>
              </a:rPr>
              <a:t>导数</a:t>
            </a:r>
            <a:r>
              <a:rPr lang="zh-CN" altLang="en-US"/>
              <a:t>或</a:t>
            </a:r>
            <a:r>
              <a:rPr lang="zh-CN" altLang="en-US">
                <a:solidFill>
                  <a:srgbClr val="990000"/>
                </a:solidFill>
                <a:ea typeface="华文新魏" panose="02010800040101010101" pitchFamily="2" charset="-122"/>
              </a:rPr>
              <a:t>微商，</a:t>
            </a:r>
            <a:r>
              <a:rPr lang="zh-CN" altLang="en-US"/>
              <a:t>记作 </a:t>
            </a:r>
          </a:p>
        </p:txBody>
      </p:sp>
      <p:pic>
        <p:nvPicPr>
          <p:cNvPr id="547846" name="Picture 6">
            <a:extLst>
              <a:ext uri="{FF2B5EF4-FFF2-40B4-BE49-F238E27FC236}">
                <a16:creationId xmlns:a16="http://schemas.microsoft.com/office/drawing/2014/main" id="{05156378-57D3-4351-9936-E0B72456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8988"/>
            <a:ext cx="1200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47" name="Picture 7">
            <a:extLst>
              <a:ext uri="{FF2B5EF4-FFF2-40B4-BE49-F238E27FC236}">
                <a16:creationId xmlns:a16="http://schemas.microsoft.com/office/drawing/2014/main" id="{0C6B9BB6-B79C-4B30-9DB1-8823F84D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843088"/>
            <a:ext cx="4572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48" name="Picture 8">
            <a:extLst>
              <a:ext uri="{FF2B5EF4-FFF2-40B4-BE49-F238E27FC236}">
                <a16:creationId xmlns:a16="http://schemas.microsoft.com/office/drawing/2014/main" id="{D4052282-0209-4B59-9D48-0E8EAF063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008188"/>
            <a:ext cx="13096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49" name="Picture 9">
            <a:extLst>
              <a:ext uri="{FF2B5EF4-FFF2-40B4-BE49-F238E27FC236}">
                <a16:creationId xmlns:a16="http://schemas.microsoft.com/office/drawing/2014/main" id="{36DD52D9-05D5-4E9A-AD91-725B0E18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2116138"/>
            <a:ext cx="1000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50" name="Picture 10">
            <a:extLst>
              <a:ext uri="{FF2B5EF4-FFF2-40B4-BE49-F238E27FC236}">
                <a16:creationId xmlns:a16="http://schemas.microsoft.com/office/drawing/2014/main" id="{AD221BFE-1EBD-4415-8CC6-DBFAD5CD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513013"/>
            <a:ext cx="13096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51" name="Picture 11">
            <a:extLst>
              <a:ext uri="{FF2B5EF4-FFF2-40B4-BE49-F238E27FC236}">
                <a16:creationId xmlns:a16="http://schemas.microsoft.com/office/drawing/2014/main" id="{46CBDBB9-CCC5-4BC5-A8DF-C003E1F6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651125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54" name="Picture 14">
            <a:extLst>
              <a:ext uri="{FF2B5EF4-FFF2-40B4-BE49-F238E27FC236}">
                <a16:creationId xmlns:a16="http://schemas.microsoft.com/office/drawing/2014/main" id="{DDFAB255-A202-47A4-BC4E-2248EAAF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3362325"/>
            <a:ext cx="8632825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7856" name="Rectangle 16" descr="波浪线">
            <a:extLst>
              <a:ext uri="{FF2B5EF4-FFF2-40B4-BE49-F238E27FC236}">
                <a16:creationId xmlns:a16="http://schemas.microsoft.com/office/drawing/2014/main" id="{F49BB983-EEDA-4B86-88C1-6E93D1F7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4518025"/>
            <a:ext cx="931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990000"/>
                </a:solidFill>
                <a:ea typeface="华文新魏" panose="02010800040101010101" pitchFamily="2" charset="-122"/>
              </a:rPr>
              <a:t>导数与增量不同，它代表函数在一点的性质，即在该点的变化率。</a:t>
            </a:r>
          </a:p>
        </p:txBody>
      </p:sp>
      <p:sp>
        <p:nvSpPr>
          <p:cNvPr id="547858" name="Text Box 18" descr="波浪线">
            <a:extLst>
              <a:ext uri="{FF2B5EF4-FFF2-40B4-BE49-F238E27FC236}">
                <a16:creationId xmlns:a16="http://schemas.microsoft.com/office/drawing/2014/main" id="{7E4BA206-9462-4956-9133-E90CF464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5256213"/>
            <a:ext cx="4105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导数还可以表示为</a:t>
            </a:r>
          </a:p>
        </p:txBody>
      </p:sp>
      <p:pic>
        <p:nvPicPr>
          <p:cNvPr id="547859" name="Picture 19">
            <a:extLst>
              <a:ext uri="{FF2B5EF4-FFF2-40B4-BE49-F238E27FC236}">
                <a16:creationId xmlns:a16="http://schemas.microsoft.com/office/drawing/2014/main" id="{F9FC168C-BE64-4416-8BFB-4C713FC1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5472113"/>
            <a:ext cx="118268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62" name="Picture 22">
            <a:extLst>
              <a:ext uri="{FF2B5EF4-FFF2-40B4-BE49-F238E27FC236}">
                <a16:creationId xmlns:a16="http://schemas.microsoft.com/office/drawing/2014/main" id="{8A5E32FE-97F0-4D29-8893-2F357BC0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5456238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7863" name="Picture 23">
            <a:extLst>
              <a:ext uri="{FF2B5EF4-FFF2-40B4-BE49-F238E27FC236}">
                <a16:creationId xmlns:a16="http://schemas.microsoft.com/office/drawing/2014/main" id="{5DB70FB8-0ADC-46A2-8DE6-A48A55E6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5472113"/>
            <a:ext cx="18510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  <p:bldP spid="547856" grpId="0"/>
      <p:bldP spid="5478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7EB60280-101B-45C7-A839-E9633F2868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E76BB368-F87C-43B8-ABED-25CBD7F34219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8868" name="Rectangle 4" descr="波浪线">
            <a:extLst>
              <a:ext uri="{FF2B5EF4-FFF2-40B4-BE49-F238E27FC236}">
                <a16:creationId xmlns:a16="http://schemas.microsoft.com/office/drawing/2014/main" id="{D2698BC6-4CB6-4DB7-9130-340A29C3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90011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        函数</a:t>
            </a:r>
            <a:r>
              <a:rPr lang="en-US" altLang="zh-CN"/>
              <a:t>         </a:t>
            </a:r>
            <a:r>
              <a:rPr lang="zh-CN" altLang="en-US"/>
              <a:t>的导数   </a:t>
            </a:r>
            <a:r>
              <a:rPr lang="en-US" altLang="zh-CN"/>
              <a:t>       </a:t>
            </a:r>
            <a:r>
              <a:rPr lang="zh-CN" altLang="en-US"/>
              <a:t>本身也是</a:t>
            </a:r>
            <a:r>
              <a:rPr lang="en-US" altLang="zh-CN"/>
              <a:t>   </a:t>
            </a:r>
            <a:r>
              <a:rPr lang="zh-CN" altLang="en-US"/>
              <a:t>的一个函数，因此我们可以再取它对</a:t>
            </a:r>
            <a:r>
              <a:rPr lang="en-US" altLang="zh-CN"/>
              <a:t>    </a:t>
            </a:r>
            <a:r>
              <a:rPr lang="zh-CN" altLang="en-US"/>
              <a:t>的导数，称为函数                 的二阶导数，记作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48869" name="Picture 5">
            <a:extLst>
              <a:ext uri="{FF2B5EF4-FFF2-40B4-BE49-F238E27FC236}">
                <a16:creationId xmlns:a16="http://schemas.microsoft.com/office/drawing/2014/main" id="{91A801FC-3246-4DF3-AB9F-5DE1C032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97000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0" name="Picture 6">
            <a:extLst>
              <a:ext uri="{FF2B5EF4-FFF2-40B4-BE49-F238E27FC236}">
                <a16:creationId xmlns:a16="http://schemas.microsoft.com/office/drawing/2014/main" id="{D02FEC14-416E-4672-B701-9718FF12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397000"/>
            <a:ext cx="6477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1" name="Picture 7">
            <a:extLst>
              <a:ext uri="{FF2B5EF4-FFF2-40B4-BE49-F238E27FC236}">
                <a16:creationId xmlns:a16="http://schemas.microsoft.com/office/drawing/2014/main" id="{644A909A-5DC7-44C2-B304-26367F20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482725"/>
            <a:ext cx="180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2" name="Picture 8">
            <a:extLst>
              <a:ext uri="{FF2B5EF4-FFF2-40B4-BE49-F238E27FC236}">
                <a16:creationId xmlns:a16="http://schemas.microsoft.com/office/drawing/2014/main" id="{0F1EFFCC-C576-41CD-B8FE-A8DBDA35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2001838"/>
            <a:ext cx="180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3" name="Picture 9">
            <a:extLst>
              <a:ext uri="{FF2B5EF4-FFF2-40B4-BE49-F238E27FC236}">
                <a16:creationId xmlns:a16="http://schemas.microsoft.com/office/drawing/2014/main" id="{2FED8584-90A6-413D-9B9A-8C5477FD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1900238"/>
            <a:ext cx="1139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4" name="Picture 10">
            <a:extLst>
              <a:ext uri="{FF2B5EF4-FFF2-40B4-BE49-F238E27FC236}">
                <a16:creationId xmlns:a16="http://schemas.microsoft.com/office/drawing/2014/main" id="{E9331008-2A46-4F9C-825C-70FA1955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586038"/>
            <a:ext cx="6065838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8875" name="Text Box 11" descr="波浪线">
            <a:extLst>
              <a:ext uri="{FF2B5EF4-FFF2-40B4-BE49-F238E27FC236}">
                <a16:creationId xmlns:a16="http://schemas.microsoft.com/office/drawing/2014/main" id="{66F23DDD-4493-4F0F-BF91-410E39AC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887788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在物理学中，对空间和时间的导数习惯如下表示，</a:t>
            </a:r>
            <a:r>
              <a:rPr lang="zh-CN" altLang="en-US">
                <a:solidFill>
                  <a:srgbClr val="990000"/>
                </a:solidFill>
                <a:ea typeface="华文新魏" panose="02010800040101010101" pitchFamily="2" charset="-122"/>
              </a:rPr>
              <a:t>不能混用</a:t>
            </a:r>
            <a:endParaRPr lang="en-US" altLang="zh-CN">
              <a:solidFill>
                <a:srgbClr val="99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548876" name="Picture 12">
            <a:extLst>
              <a:ext uri="{FF2B5EF4-FFF2-40B4-BE49-F238E27FC236}">
                <a16:creationId xmlns:a16="http://schemas.microsoft.com/office/drawing/2014/main" id="{79981F24-DE7E-4EF8-9E01-C60CBC14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679950"/>
            <a:ext cx="11842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77" name="Picture 13">
            <a:extLst>
              <a:ext uri="{FF2B5EF4-FFF2-40B4-BE49-F238E27FC236}">
                <a16:creationId xmlns:a16="http://schemas.microsoft.com/office/drawing/2014/main" id="{A07546CA-BA90-4FD8-BC6A-7950A88C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4630738"/>
            <a:ext cx="14112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8878" name="Text Box 14" descr="波浪线">
            <a:extLst>
              <a:ext uri="{FF2B5EF4-FFF2-40B4-BE49-F238E27FC236}">
                <a16:creationId xmlns:a16="http://schemas.microsoft.com/office/drawing/2014/main" id="{134B7B7F-BD6E-4EC5-98E6-FB8EC2CE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4824413"/>
            <a:ext cx="2592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表示对空间求导</a:t>
            </a:r>
          </a:p>
        </p:txBody>
      </p:sp>
      <p:pic>
        <p:nvPicPr>
          <p:cNvPr id="548879" name="Picture 15">
            <a:extLst>
              <a:ext uri="{FF2B5EF4-FFF2-40B4-BE49-F238E27FC236}">
                <a16:creationId xmlns:a16="http://schemas.microsoft.com/office/drawing/2014/main" id="{39877743-3A96-45AD-A4FE-3A71BD19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5657850"/>
            <a:ext cx="10858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8880" name="Picture 16">
            <a:extLst>
              <a:ext uri="{FF2B5EF4-FFF2-40B4-BE49-F238E27FC236}">
                <a16:creationId xmlns:a16="http://schemas.microsoft.com/office/drawing/2014/main" id="{91B27540-4107-4C4C-B415-5A28B7C9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5608638"/>
            <a:ext cx="12319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8881" name="Text Box 17" descr="波浪线">
            <a:extLst>
              <a:ext uri="{FF2B5EF4-FFF2-40B4-BE49-F238E27FC236}">
                <a16:creationId xmlns:a16="http://schemas.microsoft.com/office/drawing/2014/main" id="{21420628-3D27-4994-B011-D6C6FDEB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802313"/>
            <a:ext cx="2592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表示对时间求导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/>
      <p:bldP spid="548875" grpId="0"/>
      <p:bldP spid="548878" grpId="0"/>
      <p:bldP spid="5488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1AF0301D-75BF-412A-8EB3-7E58D9BC21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23E530F4-53D2-4CD2-B87E-FEB6F208EAC9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3763" name="Rectangle 19">
            <a:extLst>
              <a:ext uri="{FF2B5EF4-FFF2-40B4-BE49-F238E27FC236}">
                <a16:creationId xmlns:a16="http://schemas.microsoft.com/office/drawing/2014/main" id="{FADF97AC-A884-4AB0-8F4E-BA66E445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26701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导数的几何意义</a:t>
            </a:r>
          </a:p>
        </p:txBody>
      </p:sp>
      <p:grpSp>
        <p:nvGrpSpPr>
          <p:cNvPr id="543774" name="Group 30">
            <a:extLst>
              <a:ext uri="{FF2B5EF4-FFF2-40B4-BE49-F238E27FC236}">
                <a16:creationId xmlns:a16="http://schemas.microsoft.com/office/drawing/2014/main" id="{96270457-DFEA-49CC-81D0-35153080345B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1368425"/>
            <a:ext cx="6121400" cy="3852863"/>
            <a:chOff x="2347" y="862"/>
            <a:chExt cx="3856" cy="2427"/>
          </a:xfrm>
        </p:grpSpPr>
        <p:grpSp>
          <p:nvGrpSpPr>
            <p:cNvPr id="24594" name="Group 22">
              <a:extLst>
                <a:ext uri="{FF2B5EF4-FFF2-40B4-BE49-F238E27FC236}">
                  <a16:creationId xmlns:a16="http://schemas.microsoft.com/office/drawing/2014/main" id="{30DCDF98-0865-40C2-8EE0-5E151B0FB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7" y="862"/>
              <a:ext cx="3856" cy="2427"/>
              <a:chOff x="2347" y="862"/>
              <a:chExt cx="3856" cy="2427"/>
            </a:xfrm>
          </p:grpSpPr>
          <p:pic>
            <p:nvPicPr>
              <p:cNvPr id="24596" name="Picture 5">
                <a:extLst>
                  <a:ext uri="{FF2B5EF4-FFF2-40B4-BE49-F238E27FC236}">
                    <a16:creationId xmlns:a16="http://schemas.microsoft.com/office/drawing/2014/main" id="{640DF5EE-EBF0-459B-8451-B49FD9A3F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" y="907"/>
                <a:ext cx="97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597" name="Picture 6">
                <a:extLst>
                  <a:ext uri="{FF2B5EF4-FFF2-40B4-BE49-F238E27FC236}">
                    <a16:creationId xmlns:a16="http://schemas.microsoft.com/office/drawing/2014/main" id="{934890F2-CC06-49C5-A786-AC8061652D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" y="3039"/>
                <a:ext cx="91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598" name="Picture 7">
                <a:extLst>
                  <a:ext uri="{FF2B5EF4-FFF2-40B4-BE49-F238E27FC236}">
                    <a16:creationId xmlns:a16="http://schemas.microsoft.com/office/drawing/2014/main" id="{E686D532-F5B4-4331-A87C-0B31C7BCE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" y="3084"/>
                <a:ext cx="103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599" name="Picture 8" descr="波浪线">
                <a:extLst>
                  <a:ext uri="{FF2B5EF4-FFF2-40B4-BE49-F238E27FC236}">
                    <a16:creationId xmlns:a16="http://schemas.microsoft.com/office/drawing/2014/main" id="{1981EE75-B84C-4B9A-AB56-57B93A8C28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6" y="862"/>
                <a:ext cx="2666" cy="2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0" name="Picture 9">
                <a:extLst>
                  <a:ext uri="{FF2B5EF4-FFF2-40B4-BE49-F238E27FC236}">
                    <a16:creationId xmlns:a16="http://schemas.microsoft.com/office/drawing/2014/main" id="{09C48139-0893-4D1A-A29C-941B2DB1D9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0" y="3088"/>
                <a:ext cx="170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1" name="Picture 10">
                <a:extLst>
                  <a:ext uri="{FF2B5EF4-FFF2-40B4-BE49-F238E27FC236}">
                    <a16:creationId xmlns:a16="http://schemas.microsoft.com/office/drawing/2014/main" id="{DC19C3BD-4836-47D6-B136-F52D0692B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0" y="3042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2" name="Picture 11">
                <a:extLst>
                  <a:ext uri="{FF2B5EF4-FFF2-40B4-BE49-F238E27FC236}">
                    <a16:creationId xmlns:a16="http://schemas.microsoft.com/office/drawing/2014/main" id="{C4552440-1EE6-4791-BC70-F1C767D9E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7" y="1249"/>
                <a:ext cx="8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3" name="Picture 12">
                <a:extLst>
                  <a:ext uri="{FF2B5EF4-FFF2-40B4-BE49-F238E27FC236}">
                    <a16:creationId xmlns:a16="http://schemas.microsoft.com/office/drawing/2014/main" id="{64E8424E-2E74-4CC5-8973-4FD6A1BB20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1" y="1867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4" name="Picture 13">
                <a:extLst>
                  <a:ext uri="{FF2B5EF4-FFF2-40B4-BE49-F238E27FC236}">
                    <a16:creationId xmlns:a16="http://schemas.microsoft.com/office/drawing/2014/main" id="{9A78B02C-5A03-4CA7-98CF-CBC1E91496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9" y="1724"/>
                <a:ext cx="137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5" name="Picture 14">
                <a:extLst>
                  <a:ext uri="{FF2B5EF4-FFF2-40B4-BE49-F238E27FC236}">
                    <a16:creationId xmlns:a16="http://schemas.microsoft.com/office/drawing/2014/main" id="{80ABA2D8-B6C9-4E09-965A-C902DDE9D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6" y="1134"/>
                <a:ext cx="14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6" name="Picture 15">
                <a:extLst>
                  <a:ext uri="{FF2B5EF4-FFF2-40B4-BE49-F238E27FC236}">
                    <a16:creationId xmlns:a16="http://schemas.microsoft.com/office/drawing/2014/main" id="{F3D75CB8-ABB0-4634-8ABD-7AAF133E2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1" y="1783"/>
                <a:ext cx="115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7" name="Picture 16">
                <a:extLst>
                  <a:ext uri="{FF2B5EF4-FFF2-40B4-BE49-F238E27FC236}">
                    <a16:creationId xmlns:a16="http://schemas.microsoft.com/office/drawing/2014/main" id="{491ABDE8-016F-4811-BC76-5E10CA7EC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1" y="1078"/>
                <a:ext cx="6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8" name="Picture 17">
                <a:extLst>
                  <a:ext uri="{FF2B5EF4-FFF2-40B4-BE49-F238E27FC236}">
                    <a16:creationId xmlns:a16="http://schemas.microsoft.com/office/drawing/2014/main" id="{CA478ABA-8918-4A64-9B7E-DC39B4957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" y="1556"/>
                <a:ext cx="127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609" name="Picture 21">
                <a:extLst>
                  <a:ext uri="{FF2B5EF4-FFF2-40B4-BE49-F238E27FC236}">
                    <a16:creationId xmlns:a16="http://schemas.microsoft.com/office/drawing/2014/main" id="{B46D38B9-FCEB-489B-9BB8-75E1E1AB7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" y="907"/>
                <a:ext cx="140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4595" name="Picture 29">
              <a:extLst>
                <a:ext uri="{FF2B5EF4-FFF2-40B4-BE49-F238E27FC236}">
                  <a16:creationId xmlns:a16="http://schemas.microsoft.com/office/drawing/2014/main" id="{21CD6049-9FB6-43BA-8963-292654A4F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2631"/>
              <a:ext cx="24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43783" name="Group 39">
            <a:extLst>
              <a:ext uri="{FF2B5EF4-FFF2-40B4-BE49-F238E27FC236}">
                <a16:creationId xmlns:a16="http://schemas.microsoft.com/office/drawing/2014/main" id="{FF82B015-B64B-4695-A0BB-29C9D11C4C50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924050"/>
            <a:ext cx="2881313" cy="1400175"/>
            <a:chOff x="442" y="1212"/>
            <a:chExt cx="1815" cy="882"/>
          </a:xfrm>
        </p:grpSpPr>
        <p:sp>
          <p:nvSpPr>
            <p:cNvPr id="24591" name="Text Box 31" descr="波浪线">
              <a:extLst>
                <a:ext uri="{FF2B5EF4-FFF2-40B4-BE49-F238E27FC236}">
                  <a16:creationId xmlns:a16="http://schemas.microsoft.com/office/drawing/2014/main" id="{FEF8C2FF-1356-4E6E-B884-6A9F1E004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1212"/>
              <a:ext cx="1815" cy="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如图，过曲线上两点     、   的割线的斜率为</a:t>
              </a:r>
            </a:p>
          </p:txBody>
        </p:sp>
        <p:pic>
          <p:nvPicPr>
            <p:cNvPr id="24592" name="Picture 32">
              <a:extLst>
                <a:ext uri="{FF2B5EF4-FFF2-40B4-BE49-F238E27FC236}">
                  <a16:creationId xmlns:a16="http://schemas.microsoft.com/office/drawing/2014/main" id="{E7442FBA-0CF9-4EB3-9863-DE34CE78F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" y="1588"/>
              <a:ext cx="15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93" name="Picture 33">
              <a:extLst>
                <a:ext uri="{FF2B5EF4-FFF2-40B4-BE49-F238E27FC236}">
                  <a16:creationId xmlns:a16="http://schemas.microsoft.com/office/drawing/2014/main" id="{C115AA8B-D70F-42C7-9055-FD3216292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" y="1602"/>
              <a:ext cx="15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43779" name="Picture 35">
            <a:extLst>
              <a:ext uri="{FF2B5EF4-FFF2-40B4-BE49-F238E27FC236}">
                <a16:creationId xmlns:a16="http://schemas.microsoft.com/office/drawing/2014/main" id="{1CB06833-793E-4B73-ACC4-6E408917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3384550"/>
            <a:ext cx="1795462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3784" name="Group 40">
            <a:extLst>
              <a:ext uri="{FF2B5EF4-FFF2-40B4-BE49-F238E27FC236}">
                <a16:creationId xmlns:a16="http://schemas.microsoft.com/office/drawing/2014/main" id="{DB470B37-36C9-49B4-A7AB-0692DFA5DC37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4392613"/>
            <a:ext cx="3095625" cy="962025"/>
            <a:chOff x="397" y="2767"/>
            <a:chExt cx="1950" cy="606"/>
          </a:xfrm>
        </p:grpSpPr>
        <p:sp>
          <p:nvSpPr>
            <p:cNvPr id="24588" name="Rectangle 28" descr="波浪线">
              <a:extLst>
                <a:ext uri="{FF2B5EF4-FFF2-40B4-BE49-F238E27FC236}">
                  <a16:creationId xmlns:a16="http://schemas.microsoft.com/office/drawing/2014/main" id="{B592F751-C827-4704-963F-36D3C8B4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767"/>
              <a:ext cx="1950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当                 </a:t>
              </a:r>
              <a:r>
                <a:rPr lang="zh-CN" altLang="en-US">
                  <a:sym typeface="Symbol" panose="05050102010706020507" pitchFamily="18" charset="2"/>
                </a:rPr>
                <a:t>时，割线成为过</a:t>
              </a:r>
              <a:r>
                <a:rPr lang="en-US" altLang="zh-CN"/>
                <a:t>   </a:t>
              </a:r>
              <a:r>
                <a:rPr lang="zh-CN" altLang="en-US"/>
                <a:t>点的切线</a:t>
              </a:r>
            </a:p>
          </p:txBody>
        </p:sp>
        <p:pic>
          <p:nvPicPr>
            <p:cNvPr id="24589" name="Picture 37">
              <a:extLst>
                <a:ext uri="{FF2B5EF4-FFF2-40B4-BE49-F238E27FC236}">
                  <a16:creationId xmlns:a16="http://schemas.microsoft.com/office/drawing/2014/main" id="{D2F16D7D-BD1C-4262-AE87-2EFBA4CD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" y="3137"/>
              <a:ext cx="15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90" name="Picture 38">
              <a:extLst>
                <a:ext uri="{FF2B5EF4-FFF2-40B4-BE49-F238E27FC236}">
                  <a16:creationId xmlns:a16="http://schemas.microsoft.com/office/drawing/2014/main" id="{B9316967-5F84-4E0D-99A8-5FDC15DC7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2840"/>
              <a:ext cx="75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43787" name="Group 43">
            <a:extLst>
              <a:ext uri="{FF2B5EF4-FFF2-40B4-BE49-F238E27FC236}">
                <a16:creationId xmlns:a16="http://schemas.microsoft.com/office/drawing/2014/main" id="{C28CA792-A60C-41F8-81B3-C93F025940DB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5616575"/>
            <a:ext cx="6840537" cy="523875"/>
            <a:chOff x="669" y="3493"/>
            <a:chExt cx="4309" cy="330"/>
          </a:xfrm>
        </p:grpSpPr>
        <p:sp>
          <p:nvSpPr>
            <p:cNvPr id="24585" name="Rectangle 36" descr="波浪线">
              <a:extLst>
                <a:ext uri="{FF2B5EF4-FFF2-40B4-BE49-F238E27FC236}">
                  <a16:creationId xmlns:a16="http://schemas.microsoft.com/office/drawing/2014/main" id="{0B1A9C35-13D2-45ED-8120-525EC63E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493"/>
              <a:ext cx="4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/>
                <a:t>故</a:t>
              </a:r>
              <a:r>
                <a:rPr lang="zh-CN" altLang="en-US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导数 </a:t>
              </a:r>
              <a:r>
                <a:rPr lang="en-US" altLang="zh-CN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</a:t>
              </a:r>
              <a:r>
                <a:rPr lang="zh-CN" altLang="en-US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表示曲线在 </a:t>
              </a:r>
              <a:r>
                <a:rPr lang="en-US" altLang="zh-CN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处切线的斜率。</a:t>
              </a:r>
            </a:p>
          </p:txBody>
        </p:sp>
        <p:pic>
          <p:nvPicPr>
            <p:cNvPr id="24586" name="Picture 41">
              <a:extLst>
                <a:ext uri="{FF2B5EF4-FFF2-40B4-BE49-F238E27FC236}">
                  <a16:creationId xmlns:a16="http://schemas.microsoft.com/office/drawing/2014/main" id="{75A300F3-D32A-4A71-BD94-56BEE048D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" y="3533"/>
              <a:ext cx="9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87" name="Picture 42">
              <a:extLst>
                <a:ext uri="{FF2B5EF4-FFF2-40B4-BE49-F238E27FC236}">
                  <a16:creationId xmlns:a16="http://schemas.microsoft.com/office/drawing/2014/main" id="{EF9EE2C0-F242-491B-A509-A6D1AFD78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" y="3629"/>
              <a:ext cx="13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41CDA600-819A-4F6C-8650-B9AC51F7C2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28A6630-9CAA-4024-931E-C46B2E775AFA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B6B680E5-A5F9-4506-AA64-385A63A6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基本函数的导数公式</a:t>
            </a:r>
          </a:p>
        </p:txBody>
      </p:sp>
      <p:pic>
        <p:nvPicPr>
          <p:cNvPr id="549894" name="Picture 6">
            <a:extLst>
              <a:ext uri="{FF2B5EF4-FFF2-40B4-BE49-F238E27FC236}">
                <a16:creationId xmlns:a16="http://schemas.microsoft.com/office/drawing/2014/main" id="{91187ACE-A89A-43D7-BD25-83EB9E2A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0588"/>
            <a:ext cx="355441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9895" name="Picture 7">
            <a:extLst>
              <a:ext uri="{FF2B5EF4-FFF2-40B4-BE49-F238E27FC236}">
                <a16:creationId xmlns:a16="http://schemas.microsoft.com/office/drawing/2014/main" id="{734E5C40-154E-4E2E-AB45-9EB48F27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813050"/>
            <a:ext cx="7518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9896" name="Picture 8">
            <a:extLst>
              <a:ext uri="{FF2B5EF4-FFF2-40B4-BE49-F238E27FC236}">
                <a16:creationId xmlns:a16="http://schemas.microsoft.com/office/drawing/2014/main" id="{B31BF937-EE31-40BE-8ED2-16FCB9BC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25320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9897" name="Picture 9">
            <a:extLst>
              <a:ext uri="{FF2B5EF4-FFF2-40B4-BE49-F238E27FC236}">
                <a16:creationId xmlns:a16="http://schemas.microsoft.com/office/drawing/2014/main" id="{3D951FBD-1B78-46F3-8977-87A7D8A3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4900613"/>
            <a:ext cx="8408988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6E8DB474-39A7-4E61-9541-4684AA1B23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61ECBC2-2042-4195-ADBC-00530EC7FAA2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60131" name="Picture 3">
            <a:extLst>
              <a:ext uri="{FF2B5EF4-FFF2-40B4-BE49-F238E27FC236}">
                <a16:creationId xmlns:a16="http://schemas.microsoft.com/office/drawing/2014/main" id="{E4C5FE5F-08B3-44AB-BE1F-90B15433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23963"/>
            <a:ext cx="26765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2" name="Picture 4">
            <a:extLst>
              <a:ext uri="{FF2B5EF4-FFF2-40B4-BE49-F238E27FC236}">
                <a16:creationId xmlns:a16="http://schemas.microsoft.com/office/drawing/2014/main" id="{15928D2A-C24D-460A-9286-2628D9C6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757363"/>
            <a:ext cx="66103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3" name="Picture 5">
            <a:extLst>
              <a:ext uri="{FF2B5EF4-FFF2-40B4-BE49-F238E27FC236}">
                <a16:creationId xmlns:a16="http://schemas.microsoft.com/office/drawing/2014/main" id="{B7C281B9-98E1-4D4F-A542-8F41DAA6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702050"/>
            <a:ext cx="26765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5" name="Picture 7">
            <a:extLst>
              <a:ext uri="{FF2B5EF4-FFF2-40B4-BE49-F238E27FC236}">
                <a16:creationId xmlns:a16="http://schemas.microsoft.com/office/drawing/2014/main" id="{77DBCE4B-CEA0-481C-BDD8-2B588903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321175"/>
            <a:ext cx="7370762" cy="22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265AA2FC-2B6E-49BE-B1D7-AE185EE7EE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8F18ADD-F5E3-4F52-9984-F57FC305069C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61154" name="Picture 2">
            <a:extLst>
              <a:ext uri="{FF2B5EF4-FFF2-40B4-BE49-F238E27FC236}">
                <a16:creationId xmlns:a16="http://schemas.microsoft.com/office/drawing/2014/main" id="{280BD43D-456F-4500-9127-E4785A60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439863"/>
            <a:ext cx="2589213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1157" name="Picture 5">
            <a:extLst>
              <a:ext uri="{FF2B5EF4-FFF2-40B4-BE49-F238E27FC236}">
                <a16:creationId xmlns:a16="http://schemas.microsoft.com/office/drawing/2014/main" id="{827DD75F-2078-4925-B7A6-9E9A0BA8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376488"/>
            <a:ext cx="6472237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320137E7-473F-45D8-B5D0-EAC73B0C71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7650F9A-2C6F-48D7-B5C0-7AE5579BD56A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59108" name="Picture 4">
            <a:extLst>
              <a:ext uri="{FF2B5EF4-FFF2-40B4-BE49-F238E27FC236}">
                <a16:creationId xmlns:a16="http://schemas.microsoft.com/office/drawing/2014/main" id="{DA4C9987-D2FB-437B-ADE0-29757B07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68425"/>
            <a:ext cx="28448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09" name="Picture 5">
            <a:extLst>
              <a:ext uri="{FF2B5EF4-FFF2-40B4-BE49-F238E27FC236}">
                <a16:creationId xmlns:a16="http://schemas.microsoft.com/office/drawing/2014/main" id="{E3AA5D85-573F-4459-AF35-09DEE2BB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16125"/>
            <a:ext cx="6170613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5322BE9A-7458-4E7A-83EC-EC6A599D8F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08BA73-B7C0-418B-9304-A0E969E73FB0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10243" name="Rectangle 42">
            <a:extLst>
              <a:ext uri="{FF2B5EF4-FFF2-40B4-BE49-F238E27FC236}">
                <a16:creationId xmlns:a16="http://schemas.microsoft.com/office/drawing/2014/main" id="{141EB9C1-E939-46BE-91A7-B7486648EA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06563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普通物理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/>
              <a:t>:</a:t>
            </a:r>
            <a:r>
              <a:rPr lang="zh-CN" altLang="en-US"/>
              <a:t>力学</a:t>
            </a:r>
            <a:endParaRPr lang="en-US" altLang="zh-CN"/>
          </a:p>
        </p:txBody>
      </p:sp>
      <p:sp>
        <p:nvSpPr>
          <p:cNvPr id="2091" name="Rectangle 43">
            <a:extLst>
              <a:ext uri="{FF2B5EF4-FFF2-40B4-BE49-F238E27FC236}">
                <a16:creationId xmlns:a16="http://schemas.microsoft.com/office/drawing/2014/main" id="{E3AF49BF-8802-4D72-BB77-2FFEF4BF38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数学预备知识</a:t>
            </a:r>
            <a:r>
              <a:rPr lang="en-US" altLang="zh-CN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A  </a:t>
            </a:r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微积分初步</a:t>
            </a:r>
          </a:p>
        </p:txBody>
      </p:sp>
      <p:sp>
        <p:nvSpPr>
          <p:cNvPr id="2093" name="Text Box 45">
            <a:extLst>
              <a:ext uri="{FF2B5EF4-FFF2-40B4-BE49-F238E27FC236}">
                <a16:creationId xmlns:a16="http://schemas.microsoft.com/office/drawing/2014/main" id="{46E227A4-C58E-4594-B0CA-05A3C1D0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968875"/>
            <a:ext cx="9359900" cy="1217613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1800" b="1">
                <a:ea typeface="华文细黑" panose="02010600040101010101" pitchFamily="2" charset="-122"/>
              </a:rPr>
              <a:t>本部分内容可参阅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m"/>
            </a:pPr>
            <a:r>
              <a:rPr lang="zh-CN" altLang="en-US" sz="1600" b="1">
                <a:ea typeface="楷体_GB2312" pitchFamily="49" charset="-122"/>
              </a:rPr>
              <a:t>赵凯华、罗蔚茵，</a:t>
            </a:r>
            <a:r>
              <a:rPr lang="en-US" altLang="zh-CN" sz="1600" b="1">
                <a:ea typeface="楷体_GB2312" pitchFamily="49" charset="-122"/>
              </a:rPr>
              <a:t>《</a:t>
            </a:r>
            <a:r>
              <a:rPr lang="zh-CN" altLang="en-US" sz="1600" b="1">
                <a:ea typeface="楷体_GB2312" pitchFamily="49" charset="-122"/>
              </a:rPr>
              <a:t>新概念物理教程 力学</a:t>
            </a:r>
            <a:r>
              <a:rPr lang="en-US" altLang="zh-CN" sz="1600" b="1">
                <a:ea typeface="楷体_GB2312" pitchFamily="49" charset="-122"/>
              </a:rPr>
              <a:t>》</a:t>
            </a:r>
            <a:r>
              <a:rPr lang="zh-CN" altLang="en-US" sz="1600" b="1">
                <a:ea typeface="楷体_GB2312" pitchFamily="49" charset="-122"/>
              </a:rPr>
              <a:t>“ 附录</a:t>
            </a:r>
            <a:r>
              <a:rPr lang="en-US" altLang="zh-CN" sz="1600" b="1">
                <a:ea typeface="楷体_GB2312" pitchFamily="49" charset="-122"/>
              </a:rPr>
              <a:t>A  </a:t>
            </a:r>
            <a:r>
              <a:rPr lang="zh-CN" altLang="en-US" sz="1600" b="1">
                <a:ea typeface="楷体_GB2312" pitchFamily="49" charset="-122"/>
              </a:rPr>
              <a:t>微积分初步”，高教社，</a:t>
            </a:r>
            <a:r>
              <a:rPr lang="en-US" altLang="zh-CN" sz="1600" b="1">
                <a:ea typeface="楷体_GB2312" pitchFamily="49" charset="-122"/>
              </a:rPr>
              <a:t>2004</a:t>
            </a:r>
            <a:r>
              <a:rPr lang="zh-CN" altLang="en-US" sz="1600" b="1">
                <a:ea typeface="楷体_GB2312" pitchFamily="49" charset="-122"/>
              </a:rPr>
              <a:t>年</a:t>
            </a:r>
            <a:r>
              <a:rPr lang="en-US" altLang="zh-CN" sz="1600" b="1">
                <a:ea typeface="楷体_GB2312" pitchFamily="49" charset="-122"/>
              </a:rPr>
              <a:t>7</a:t>
            </a:r>
            <a:r>
              <a:rPr lang="zh-CN" altLang="en-US" sz="1600" b="1">
                <a:ea typeface="楷体_GB2312" pitchFamily="49" charset="-122"/>
              </a:rPr>
              <a:t>月第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zh-CN" altLang="en-US" sz="1600" b="1">
                <a:ea typeface="楷体_GB2312" pitchFamily="49" charset="-122"/>
              </a:rPr>
              <a:t>版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m"/>
            </a:pPr>
            <a:r>
              <a:rPr lang="zh-CN" altLang="en-US" sz="1600" b="1">
                <a:ea typeface="楷体_GB2312" pitchFamily="49" charset="-122"/>
              </a:rPr>
              <a:t>漆安慎、杜婵英，</a:t>
            </a:r>
            <a:r>
              <a:rPr lang="en-US" altLang="zh-CN" sz="1600" b="1">
                <a:ea typeface="楷体_GB2312" pitchFamily="49" charset="-122"/>
              </a:rPr>
              <a:t>《</a:t>
            </a:r>
            <a:r>
              <a:rPr lang="zh-CN" altLang="en-US" sz="1600" b="1">
                <a:ea typeface="楷体_GB2312" pitchFamily="49" charset="-122"/>
              </a:rPr>
              <a:t>普通物理教程 力学</a:t>
            </a:r>
            <a:r>
              <a:rPr lang="en-US" altLang="zh-CN" sz="1600" b="1">
                <a:ea typeface="楷体_GB2312" pitchFamily="49" charset="-122"/>
              </a:rPr>
              <a:t>》“</a:t>
            </a:r>
            <a:r>
              <a:rPr lang="zh-CN" altLang="en-US" sz="1600" b="1">
                <a:ea typeface="楷体_GB2312" pitchFamily="49" charset="-122"/>
              </a:rPr>
              <a:t>附录 </a:t>
            </a:r>
            <a:r>
              <a:rPr lang="en-US" altLang="en-US" sz="1600" b="1">
                <a:ea typeface="楷体_GB2312" pitchFamily="49" charset="-122"/>
              </a:rPr>
              <a:t>数学知识</a:t>
            </a:r>
            <a:r>
              <a:rPr lang="zh-CN" altLang="en-US" sz="1600" b="1">
                <a:ea typeface="楷体_GB2312" pitchFamily="49" charset="-122"/>
              </a:rPr>
              <a:t>”，高教社，</a:t>
            </a:r>
            <a:r>
              <a:rPr lang="en-US" altLang="zh-CN" sz="1600" b="1">
                <a:ea typeface="楷体_GB2312" pitchFamily="49" charset="-122"/>
              </a:rPr>
              <a:t>2005</a:t>
            </a:r>
            <a:r>
              <a:rPr lang="zh-CN" altLang="en-US" sz="1600" b="1">
                <a:ea typeface="楷体_GB2312" pitchFamily="49" charset="-122"/>
              </a:rPr>
              <a:t>年</a:t>
            </a:r>
            <a:r>
              <a:rPr lang="en-US" altLang="zh-CN" sz="1600" b="1">
                <a:ea typeface="楷体_GB2312" pitchFamily="49" charset="-122"/>
              </a:rPr>
              <a:t>6</a:t>
            </a:r>
            <a:r>
              <a:rPr lang="zh-CN" altLang="en-US" sz="1600" b="1">
                <a:ea typeface="楷体_GB2312" pitchFamily="49" charset="-122"/>
              </a:rPr>
              <a:t>月第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zh-CN" altLang="en-US" sz="1600" b="1">
                <a:ea typeface="楷体_GB2312" pitchFamily="49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 build="p"/>
      <p:bldP spid="20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5733ABC5-904E-4CB9-B91B-72AAAC8815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7417C6E-EDC4-4099-A311-068FFF111567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9F5E9229-F684-491C-88FC-66740E2A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89038"/>
            <a:ext cx="47529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有关导数运算的几个定理 </a:t>
            </a:r>
          </a:p>
        </p:txBody>
      </p:sp>
      <p:pic>
        <p:nvPicPr>
          <p:cNvPr id="562182" name="Picture 6">
            <a:extLst>
              <a:ext uri="{FF2B5EF4-FFF2-40B4-BE49-F238E27FC236}">
                <a16:creationId xmlns:a16="http://schemas.microsoft.com/office/drawing/2014/main" id="{DB031A28-E527-4420-A4F5-350FD56C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881188"/>
            <a:ext cx="47593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2183" name="Picture 7">
            <a:extLst>
              <a:ext uri="{FF2B5EF4-FFF2-40B4-BE49-F238E27FC236}">
                <a16:creationId xmlns:a16="http://schemas.microsoft.com/office/drawing/2014/main" id="{DFA74099-E891-4DAB-8982-5012F7D9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2970213"/>
            <a:ext cx="590391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2184" name="Picture 8">
            <a:extLst>
              <a:ext uri="{FF2B5EF4-FFF2-40B4-BE49-F238E27FC236}">
                <a16:creationId xmlns:a16="http://schemas.microsoft.com/office/drawing/2014/main" id="{EB98AD5F-6E56-4F7F-A50F-0C2E971F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960813"/>
            <a:ext cx="5154612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2185" name="Picture 9">
            <a:extLst>
              <a:ext uri="{FF2B5EF4-FFF2-40B4-BE49-F238E27FC236}">
                <a16:creationId xmlns:a16="http://schemas.microsoft.com/office/drawing/2014/main" id="{30F4D4AB-91F1-4E45-BB8A-F919906B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562600"/>
            <a:ext cx="369093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8FC448C0-4F2D-43E1-BD2F-AB5B70950F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DE74379-FCE7-4534-89D7-9257E24C06E5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5C82F0DA-F596-4078-A3CC-0344AE42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62063"/>
            <a:ext cx="47529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基本导数公式</a:t>
            </a:r>
          </a:p>
        </p:txBody>
      </p:sp>
      <p:pic>
        <p:nvPicPr>
          <p:cNvPr id="563203" name="Picture 3">
            <a:extLst>
              <a:ext uri="{FF2B5EF4-FFF2-40B4-BE49-F238E27FC236}">
                <a16:creationId xmlns:a16="http://schemas.microsoft.com/office/drawing/2014/main" id="{9357E323-7439-4318-A4A0-17D71835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016125"/>
            <a:ext cx="100806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04" name="Picture 4">
            <a:extLst>
              <a:ext uri="{FF2B5EF4-FFF2-40B4-BE49-F238E27FC236}">
                <a16:creationId xmlns:a16="http://schemas.microsoft.com/office/drawing/2014/main" id="{5913CFF8-B605-4FE2-8474-F470EF0E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736850"/>
            <a:ext cx="20986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07" name="Picture 7">
            <a:extLst>
              <a:ext uri="{FF2B5EF4-FFF2-40B4-BE49-F238E27FC236}">
                <a16:creationId xmlns:a16="http://schemas.microsoft.com/office/drawing/2014/main" id="{AB32B5A2-DDD9-4DEB-83F8-70020A04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3529013"/>
            <a:ext cx="22193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08" name="Picture 8">
            <a:extLst>
              <a:ext uri="{FF2B5EF4-FFF2-40B4-BE49-F238E27FC236}">
                <a16:creationId xmlns:a16="http://schemas.microsoft.com/office/drawing/2014/main" id="{08F4A77E-6878-4812-A4C6-80C08F3C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4321175"/>
            <a:ext cx="2551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09" name="Picture 9">
            <a:extLst>
              <a:ext uri="{FF2B5EF4-FFF2-40B4-BE49-F238E27FC236}">
                <a16:creationId xmlns:a16="http://schemas.microsoft.com/office/drawing/2014/main" id="{5A87E3ED-B0D2-4864-9F6E-2AE04F68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5041900"/>
            <a:ext cx="24272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0" name="Picture 10">
            <a:extLst>
              <a:ext uri="{FF2B5EF4-FFF2-40B4-BE49-F238E27FC236}">
                <a16:creationId xmlns:a16="http://schemas.microsoft.com/office/drawing/2014/main" id="{387F8A63-B696-4750-A2AB-54931F89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5761038"/>
            <a:ext cx="27146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1" name="Picture 11">
            <a:extLst>
              <a:ext uri="{FF2B5EF4-FFF2-40B4-BE49-F238E27FC236}">
                <a16:creationId xmlns:a16="http://schemas.microsoft.com/office/drawing/2014/main" id="{7691D130-70DD-4246-9216-E5A83C9F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4176713"/>
            <a:ext cx="161290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2" name="Picture 12">
            <a:extLst>
              <a:ext uri="{FF2B5EF4-FFF2-40B4-BE49-F238E27FC236}">
                <a16:creationId xmlns:a16="http://schemas.microsoft.com/office/drawing/2014/main" id="{2C7344FA-6F43-479E-A46A-417A55F2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759075"/>
            <a:ext cx="14398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4" name="Picture 14">
            <a:extLst>
              <a:ext uri="{FF2B5EF4-FFF2-40B4-BE49-F238E27FC236}">
                <a16:creationId xmlns:a16="http://schemas.microsoft.com/office/drawing/2014/main" id="{E313DC9F-0FE9-45CB-A02A-626A6F05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2016125"/>
            <a:ext cx="21145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5" name="Picture 15">
            <a:extLst>
              <a:ext uri="{FF2B5EF4-FFF2-40B4-BE49-F238E27FC236}">
                <a16:creationId xmlns:a16="http://schemas.microsoft.com/office/drawing/2014/main" id="{A3352B40-5594-4AA6-BB3B-D62C153B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3344863"/>
            <a:ext cx="252095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16" name="Picture 16">
            <a:extLst>
              <a:ext uri="{FF2B5EF4-FFF2-40B4-BE49-F238E27FC236}">
                <a16:creationId xmlns:a16="http://schemas.microsoft.com/office/drawing/2014/main" id="{AA0A20BD-8AE1-4A53-9EC7-6AAC2924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5041900"/>
            <a:ext cx="3313112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17" name="Text Box 17" descr="波浪线">
            <a:extLst>
              <a:ext uri="{FF2B5EF4-FFF2-40B4-BE49-F238E27FC236}">
                <a16:creationId xmlns:a16="http://schemas.microsoft.com/office/drawing/2014/main" id="{0A9CCF9F-974E-480C-BF33-60885556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5689600"/>
            <a:ext cx="2736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/>
      <p:bldP spid="5632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DC9829C5-CFC3-463D-B489-91ABD6135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AAA10B0B-0A9F-42B6-AB85-75293A4DFB55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14B5D4C8-2501-433A-823A-46A34BA9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152525"/>
            <a:ext cx="1944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微分 </a:t>
            </a:r>
          </a:p>
        </p:txBody>
      </p:sp>
      <p:grpSp>
        <p:nvGrpSpPr>
          <p:cNvPr id="564233" name="Group 9">
            <a:extLst>
              <a:ext uri="{FF2B5EF4-FFF2-40B4-BE49-F238E27FC236}">
                <a16:creationId xmlns:a16="http://schemas.microsoft.com/office/drawing/2014/main" id="{678C8BB3-712C-4100-9654-247F425898A3}"/>
              </a:ext>
            </a:extLst>
          </p:cNvPr>
          <p:cNvGrpSpPr>
            <a:grpSpLocks/>
          </p:cNvGrpSpPr>
          <p:nvPr/>
        </p:nvGrpSpPr>
        <p:grpSpPr bwMode="auto">
          <a:xfrm>
            <a:off x="1025525" y="1728788"/>
            <a:ext cx="5581650" cy="523875"/>
            <a:chOff x="578" y="1179"/>
            <a:chExt cx="3516" cy="330"/>
          </a:xfrm>
        </p:grpSpPr>
        <p:sp>
          <p:nvSpPr>
            <p:cNvPr id="31759" name="Rectangle 5" descr="波浪线">
              <a:extLst>
                <a:ext uri="{FF2B5EF4-FFF2-40B4-BE49-F238E27FC236}">
                  <a16:creationId xmlns:a16="http://schemas.microsoft.com/office/drawing/2014/main" id="{80F1AF0B-0C66-4433-8445-C5C21BB3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179"/>
              <a:ext cx="35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/>
                <a:t>自变量    无限小的增量       称为</a:t>
              </a:r>
              <a:r>
                <a:rPr lang="en-US" altLang="zh-CN"/>
                <a:t>    </a:t>
              </a:r>
              <a:r>
                <a:rPr lang="zh-CN" altLang="en-US"/>
                <a:t>的微分</a:t>
              </a:r>
            </a:p>
          </p:txBody>
        </p:sp>
        <p:pic>
          <p:nvPicPr>
            <p:cNvPr id="31760" name="Picture 6">
              <a:extLst>
                <a:ext uri="{FF2B5EF4-FFF2-40B4-BE49-F238E27FC236}">
                  <a16:creationId xmlns:a16="http://schemas.microsoft.com/office/drawing/2014/main" id="{9BEA772F-C983-450F-9C6B-788626396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" y="1247"/>
              <a:ext cx="25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1" name="Picture 7">
              <a:extLst>
                <a:ext uri="{FF2B5EF4-FFF2-40B4-BE49-F238E27FC236}">
                  <a16:creationId xmlns:a16="http://schemas.microsoft.com/office/drawing/2014/main" id="{4DAC0BE5-32DA-4F47-8D4F-10346EE37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1299"/>
              <a:ext cx="13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1762" name="Picture 8">
              <a:extLst>
                <a:ext uri="{FF2B5EF4-FFF2-40B4-BE49-F238E27FC236}">
                  <a16:creationId xmlns:a16="http://schemas.microsoft.com/office/drawing/2014/main" id="{A19EC5DF-BC43-4727-AFD1-05ACF7093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1299"/>
              <a:ext cx="13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64234" name="Picture 10">
            <a:extLst>
              <a:ext uri="{FF2B5EF4-FFF2-40B4-BE49-F238E27FC236}">
                <a16:creationId xmlns:a16="http://schemas.microsoft.com/office/drawing/2014/main" id="{260479A6-5C3F-412C-809A-3D8F532F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520950"/>
            <a:ext cx="20081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64237" name="Group 13">
            <a:extLst>
              <a:ext uri="{FF2B5EF4-FFF2-40B4-BE49-F238E27FC236}">
                <a16:creationId xmlns:a16="http://schemas.microsoft.com/office/drawing/2014/main" id="{B07B90AE-9305-4120-8E5E-B227C98ABC03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168650"/>
            <a:ext cx="3676650" cy="450850"/>
            <a:chOff x="578" y="2177"/>
            <a:chExt cx="2316" cy="284"/>
          </a:xfrm>
        </p:grpSpPr>
        <p:sp>
          <p:nvSpPr>
            <p:cNvPr id="31757" name="Rectangle 11" descr="波浪线">
              <a:extLst>
                <a:ext uri="{FF2B5EF4-FFF2-40B4-BE49-F238E27FC236}">
                  <a16:creationId xmlns:a16="http://schemas.microsoft.com/office/drawing/2014/main" id="{3CE27873-41A2-4671-A67F-1C7EBBB2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2177"/>
              <a:ext cx="231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为函数                  的微分。</a:t>
              </a:r>
            </a:p>
          </p:txBody>
        </p:sp>
        <p:pic>
          <p:nvPicPr>
            <p:cNvPr id="31758" name="Picture 12">
              <a:extLst>
                <a:ext uri="{FF2B5EF4-FFF2-40B4-BE49-F238E27FC236}">
                  <a16:creationId xmlns:a16="http://schemas.microsoft.com/office/drawing/2014/main" id="{AC19652F-76C0-469C-BD23-9E90FB1A8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" y="2181"/>
              <a:ext cx="82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64240" name="Rectangle 16" descr="波浪线">
            <a:extLst>
              <a:ext uri="{FF2B5EF4-FFF2-40B4-BE49-F238E27FC236}">
                <a16:creationId xmlns:a16="http://schemas.microsoft.com/office/drawing/2014/main" id="{7FEA93F5-ABDF-4BEB-8A16-932B114E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832475"/>
            <a:ext cx="6048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微分</a:t>
            </a:r>
            <a:r>
              <a:rPr lang="zh-CN" altLang="en-US"/>
              <a:t>是对函数的局部变化率的一种</a:t>
            </a: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线性描述</a:t>
            </a:r>
            <a:r>
              <a:rPr lang="zh-CN" altLang="en-US"/>
              <a:t> </a:t>
            </a:r>
          </a:p>
        </p:txBody>
      </p:sp>
      <p:pic>
        <p:nvPicPr>
          <p:cNvPr id="564241" name="Picture 17" descr="波浪线">
            <a:extLst>
              <a:ext uri="{FF2B5EF4-FFF2-40B4-BE49-F238E27FC236}">
                <a16:creationId xmlns:a16="http://schemas.microsoft.com/office/drawing/2014/main" id="{E9304CAF-AA0E-4648-B56F-6D83E608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512888"/>
            <a:ext cx="32766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42" name="Rectangle 18">
            <a:extLst>
              <a:ext uri="{FF2B5EF4-FFF2-40B4-BE49-F238E27FC236}">
                <a16:creationId xmlns:a16="http://schemas.microsoft.com/office/drawing/2014/main" id="{C055CE06-8E39-4A44-95ED-6C63BDD0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816350"/>
            <a:ext cx="1390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几何意义</a:t>
            </a:r>
          </a:p>
        </p:txBody>
      </p:sp>
      <p:pic>
        <p:nvPicPr>
          <p:cNvPr id="564243" name="Picture 19">
            <a:extLst>
              <a:ext uri="{FF2B5EF4-FFF2-40B4-BE49-F238E27FC236}">
                <a16:creationId xmlns:a16="http://schemas.microsoft.com/office/drawing/2014/main" id="{935E9D8A-09D0-4F9C-953F-F976B1BC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4032250"/>
            <a:ext cx="36972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4245" name="Picture 21">
            <a:extLst>
              <a:ext uri="{FF2B5EF4-FFF2-40B4-BE49-F238E27FC236}">
                <a16:creationId xmlns:a16="http://schemas.microsoft.com/office/drawing/2014/main" id="{B9F7F967-84B1-4F18-893F-90A48E90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5113338"/>
            <a:ext cx="54181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4246" name="Picture 22">
            <a:extLst>
              <a:ext uri="{FF2B5EF4-FFF2-40B4-BE49-F238E27FC236}">
                <a16:creationId xmlns:a16="http://schemas.microsoft.com/office/drawing/2014/main" id="{E0FEEAFD-82F0-4DFD-8D46-A692FA5C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5113338"/>
            <a:ext cx="71437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/>
      <p:bldP spid="564240" grpId="0"/>
      <p:bldP spid="5642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6C38A307-9933-41EF-9C36-DCA771A7A1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E25C248A-0CA8-4631-A398-F7FCECDBF70D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5251895B-BE0D-489C-A18F-6CB39F92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29511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泰勒级数</a:t>
            </a:r>
            <a:endParaRPr lang="en-US" altLang="zh-CN" b="1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2422" name="Rectangle 6" descr="波浪线">
            <a:extLst>
              <a:ext uri="{FF2B5EF4-FFF2-40B4-BE49-F238E27FC236}">
                <a16:creationId xmlns:a16="http://schemas.microsoft.com/office/drawing/2014/main" id="{68A1AA39-7670-45E7-A8DC-EA0E734B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1762125"/>
            <a:ext cx="9010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将函数展开为幂级数的形式，在理论上和应用中都是十分重要的。</a:t>
            </a:r>
          </a:p>
        </p:txBody>
      </p:sp>
      <p:pic>
        <p:nvPicPr>
          <p:cNvPr id="572423" name="Picture 7">
            <a:extLst>
              <a:ext uri="{FF2B5EF4-FFF2-40B4-BE49-F238E27FC236}">
                <a16:creationId xmlns:a16="http://schemas.microsoft.com/office/drawing/2014/main" id="{ADB051E9-4608-495C-8AD4-0D32C678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2808288"/>
            <a:ext cx="598487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72433" name="Group 17">
            <a:extLst>
              <a:ext uri="{FF2B5EF4-FFF2-40B4-BE49-F238E27FC236}">
                <a16:creationId xmlns:a16="http://schemas.microsoft.com/office/drawing/2014/main" id="{5B85A3D7-4418-4C5E-ACEA-00151AFC5CA9}"/>
              </a:ext>
            </a:extLst>
          </p:cNvPr>
          <p:cNvGrpSpPr>
            <a:grpSpLocks/>
          </p:cNvGrpSpPr>
          <p:nvPr/>
        </p:nvGrpSpPr>
        <p:grpSpPr bwMode="auto">
          <a:xfrm>
            <a:off x="1206500" y="5024438"/>
            <a:ext cx="8642350" cy="952500"/>
            <a:chOff x="760" y="3120"/>
            <a:chExt cx="5444" cy="600"/>
          </a:xfrm>
        </p:grpSpPr>
        <p:pic>
          <p:nvPicPr>
            <p:cNvPr id="32776" name="Picture 10">
              <a:extLst>
                <a:ext uri="{FF2B5EF4-FFF2-40B4-BE49-F238E27FC236}">
                  <a16:creationId xmlns:a16="http://schemas.microsoft.com/office/drawing/2014/main" id="{2F9C9A40-4677-4F5F-A8F6-5AB128D38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" y="3120"/>
              <a:ext cx="2360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2777" name="Picture 11">
              <a:extLst>
                <a:ext uri="{FF2B5EF4-FFF2-40B4-BE49-F238E27FC236}">
                  <a16:creationId xmlns:a16="http://schemas.microsoft.com/office/drawing/2014/main" id="{267F2675-9254-467A-B597-4121C762B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" y="3242"/>
              <a:ext cx="40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2778" name="Group 15">
              <a:extLst>
                <a:ext uri="{FF2B5EF4-FFF2-40B4-BE49-F238E27FC236}">
                  <a16:creationId xmlns:a16="http://schemas.microsoft.com/office/drawing/2014/main" id="{B71A05AE-448A-48CE-A364-698024E2E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9" y="3186"/>
              <a:ext cx="2495" cy="342"/>
              <a:chOff x="2982" y="3629"/>
              <a:chExt cx="2495" cy="342"/>
            </a:xfrm>
          </p:grpSpPr>
          <p:sp>
            <p:nvSpPr>
              <p:cNvPr id="32779" name="Text Box 12" descr="波浪线">
                <a:extLst>
                  <a:ext uri="{FF2B5EF4-FFF2-40B4-BE49-F238E27FC236}">
                    <a16:creationId xmlns:a16="http://schemas.microsoft.com/office/drawing/2014/main" id="{D1C40201-1E48-497F-9876-F8AFBF94D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2" y="3629"/>
                <a:ext cx="249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ct val="50000"/>
                  </a:spcBef>
                  <a:spcAft>
                    <a:spcPct val="10000"/>
                  </a:spcAft>
                </a:pPr>
                <a:r>
                  <a:rPr lang="zh-CN" altLang="en-US"/>
                  <a:t>在              处的   阶导数</a:t>
                </a:r>
              </a:p>
            </p:txBody>
          </p:sp>
          <p:pic>
            <p:nvPicPr>
              <p:cNvPr id="32780" name="Picture 13">
                <a:extLst>
                  <a:ext uri="{FF2B5EF4-FFF2-40B4-BE49-F238E27FC236}">
                    <a16:creationId xmlns:a16="http://schemas.microsoft.com/office/drawing/2014/main" id="{C81FE6F3-1F8A-49CB-BD30-D894C36938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8" y="3765"/>
                <a:ext cx="598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2781" name="Picture 14">
                <a:extLst>
                  <a:ext uri="{FF2B5EF4-FFF2-40B4-BE49-F238E27FC236}">
                    <a16:creationId xmlns:a16="http://schemas.microsoft.com/office/drawing/2014/main" id="{1332BAF6-AC27-47A0-9152-1FBAC72EFB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" y="3770"/>
                <a:ext cx="130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72432" name="Rectangle 16" descr="波浪线">
            <a:extLst>
              <a:ext uri="{FF2B5EF4-FFF2-40B4-BE49-F238E27FC236}">
                <a16:creationId xmlns:a16="http://schemas.microsoft.com/office/drawing/2014/main" id="{9414D574-6FB6-48CC-8D58-785BEF1C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302125"/>
            <a:ext cx="1771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泰勒展开式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  <p:bldP spid="572422" grpId="0"/>
      <p:bldP spid="5724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B0FA52BE-972D-46CC-85D4-11ECBEC7DD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7CF77F4-8C54-4A81-A117-A3704AD389D8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33795" name="Rectangle 4" descr="波浪线">
            <a:extLst>
              <a:ext uri="{FF2B5EF4-FFF2-40B4-BE49-F238E27FC236}">
                <a16:creationId xmlns:a16="http://schemas.microsoft.com/office/drawing/2014/main" id="{759AD121-0982-4C56-B617-2893E4BA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223963"/>
            <a:ext cx="3600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常见函数的幂级数展开式 </a:t>
            </a:r>
          </a:p>
        </p:txBody>
      </p:sp>
      <p:pic>
        <p:nvPicPr>
          <p:cNvPr id="33796" name="Picture 8">
            <a:extLst>
              <a:ext uri="{FF2B5EF4-FFF2-40B4-BE49-F238E27FC236}">
                <a16:creationId xmlns:a16="http://schemas.microsoft.com/office/drawing/2014/main" id="{CC4C450E-2DDA-4535-AC90-471BA973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730375"/>
            <a:ext cx="9058275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98DF6320-3443-4F03-ABF4-43033042A0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4D9C5B46-FAF3-4374-B372-6C4DB8C4CCF1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34819" name="Rectangle 2" descr="波浪线">
            <a:extLst>
              <a:ext uri="{FF2B5EF4-FFF2-40B4-BE49-F238E27FC236}">
                <a16:creationId xmlns:a16="http://schemas.microsoft.com/office/drawing/2014/main" id="{5D54A55C-8E51-46CA-ABFD-E7155E38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1152525"/>
            <a:ext cx="3600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常见函数的幂级数展开式 </a:t>
            </a:r>
          </a:p>
        </p:txBody>
      </p:sp>
      <p:pic>
        <p:nvPicPr>
          <p:cNvPr id="34820" name="Picture 6">
            <a:extLst>
              <a:ext uri="{FF2B5EF4-FFF2-40B4-BE49-F238E27FC236}">
                <a16:creationId xmlns:a16="http://schemas.microsoft.com/office/drawing/2014/main" id="{8D496342-15AF-48FB-A36E-B1B04F3F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11313"/>
            <a:ext cx="9001125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E2071959-4AC3-4090-9FC2-14FD1ADC47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A50169D7-6230-4F48-AA06-ECCD351ACE52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8DDA46A2-F1C7-43A5-B728-93BDD196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38163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几个物理中的实例 </a:t>
            </a:r>
          </a:p>
        </p:txBody>
      </p:sp>
      <p:sp>
        <p:nvSpPr>
          <p:cNvPr id="576517" name="Rectangle 5">
            <a:extLst>
              <a:ext uri="{FF2B5EF4-FFF2-40B4-BE49-F238E27FC236}">
                <a16:creationId xmlns:a16="http://schemas.microsoft.com/office/drawing/2014/main" id="{D4F35536-F2D6-449C-B2AE-250780AB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800225"/>
            <a:ext cx="3354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变速直线运动的路程 </a:t>
            </a:r>
          </a:p>
        </p:txBody>
      </p:sp>
      <p:sp>
        <p:nvSpPr>
          <p:cNvPr id="576519" name="Rectangle 7" descr="波浪线">
            <a:extLst>
              <a:ext uri="{FF2B5EF4-FFF2-40B4-BE49-F238E27FC236}">
                <a16:creationId xmlns:a16="http://schemas.microsoft.com/office/drawing/2014/main" id="{61B253C4-AA03-425F-805A-CCAAC925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232025"/>
            <a:ext cx="35242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物体的速率是时间的函数</a:t>
            </a:r>
          </a:p>
        </p:txBody>
      </p:sp>
      <p:pic>
        <p:nvPicPr>
          <p:cNvPr id="576520" name="Picture 8">
            <a:extLst>
              <a:ext uri="{FF2B5EF4-FFF2-40B4-BE49-F238E27FC236}">
                <a16:creationId xmlns:a16="http://schemas.microsoft.com/office/drawing/2014/main" id="{89068D1E-DBC6-4C8A-9D83-311D8F29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808288"/>
            <a:ext cx="12985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76532" name="Group 20">
            <a:extLst>
              <a:ext uri="{FF2B5EF4-FFF2-40B4-BE49-F238E27FC236}">
                <a16:creationId xmlns:a16="http://schemas.microsoft.com/office/drawing/2014/main" id="{C1BC8596-023C-408B-900C-D3BE5ED85679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240088"/>
            <a:ext cx="5184775" cy="1509712"/>
            <a:chOff x="578" y="2041"/>
            <a:chExt cx="3266" cy="951"/>
          </a:xfrm>
        </p:grpSpPr>
        <p:sp>
          <p:nvSpPr>
            <p:cNvPr id="35850" name="Rectangle 9" descr="波浪线">
              <a:extLst>
                <a:ext uri="{FF2B5EF4-FFF2-40B4-BE49-F238E27FC236}">
                  <a16:creationId xmlns:a16="http://schemas.microsoft.com/office/drawing/2014/main" id="{4026EAAA-8E90-4C62-A7B9-9567D3CF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2041"/>
              <a:ext cx="3266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把</a:t>
              </a:r>
              <a:r>
                <a:rPr lang="en-US" altLang="zh-CN"/>
                <a:t>            </a:t>
              </a:r>
              <a:r>
                <a:rPr lang="zh-CN" altLang="en-US"/>
                <a:t>到</a:t>
              </a:r>
              <a:r>
                <a:rPr lang="en-US" altLang="zh-CN"/>
                <a:t>            </a:t>
              </a:r>
              <a:r>
                <a:rPr lang="zh-CN" altLang="en-US"/>
                <a:t>这段时间间隔分割成许多小段，当小段足够短时，每段可以近似地看成匀速运动，则有</a:t>
              </a:r>
              <a:endParaRPr lang="en-US" altLang="zh-CN"/>
            </a:p>
          </p:txBody>
        </p:sp>
        <p:pic>
          <p:nvPicPr>
            <p:cNvPr id="35851" name="Picture 10">
              <a:extLst>
                <a:ext uri="{FF2B5EF4-FFF2-40B4-BE49-F238E27FC236}">
                  <a16:creationId xmlns:a16="http://schemas.microsoft.com/office/drawing/2014/main" id="{35D5EE0B-77F4-479F-BB4C-60BD20F3D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" y="2148"/>
              <a:ext cx="51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852" name="Picture 11">
              <a:extLst>
                <a:ext uri="{FF2B5EF4-FFF2-40B4-BE49-F238E27FC236}">
                  <a16:creationId xmlns:a16="http://schemas.microsoft.com/office/drawing/2014/main" id="{1F52E99E-6A47-4859-A11C-DDBCBB7A3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" y="2148"/>
              <a:ext cx="50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76525" name="Picture 13">
            <a:extLst>
              <a:ext uri="{FF2B5EF4-FFF2-40B4-BE49-F238E27FC236}">
                <a16:creationId xmlns:a16="http://schemas.microsoft.com/office/drawing/2014/main" id="{24974A8F-1412-4868-AABE-54012693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4968875"/>
            <a:ext cx="5775325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6534" name="Picture 22">
            <a:extLst>
              <a:ext uri="{FF2B5EF4-FFF2-40B4-BE49-F238E27FC236}">
                <a16:creationId xmlns:a16="http://schemas.microsoft.com/office/drawing/2014/main" id="{F22F4173-0507-4D33-9E65-864D45DB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223963"/>
            <a:ext cx="3889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6" grpId="0"/>
      <p:bldP spid="576517" grpId="0"/>
      <p:bldP spid="5765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7FC7EE83-D59A-4C8F-9C71-77B62A6416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A1F2970D-7534-4115-8ACA-74F6B7756C4E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F6BB8E2E-7602-45BF-8E8C-307173FE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223963"/>
            <a:ext cx="3889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6762" name="Group 10">
            <a:extLst>
              <a:ext uri="{FF2B5EF4-FFF2-40B4-BE49-F238E27FC236}">
                <a16:creationId xmlns:a16="http://schemas.microsoft.com/office/drawing/2014/main" id="{53190E79-A673-401D-BDB6-FCD0B7A6C0A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328738"/>
            <a:ext cx="4752975" cy="1984375"/>
            <a:chOff x="442" y="836"/>
            <a:chExt cx="2994" cy="1250"/>
          </a:xfrm>
        </p:grpSpPr>
        <p:sp>
          <p:nvSpPr>
            <p:cNvPr id="36876" name="Rectangle 6" descr="波浪线">
              <a:extLst>
                <a:ext uri="{FF2B5EF4-FFF2-40B4-BE49-F238E27FC236}">
                  <a16:creationId xmlns:a16="http://schemas.microsoft.com/office/drawing/2014/main" id="{33AC0D8A-144E-4268-B6D2-A6B3E159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836"/>
              <a:ext cx="2994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       越短，把各小段里的运动看成匀速运动也就越接近实际情况，故应对求和取                                时的极限，即</a:t>
              </a:r>
              <a:endParaRPr lang="en-US" altLang="zh-CN"/>
            </a:p>
          </p:txBody>
        </p:sp>
        <p:pic>
          <p:nvPicPr>
            <p:cNvPr id="36877" name="Picture 7">
              <a:extLst>
                <a:ext uri="{FF2B5EF4-FFF2-40B4-BE49-F238E27FC236}">
                  <a16:creationId xmlns:a16="http://schemas.microsoft.com/office/drawing/2014/main" id="{0BC701B4-7C29-47DA-B096-FBC206026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932"/>
              <a:ext cx="25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78" name="Picture 9">
              <a:extLst>
                <a:ext uri="{FF2B5EF4-FFF2-40B4-BE49-F238E27FC236}">
                  <a16:creationId xmlns:a16="http://schemas.microsoft.com/office/drawing/2014/main" id="{734B36D5-B8CE-47B1-B7C1-F484A7155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" y="1521"/>
              <a:ext cx="149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6763" name="Picture 11">
            <a:extLst>
              <a:ext uri="{FF2B5EF4-FFF2-40B4-BE49-F238E27FC236}">
                <a16:creationId xmlns:a16="http://schemas.microsoft.com/office/drawing/2014/main" id="{11A5D557-84DC-4533-8EA0-6266607D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600450"/>
            <a:ext cx="32527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64" name="Rectangle 12">
            <a:extLst>
              <a:ext uri="{FF2B5EF4-FFF2-40B4-BE49-F238E27FC236}">
                <a16:creationId xmlns:a16="http://schemas.microsoft.com/office/drawing/2014/main" id="{C3A18F70-5D96-48CF-AEC7-E4ED2EDB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040313"/>
            <a:ext cx="1390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几何意义</a:t>
            </a:r>
          </a:p>
        </p:txBody>
      </p:sp>
      <p:grpSp>
        <p:nvGrpSpPr>
          <p:cNvPr id="586771" name="Group 19">
            <a:extLst>
              <a:ext uri="{FF2B5EF4-FFF2-40B4-BE49-F238E27FC236}">
                <a16:creationId xmlns:a16="http://schemas.microsoft.com/office/drawing/2014/main" id="{00703D98-16AB-437F-A255-F9916BE08081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5662613"/>
            <a:ext cx="6624637" cy="458787"/>
            <a:chOff x="1123" y="3583"/>
            <a:chExt cx="4173" cy="289"/>
          </a:xfrm>
        </p:grpSpPr>
        <p:sp>
          <p:nvSpPr>
            <p:cNvPr id="36872" name="Rectangle 13">
              <a:extLst>
                <a:ext uri="{FF2B5EF4-FFF2-40B4-BE49-F238E27FC236}">
                  <a16:creationId xmlns:a16="http://schemas.microsoft.com/office/drawing/2014/main" id="{D1121455-8BCB-4DD5-A4C0-C7272CC14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583"/>
              <a:ext cx="3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到            区间内</a:t>
              </a:r>
              <a:r>
                <a:rPr lang="en-US" altLang="zh-CN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</a:t>
              </a:r>
              <a:r>
                <a:rPr lang="zh-CN" altLang="en-US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曲线下的面积</a:t>
              </a:r>
            </a:p>
          </p:txBody>
        </p:sp>
        <p:pic>
          <p:nvPicPr>
            <p:cNvPr id="36873" name="Picture 16">
              <a:extLst>
                <a:ext uri="{FF2B5EF4-FFF2-40B4-BE49-F238E27FC236}">
                  <a16:creationId xmlns:a16="http://schemas.microsoft.com/office/drawing/2014/main" id="{3E049ADA-7611-4205-92C1-9C60318BD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" y="3643"/>
              <a:ext cx="51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74" name="Picture 17">
              <a:extLst>
                <a:ext uri="{FF2B5EF4-FFF2-40B4-BE49-F238E27FC236}">
                  <a16:creationId xmlns:a16="http://schemas.microsoft.com/office/drawing/2014/main" id="{9D1742A0-3CA8-4CC1-A803-198BE1993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3636"/>
              <a:ext cx="50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875" name="Picture 18">
              <a:extLst>
                <a:ext uri="{FF2B5EF4-FFF2-40B4-BE49-F238E27FC236}">
                  <a16:creationId xmlns:a16="http://schemas.microsoft.com/office/drawing/2014/main" id="{E6DDAD79-9DCF-47EB-AFAF-B38137689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" y="3629"/>
              <a:ext cx="7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6436D1C4-F287-41B4-BCC2-9DF14B1D8A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5AACD65-7E85-45A8-8DEC-57614E760A9F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37891" name="Rectangle 8">
            <a:extLst>
              <a:ext uri="{FF2B5EF4-FFF2-40B4-BE49-F238E27FC236}">
                <a16:creationId xmlns:a16="http://schemas.microsoft.com/office/drawing/2014/main" id="{19A7B111-3D5E-473C-A215-43503DB5F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16811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变力的功</a:t>
            </a:r>
          </a:p>
        </p:txBody>
      </p:sp>
      <p:sp>
        <p:nvSpPr>
          <p:cNvPr id="585737" name="Rectangle 9">
            <a:extLst>
              <a:ext uri="{FF2B5EF4-FFF2-40B4-BE49-F238E27FC236}">
                <a16:creationId xmlns:a16="http://schemas.microsoft.com/office/drawing/2014/main" id="{460A6853-8DA9-401E-96C4-E0277A1D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80022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考虑力是位置的函数，即 </a:t>
            </a:r>
          </a:p>
        </p:txBody>
      </p:sp>
      <p:pic>
        <p:nvPicPr>
          <p:cNvPr id="585738" name="Picture 10">
            <a:extLst>
              <a:ext uri="{FF2B5EF4-FFF2-40B4-BE49-F238E27FC236}">
                <a16:creationId xmlns:a16="http://schemas.microsoft.com/office/drawing/2014/main" id="{0E7F50F9-2662-4AD7-A81D-EDADEF0A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2447925"/>
            <a:ext cx="15335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5740" name="Picture 12">
            <a:extLst>
              <a:ext uri="{FF2B5EF4-FFF2-40B4-BE49-F238E27FC236}">
                <a16:creationId xmlns:a16="http://schemas.microsoft.com/office/drawing/2014/main" id="{C4B4C128-E054-462C-83BD-BD7ABDF1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968875"/>
            <a:ext cx="6342063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5741" name="Picture 13">
            <a:extLst>
              <a:ext uri="{FF2B5EF4-FFF2-40B4-BE49-F238E27FC236}">
                <a16:creationId xmlns:a16="http://schemas.microsoft.com/office/drawing/2014/main" id="{E80E498F-1CDD-4CCA-8DE9-6855E1AD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3887788"/>
            <a:ext cx="6335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5752" name="Group 24">
            <a:extLst>
              <a:ext uri="{FF2B5EF4-FFF2-40B4-BE49-F238E27FC236}">
                <a16:creationId xmlns:a16="http://schemas.microsoft.com/office/drawing/2014/main" id="{2925A37C-200E-4A88-9E4E-7D6FFB52185B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024188"/>
            <a:ext cx="8929688" cy="560387"/>
            <a:chOff x="533" y="2285"/>
            <a:chExt cx="5625" cy="353"/>
          </a:xfrm>
        </p:grpSpPr>
        <p:grpSp>
          <p:nvGrpSpPr>
            <p:cNvPr id="37897" name="Group 18">
              <a:extLst>
                <a:ext uri="{FF2B5EF4-FFF2-40B4-BE49-F238E27FC236}">
                  <a16:creationId xmlns:a16="http://schemas.microsoft.com/office/drawing/2014/main" id="{E86194CA-4597-4388-812D-C81DF81B8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" y="2285"/>
              <a:ext cx="5625" cy="353"/>
              <a:chOff x="533" y="2285"/>
              <a:chExt cx="5625" cy="353"/>
            </a:xfrm>
          </p:grpSpPr>
          <p:sp>
            <p:nvSpPr>
              <p:cNvPr id="37899" name="Rectangle 15" descr="波浪线">
                <a:extLst>
                  <a:ext uri="{FF2B5EF4-FFF2-40B4-BE49-F238E27FC236}">
                    <a16:creationId xmlns:a16="http://schemas.microsoft.com/office/drawing/2014/main" id="{63AF614C-7062-47DB-BF5D-D2B5F6114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2285"/>
                <a:ext cx="5625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zh-CN" altLang="en-US"/>
                  <a:t>物体由</a:t>
                </a:r>
                <a:r>
                  <a:rPr lang="en-US" altLang="zh-CN"/>
                  <a:t>            </a:t>
                </a:r>
                <a:r>
                  <a:rPr lang="zh-CN" altLang="en-US"/>
                  <a:t>运动到</a:t>
                </a:r>
                <a:r>
                  <a:rPr lang="en-US" altLang="zh-CN"/>
                  <a:t>            </a:t>
                </a:r>
                <a:r>
                  <a:rPr lang="zh-CN" altLang="en-US"/>
                  <a:t>的过程中，力    对它所做的功为</a:t>
                </a:r>
              </a:p>
            </p:txBody>
          </p:sp>
          <p:pic>
            <p:nvPicPr>
              <p:cNvPr id="37900" name="Picture 16">
                <a:extLst>
                  <a:ext uri="{FF2B5EF4-FFF2-40B4-BE49-F238E27FC236}">
                    <a16:creationId xmlns:a16="http://schemas.microsoft.com/office/drawing/2014/main" id="{093D4150-8CB5-4462-B760-D676252C9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8" y="2435"/>
                <a:ext cx="556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7901" name="Picture 17">
                <a:extLst>
                  <a:ext uri="{FF2B5EF4-FFF2-40B4-BE49-F238E27FC236}">
                    <a16:creationId xmlns:a16="http://schemas.microsoft.com/office/drawing/2014/main" id="{2781EA56-349C-48FA-9E94-D097DA3317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0" y="2428"/>
                <a:ext cx="542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7898" name="Picture 23">
              <a:extLst>
                <a:ext uri="{FF2B5EF4-FFF2-40B4-BE49-F238E27FC236}">
                  <a16:creationId xmlns:a16="http://schemas.microsoft.com/office/drawing/2014/main" id="{8C2A8F45-086E-4215-8159-1F5D1EB74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" y="2395"/>
              <a:ext cx="16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3041BF39-04A9-4BC5-BC90-B86851B7C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2F4520C-0353-4782-AFE3-BF879F9C25C3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3687" name="Picture 7">
            <a:extLst>
              <a:ext uri="{FF2B5EF4-FFF2-40B4-BE49-F238E27FC236}">
                <a16:creationId xmlns:a16="http://schemas.microsoft.com/office/drawing/2014/main" id="{349ADD5C-1831-4A84-9EDE-C3A63DA6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1296988"/>
            <a:ext cx="4681537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3692" name="Group 12">
            <a:extLst>
              <a:ext uri="{FF2B5EF4-FFF2-40B4-BE49-F238E27FC236}">
                <a16:creationId xmlns:a16="http://schemas.microsoft.com/office/drawing/2014/main" id="{9AB2002A-DCD3-4000-BC3C-104482A01413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1346200"/>
            <a:ext cx="4752975" cy="1655763"/>
            <a:chOff x="397" y="848"/>
            <a:chExt cx="2994" cy="1043"/>
          </a:xfrm>
        </p:grpSpPr>
        <p:sp>
          <p:nvSpPr>
            <p:cNvPr id="38924" name="Rectangle 9" descr="波浪线">
              <a:extLst>
                <a:ext uri="{FF2B5EF4-FFF2-40B4-BE49-F238E27FC236}">
                  <a16:creationId xmlns:a16="http://schemas.microsoft.com/office/drawing/2014/main" id="{CA62859E-60B5-4945-BA18-CAA49EBC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848"/>
              <a:ext cx="2994" cy="1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要精确求解，就需要对求和取</a:t>
              </a:r>
            </a:p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                                时的极限，</a:t>
              </a:r>
            </a:p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即</a:t>
              </a:r>
              <a:endParaRPr lang="en-US" altLang="zh-CN"/>
            </a:p>
          </p:txBody>
        </p:sp>
        <p:pic>
          <p:nvPicPr>
            <p:cNvPr id="38925" name="Picture 11">
              <a:extLst>
                <a:ext uri="{FF2B5EF4-FFF2-40B4-BE49-F238E27FC236}">
                  <a16:creationId xmlns:a16="http://schemas.microsoft.com/office/drawing/2014/main" id="{A1A694B3-336D-47D8-B4A5-FDD76C6F5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" y="1294"/>
              <a:ext cx="149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3693" name="Picture 13">
            <a:extLst>
              <a:ext uri="{FF2B5EF4-FFF2-40B4-BE49-F238E27FC236}">
                <a16:creationId xmlns:a16="http://schemas.microsoft.com/office/drawing/2014/main" id="{E0CE7F57-333C-43A1-8DA7-76608509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3224213"/>
            <a:ext cx="356711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4" name="Rectangle 14">
            <a:extLst>
              <a:ext uri="{FF2B5EF4-FFF2-40B4-BE49-F238E27FC236}">
                <a16:creationId xmlns:a16="http://schemas.microsoft.com/office/drawing/2014/main" id="{491A7BEA-CE62-4A86-81B0-AB006FC6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968875"/>
            <a:ext cx="1390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几何意义</a:t>
            </a:r>
          </a:p>
        </p:txBody>
      </p:sp>
      <p:grpSp>
        <p:nvGrpSpPr>
          <p:cNvPr id="583701" name="Group 21">
            <a:extLst>
              <a:ext uri="{FF2B5EF4-FFF2-40B4-BE49-F238E27FC236}">
                <a16:creationId xmlns:a16="http://schemas.microsoft.com/office/drawing/2014/main" id="{5856A070-14BC-436C-95FF-9DF66B7155C4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5616575"/>
            <a:ext cx="6654800" cy="458788"/>
            <a:chOff x="1531" y="3538"/>
            <a:chExt cx="4192" cy="289"/>
          </a:xfrm>
        </p:grpSpPr>
        <p:sp>
          <p:nvSpPr>
            <p:cNvPr id="38920" name="Rectangle 16">
              <a:extLst>
                <a:ext uri="{FF2B5EF4-FFF2-40B4-BE49-F238E27FC236}">
                  <a16:creationId xmlns:a16="http://schemas.microsoft.com/office/drawing/2014/main" id="{BF731702-9F46-4E41-AC1C-0AC6FD9D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3538"/>
              <a:ext cx="3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到            区间内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曲线下的面积</a:t>
              </a:r>
            </a:p>
          </p:txBody>
        </p:sp>
        <p:pic>
          <p:nvPicPr>
            <p:cNvPr id="38921" name="Picture 17">
              <a:extLst>
                <a:ext uri="{FF2B5EF4-FFF2-40B4-BE49-F238E27FC236}">
                  <a16:creationId xmlns:a16="http://schemas.microsoft.com/office/drawing/2014/main" id="{E5F1F0C0-DAC4-48D8-921B-3B73E9541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" y="3619"/>
              <a:ext cx="555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922" name="Picture 18">
              <a:extLst>
                <a:ext uri="{FF2B5EF4-FFF2-40B4-BE49-F238E27FC236}">
                  <a16:creationId xmlns:a16="http://schemas.microsoft.com/office/drawing/2014/main" id="{A28C5AA9-2D7E-4C72-9C63-D088B9885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" y="3632"/>
              <a:ext cx="54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923" name="Picture 19">
              <a:extLst>
                <a:ext uri="{FF2B5EF4-FFF2-40B4-BE49-F238E27FC236}">
                  <a16:creationId xmlns:a16="http://schemas.microsoft.com/office/drawing/2014/main" id="{E05DB1E4-EB59-4BD6-8628-C7B4109E8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" y="3584"/>
              <a:ext cx="85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CEFD32C8-40A1-4456-9913-43D197CE1F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FDD30627-D014-4397-8A05-43DD667BCDC4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BABAB9B5-717F-40AD-9385-67491548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函数  变量和常量</a:t>
            </a:r>
          </a:p>
        </p:txBody>
      </p:sp>
      <p:grpSp>
        <p:nvGrpSpPr>
          <p:cNvPr id="530441" name="Group 9">
            <a:extLst>
              <a:ext uri="{FF2B5EF4-FFF2-40B4-BE49-F238E27FC236}">
                <a16:creationId xmlns:a16="http://schemas.microsoft.com/office/drawing/2014/main" id="{BF25D869-5C22-4C1D-87C8-26F410D1B235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3001963"/>
            <a:ext cx="4032250" cy="527050"/>
            <a:chOff x="1667" y="1984"/>
            <a:chExt cx="2540" cy="332"/>
          </a:xfrm>
        </p:grpSpPr>
        <p:pic>
          <p:nvPicPr>
            <p:cNvPr id="12315" name="Picture 6">
              <a:extLst>
                <a:ext uri="{FF2B5EF4-FFF2-40B4-BE49-F238E27FC236}">
                  <a16:creationId xmlns:a16="http://schemas.microsoft.com/office/drawing/2014/main" id="{A05BB2B2-6D88-4726-8E21-EF20393A1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" y="1996"/>
              <a:ext cx="98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6" name="Picture 7">
              <a:extLst>
                <a:ext uri="{FF2B5EF4-FFF2-40B4-BE49-F238E27FC236}">
                  <a16:creationId xmlns:a16="http://schemas.microsoft.com/office/drawing/2014/main" id="{604D8E05-C7C8-4E0F-A0E4-ABB48C8C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" y="1990"/>
              <a:ext cx="96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17" name="Text Box 8">
              <a:extLst>
                <a:ext uri="{FF2B5EF4-FFF2-40B4-BE49-F238E27FC236}">
                  <a16:creationId xmlns:a16="http://schemas.microsoft.com/office/drawing/2014/main" id="{5EFE7716-4371-43AF-B137-A631DEEA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1984"/>
              <a:ext cx="5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或</a:t>
              </a:r>
            </a:p>
          </p:txBody>
        </p:sp>
      </p:grpSp>
      <p:grpSp>
        <p:nvGrpSpPr>
          <p:cNvPr id="530452" name="Group 20">
            <a:extLst>
              <a:ext uri="{FF2B5EF4-FFF2-40B4-BE49-F238E27FC236}">
                <a16:creationId xmlns:a16="http://schemas.microsoft.com/office/drawing/2014/main" id="{BFCEFAE1-650B-490E-AE42-964379F4C172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1846263"/>
            <a:ext cx="9072562" cy="962025"/>
            <a:chOff x="443" y="1163"/>
            <a:chExt cx="5715" cy="606"/>
          </a:xfrm>
        </p:grpSpPr>
        <p:sp>
          <p:nvSpPr>
            <p:cNvPr id="12308" name="Rectangle 5">
              <a:extLst>
                <a:ext uri="{FF2B5EF4-FFF2-40B4-BE49-F238E27FC236}">
                  <a16:creationId xmlns:a16="http://schemas.microsoft.com/office/drawing/2014/main" id="{C6AA1AA1-CD68-4451-9B20-605E2BFF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163"/>
              <a:ext cx="5715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/>
                <a:t>        有两个变量</a:t>
              </a:r>
              <a:r>
                <a:rPr lang="en-US" altLang="zh-CN" i="1"/>
                <a:t>   </a:t>
              </a:r>
              <a:r>
                <a:rPr lang="zh-CN" altLang="en-US"/>
                <a:t>和</a:t>
              </a:r>
              <a:r>
                <a:rPr lang="en-US" altLang="zh-CN" i="1"/>
                <a:t>   </a:t>
              </a:r>
              <a:r>
                <a:rPr lang="zh-CN" altLang="en-US"/>
                <a:t>，如果每当变量</a:t>
              </a:r>
              <a:r>
                <a:rPr lang="en-US" altLang="zh-CN" i="1"/>
                <a:t>   </a:t>
              </a:r>
              <a:r>
                <a:rPr lang="zh-CN" altLang="en-US"/>
                <a:t>取定了某个数值后，按照一定的规律就可以确定</a:t>
              </a:r>
              <a:r>
                <a:rPr lang="en-US" altLang="zh-CN" i="1"/>
                <a:t>   </a:t>
              </a:r>
              <a:r>
                <a:rPr lang="zh-CN" altLang="en-US"/>
                <a:t>的对应值，则称</a:t>
              </a:r>
              <a:r>
                <a:rPr lang="en-US" altLang="zh-CN" i="1"/>
                <a:t>   </a:t>
              </a:r>
              <a:r>
                <a:rPr lang="zh-CN" altLang="en-US"/>
                <a:t>是</a:t>
              </a:r>
              <a:r>
                <a:rPr lang="en-US" altLang="zh-CN" i="1"/>
                <a:t>   </a:t>
              </a:r>
              <a:r>
                <a:rPr lang="zh-CN" altLang="en-US"/>
                <a:t>的函数，记作</a:t>
              </a:r>
            </a:p>
          </p:txBody>
        </p:sp>
        <p:pic>
          <p:nvPicPr>
            <p:cNvPr id="12309" name="Picture 11">
              <a:extLst>
                <a:ext uri="{FF2B5EF4-FFF2-40B4-BE49-F238E27FC236}">
                  <a16:creationId xmlns:a16="http://schemas.microsoft.com/office/drawing/2014/main" id="{7EA85672-E859-47A3-BFCD-33AEE7F2E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" y="1294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0" name="Picture 12">
              <a:extLst>
                <a:ext uri="{FF2B5EF4-FFF2-40B4-BE49-F238E27FC236}">
                  <a16:creationId xmlns:a16="http://schemas.microsoft.com/office/drawing/2014/main" id="{52CF037C-86A5-4858-AEBB-10C185D4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" y="1276"/>
              <a:ext cx="10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1" name="Picture 14">
              <a:extLst>
                <a:ext uri="{FF2B5EF4-FFF2-40B4-BE49-F238E27FC236}">
                  <a16:creationId xmlns:a16="http://schemas.microsoft.com/office/drawing/2014/main" id="{D26663F7-F8DD-4149-9B2A-125CC0B9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" y="1288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2" name="Picture 15">
              <a:extLst>
                <a:ext uri="{FF2B5EF4-FFF2-40B4-BE49-F238E27FC236}">
                  <a16:creationId xmlns:a16="http://schemas.microsoft.com/office/drawing/2014/main" id="{83143B55-C1C2-4DA5-80AE-127EAED02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1566"/>
              <a:ext cx="10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3" name="Picture 17">
              <a:extLst>
                <a:ext uri="{FF2B5EF4-FFF2-40B4-BE49-F238E27FC236}">
                  <a16:creationId xmlns:a16="http://schemas.microsoft.com/office/drawing/2014/main" id="{DA9AB042-1A22-4943-81A4-DE9FC943B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" y="1554"/>
              <a:ext cx="10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14" name="Picture 18">
              <a:extLst>
                <a:ext uri="{FF2B5EF4-FFF2-40B4-BE49-F238E27FC236}">
                  <a16:creationId xmlns:a16="http://schemas.microsoft.com/office/drawing/2014/main" id="{76912370-609E-46FB-86D6-B9C2E8DB4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" y="1575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53" name="Group 21">
            <a:extLst>
              <a:ext uri="{FF2B5EF4-FFF2-40B4-BE49-F238E27FC236}">
                <a16:creationId xmlns:a16="http://schemas.microsoft.com/office/drawing/2014/main" id="{B470059E-9641-4ABF-960F-BBC209B80758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870325"/>
            <a:ext cx="5378450" cy="450850"/>
            <a:chOff x="560" y="2540"/>
            <a:chExt cx="3388" cy="284"/>
          </a:xfrm>
        </p:grpSpPr>
        <p:sp>
          <p:nvSpPr>
            <p:cNvPr id="12304" name="Rectangle 10">
              <a:extLst>
                <a:ext uri="{FF2B5EF4-FFF2-40B4-BE49-F238E27FC236}">
                  <a16:creationId xmlns:a16="http://schemas.microsoft.com/office/drawing/2014/main" id="{5276454A-2F9B-4C10-8FF3-9D8B5CD1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40"/>
              <a:ext cx="332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为</a:t>
              </a:r>
              <a:r>
                <a:rPr lang="zh-CN" altLang="en-US" b="1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自变量</a:t>
              </a:r>
              <a:r>
                <a:rPr lang="zh-CN" altLang="en-US"/>
                <a:t>，</a:t>
              </a:r>
              <a:r>
                <a:rPr lang="en-US" altLang="zh-CN"/>
                <a:t> </a:t>
              </a:r>
              <a:r>
                <a:rPr lang="zh-CN" altLang="en-US"/>
                <a:t>为</a:t>
              </a:r>
              <a:r>
                <a:rPr lang="zh-CN" altLang="en-US" b="1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因变量</a:t>
              </a:r>
              <a:r>
                <a:rPr lang="zh-CN" altLang="en-US"/>
                <a:t>，</a:t>
              </a:r>
              <a:r>
                <a:rPr lang="en-US" altLang="zh-CN"/>
                <a:t> </a:t>
              </a:r>
              <a:r>
                <a:rPr lang="zh-CN" altLang="en-US"/>
                <a:t>为</a:t>
              </a:r>
              <a:r>
                <a:rPr lang="zh-CN" altLang="en-US" b="1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函数记号</a:t>
              </a:r>
              <a:r>
                <a:rPr lang="zh-CN" altLang="en-US"/>
                <a:t>。 </a:t>
              </a:r>
            </a:p>
          </p:txBody>
        </p:sp>
        <p:pic>
          <p:nvPicPr>
            <p:cNvPr id="12305" name="Picture 13">
              <a:extLst>
                <a:ext uri="{FF2B5EF4-FFF2-40B4-BE49-F238E27FC236}">
                  <a16:creationId xmlns:a16="http://schemas.microsoft.com/office/drawing/2014/main" id="{1532C7B0-CFFE-4443-8740-0A144A419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" y="2586"/>
              <a:ext cx="1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06" name="Picture 16">
              <a:extLst>
                <a:ext uri="{FF2B5EF4-FFF2-40B4-BE49-F238E27FC236}">
                  <a16:creationId xmlns:a16="http://schemas.microsoft.com/office/drawing/2014/main" id="{ABAF2EB6-EC26-4241-BF52-4A7E5ECA5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" y="2631"/>
              <a:ext cx="10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07" name="Picture 19">
              <a:extLst>
                <a:ext uri="{FF2B5EF4-FFF2-40B4-BE49-F238E27FC236}">
                  <a16:creationId xmlns:a16="http://schemas.microsoft.com/office/drawing/2014/main" id="{29BBF719-446A-484C-A075-EF2B5F915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2649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63" name="Group 31">
            <a:extLst>
              <a:ext uri="{FF2B5EF4-FFF2-40B4-BE49-F238E27FC236}">
                <a16:creationId xmlns:a16="http://schemas.microsoft.com/office/drawing/2014/main" id="{DA4F8E53-A5BB-465B-8558-B3C5BADE23DE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4360863"/>
            <a:ext cx="7488238" cy="752475"/>
            <a:chOff x="488" y="2747"/>
            <a:chExt cx="4717" cy="474"/>
          </a:xfrm>
        </p:grpSpPr>
        <p:sp>
          <p:nvSpPr>
            <p:cNvPr id="12302" name="Rectangle 23">
              <a:extLst>
                <a:ext uri="{FF2B5EF4-FFF2-40B4-BE49-F238E27FC236}">
                  <a16:creationId xmlns:a16="http://schemas.microsoft.com/office/drawing/2014/main" id="{FE4BBCAB-3FA0-4D62-8D1A-7AE3E2ED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800"/>
              <a:ext cx="4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/>
                <a:t>例如</a:t>
              </a:r>
            </a:p>
          </p:txBody>
        </p:sp>
        <p:pic>
          <p:nvPicPr>
            <p:cNvPr id="12303" name="Picture 24">
              <a:extLst>
                <a:ext uri="{FF2B5EF4-FFF2-40B4-BE49-F238E27FC236}">
                  <a16:creationId xmlns:a16="http://schemas.microsoft.com/office/drawing/2014/main" id="{AA2A22C3-28E4-4D93-A058-1CA9E0E93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2747"/>
              <a:ext cx="4024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61" name="Group 29">
            <a:extLst>
              <a:ext uri="{FF2B5EF4-FFF2-40B4-BE49-F238E27FC236}">
                <a16:creationId xmlns:a16="http://schemas.microsoft.com/office/drawing/2014/main" id="{DFBB9A08-F5A8-451F-82D4-B01683FA9777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5165725"/>
            <a:ext cx="8609013" cy="450850"/>
            <a:chOff x="488" y="3254"/>
            <a:chExt cx="5423" cy="284"/>
          </a:xfrm>
        </p:grpSpPr>
        <p:sp>
          <p:nvSpPr>
            <p:cNvPr id="12300" name="Rectangle 25">
              <a:extLst>
                <a:ext uri="{FF2B5EF4-FFF2-40B4-BE49-F238E27FC236}">
                  <a16:creationId xmlns:a16="http://schemas.microsoft.com/office/drawing/2014/main" id="{F5643EB9-7165-4A69-97D2-72CBC6450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254"/>
              <a:ext cx="499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绝对常量：在一切问题中数值都是确定不变的量，如  </a:t>
              </a:r>
            </a:p>
          </p:txBody>
        </p:sp>
        <p:pic>
          <p:nvPicPr>
            <p:cNvPr id="12301" name="Picture 26">
              <a:extLst>
                <a:ext uri="{FF2B5EF4-FFF2-40B4-BE49-F238E27FC236}">
                  <a16:creationId xmlns:a16="http://schemas.microsoft.com/office/drawing/2014/main" id="{45A05A56-42FD-45CA-8750-371A6373A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" y="3313"/>
              <a:ext cx="88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62" name="Group 30">
            <a:extLst>
              <a:ext uri="{FF2B5EF4-FFF2-40B4-BE49-F238E27FC236}">
                <a16:creationId xmlns:a16="http://schemas.microsoft.com/office/drawing/2014/main" id="{26EBC2AF-9DCA-474B-9D63-8E1AB5BE97D5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5832475"/>
            <a:ext cx="8629650" cy="450850"/>
            <a:chOff x="488" y="3674"/>
            <a:chExt cx="5436" cy="284"/>
          </a:xfrm>
        </p:grpSpPr>
        <p:sp>
          <p:nvSpPr>
            <p:cNvPr id="12298" name="Rectangle 27">
              <a:extLst>
                <a:ext uri="{FF2B5EF4-FFF2-40B4-BE49-F238E27FC236}">
                  <a16:creationId xmlns:a16="http://schemas.microsoft.com/office/drawing/2014/main" id="{1B661C73-6E3D-425D-8A3C-841D5C5C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674"/>
              <a:ext cx="499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任意常量：数值需要在具体问题中具体给定的量，如  </a:t>
              </a:r>
            </a:p>
          </p:txBody>
        </p:sp>
        <p:pic>
          <p:nvPicPr>
            <p:cNvPr id="12299" name="Picture 28">
              <a:extLst>
                <a:ext uri="{FF2B5EF4-FFF2-40B4-BE49-F238E27FC236}">
                  <a16:creationId xmlns:a16="http://schemas.microsoft.com/office/drawing/2014/main" id="{2C9F5F16-8A31-4E46-8930-7119B09D1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" y="3712"/>
              <a:ext cx="85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A04872BC-0E57-4B73-BDF2-5481460AB8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FB2791B-58C9-40C3-A417-F7466EF50505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A4694BA3-742D-4D81-BAB4-DFACA7D7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19446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定积分 </a:t>
            </a:r>
          </a:p>
        </p:txBody>
      </p:sp>
      <p:sp>
        <p:nvSpPr>
          <p:cNvPr id="39940" name="Rectangle 9">
            <a:extLst>
              <a:ext uri="{FF2B5EF4-FFF2-40B4-BE49-F238E27FC236}">
                <a16:creationId xmlns:a16="http://schemas.microsoft.com/office/drawing/2014/main" id="{97E7F4A9-463A-47AD-8091-64E24FD19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5375"/>
            <a:ext cx="10333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87789" name="Rectangle 13">
            <a:extLst>
              <a:ext uri="{FF2B5EF4-FFF2-40B4-BE49-F238E27FC236}">
                <a16:creationId xmlns:a16="http://schemas.microsoft.com/office/drawing/2014/main" id="{0A3ABBD5-7779-4593-B555-27D01F05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543050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给定一个函数        ，用                                                                   把自变量</a:t>
            </a:r>
            <a:r>
              <a:rPr lang="en-US" altLang="zh-CN"/>
              <a:t>   </a:t>
            </a:r>
            <a:r>
              <a:rPr lang="zh-CN" altLang="en-US"/>
              <a:t>在</a:t>
            </a:r>
            <a:r>
              <a:rPr lang="en-US" altLang="zh-CN"/>
              <a:t>           </a:t>
            </a:r>
            <a:r>
              <a:rPr lang="zh-CN" altLang="en-US"/>
              <a:t>区间内的数值分成</a:t>
            </a:r>
            <a:r>
              <a:rPr lang="en-US" altLang="zh-CN"/>
              <a:t>    </a:t>
            </a:r>
            <a:r>
              <a:rPr lang="zh-CN" altLang="en-US"/>
              <a:t>小段，设每小段的大小为 </a:t>
            </a:r>
            <a:r>
              <a:rPr lang="en-US" altLang="zh-CN"/>
              <a:t>      </a:t>
            </a:r>
            <a:r>
              <a:rPr lang="zh-CN" altLang="en-US"/>
              <a:t>，</a:t>
            </a:r>
          </a:p>
        </p:txBody>
      </p:sp>
      <p:grpSp>
        <p:nvGrpSpPr>
          <p:cNvPr id="587833" name="Group 57">
            <a:extLst>
              <a:ext uri="{FF2B5EF4-FFF2-40B4-BE49-F238E27FC236}">
                <a16:creationId xmlns:a16="http://schemas.microsoft.com/office/drawing/2014/main" id="{5943F701-CE46-4739-B410-AABDB8B95325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862138"/>
            <a:ext cx="8929688" cy="2649537"/>
            <a:chOff x="488" y="1173"/>
            <a:chExt cx="5625" cy="1669"/>
          </a:xfrm>
        </p:grpSpPr>
        <p:pic>
          <p:nvPicPr>
            <p:cNvPr id="39944" name="Picture 16">
              <a:extLst>
                <a:ext uri="{FF2B5EF4-FFF2-40B4-BE49-F238E27FC236}">
                  <a16:creationId xmlns:a16="http://schemas.microsoft.com/office/drawing/2014/main" id="{1F813FDD-8973-4B3E-AA06-F72A89246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" y="1173"/>
              <a:ext cx="39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45" name="Picture 17">
              <a:extLst>
                <a:ext uri="{FF2B5EF4-FFF2-40B4-BE49-F238E27FC236}">
                  <a16:creationId xmlns:a16="http://schemas.microsoft.com/office/drawing/2014/main" id="{78D82CB0-00E8-4CEC-9337-CFDF276B3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" y="1179"/>
              <a:ext cx="31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46" name="Picture 20">
              <a:extLst>
                <a:ext uri="{FF2B5EF4-FFF2-40B4-BE49-F238E27FC236}">
                  <a16:creationId xmlns:a16="http://schemas.microsoft.com/office/drawing/2014/main" id="{6A3F1D7C-B972-4DB7-AE0C-546AA5DDF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" y="1706"/>
              <a:ext cx="12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47" name="Picture 21">
              <a:extLst>
                <a:ext uri="{FF2B5EF4-FFF2-40B4-BE49-F238E27FC236}">
                  <a16:creationId xmlns:a16="http://schemas.microsoft.com/office/drawing/2014/main" id="{296F770F-F17D-4158-97B1-6A330A5B3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" y="1694"/>
              <a:ext cx="12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48" name="Picture 23">
              <a:extLst>
                <a:ext uri="{FF2B5EF4-FFF2-40B4-BE49-F238E27FC236}">
                  <a16:creationId xmlns:a16="http://schemas.microsoft.com/office/drawing/2014/main" id="{8D9916FB-B049-4A06-8800-D00A77CDE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" y="1655"/>
              <a:ext cx="29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49" name="Picture 43">
              <a:extLst>
                <a:ext uri="{FF2B5EF4-FFF2-40B4-BE49-F238E27FC236}">
                  <a16:creationId xmlns:a16="http://schemas.microsoft.com/office/drawing/2014/main" id="{654B0D15-9068-422A-8C78-B57D6FADC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" y="1179"/>
              <a:ext cx="31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0" name="Picture 44">
              <a:extLst>
                <a:ext uri="{FF2B5EF4-FFF2-40B4-BE49-F238E27FC236}">
                  <a16:creationId xmlns:a16="http://schemas.microsoft.com/office/drawing/2014/main" id="{B0E86AD0-EAC0-4216-A29B-61FBDDF9D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" y="1706"/>
              <a:ext cx="12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1" name="Picture 45">
              <a:extLst>
                <a:ext uri="{FF2B5EF4-FFF2-40B4-BE49-F238E27FC236}">
                  <a16:creationId xmlns:a16="http://schemas.microsoft.com/office/drawing/2014/main" id="{5F0F517F-A8D2-49E8-BBB5-CF7C6A36E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" y="1694"/>
              <a:ext cx="12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2" name="Picture 46">
              <a:extLst>
                <a:ext uri="{FF2B5EF4-FFF2-40B4-BE49-F238E27FC236}">
                  <a16:creationId xmlns:a16="http://schemas.microsoft.com/office/drawing/2014/main" id="{7478D7F3-E849-412C-88C6-40E90AD01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" y="1649"/>
              <a:ext cx="44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3" name="Picture 47">
              <a:extLst>
                <a:ext uri="{FF2B5EF4-FFF2-40B4-BE49-F238E27FC236}">
                  <a16:creationId xmlns:a16="http://schemas.microsoft.com/office/drawing/2014/main" id="{757FF56F-46C7-415E-B638-EDE516FCB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" y="1655"/>
              <a:ext cx="29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954" name="Rectangle 50">
              <a:extLst>
                <a:ext uri="{FF2B5EF4-FFF2-40B4-BE49-F238E27FC236}">
                  <a16:creationId xmlns:a16="http://schemas.microsoft.com/office/drawing/2014/main" id="{282D9048-188E-4AD2-AEB7-B8B0EC3A7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864"/>
              <a:ext cx="562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若当                                 时                     的极限存在，则将该极限称为</a:t>
              </a:r>
              <a:r>
                <a:rPr kumimoji="1" lang="zh-CN" altLang="en-US"/>
                <a:t>函数          在区间           内对   的</a:t>
              </a:r>
              <a:r>
                <a:rPr kumimoji="1" lang="zh-CN" altLang="en-US">
                  <a:solidFill>
                    <a:srgbClr val="990000"/>
                  </a:solidFill>
                  <a:ea typeface="华文新魏" panose="02010800040101010101" pitchFamily="2" charset="-122"/>
                </a:rPr>
                <a:t>定积分</a:t>
              </a:r>
              <a:r>
                <a:rPr kumimoji="1" lang="zh-CN" altLang="en-US"/>
                <a:t>，记作</a:t>
              </a:r>
              <a:endParaRPr lang="en-US" altLang="zh-CN"/>
            </a:p>
          </p:txBody>
        </p:sp>
        <p:pic>
          <p:nvPicPr>
            <p:cNvPr id="39955" name="Picture 51">
              <a:extLst>
                <a:ext uri="{FF2B5EF4-FFF2-40B4-BE49-F238E27FC236}">
                  <a16:creationId xmlns:a16="http://schemas.microsoft.com/office/drawing/2014/main" id="{FEA3507D-7757-46C6-B054-D0E725210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2091"/>
              <a:ext cx="1537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6" name="Picture 52">
              <a:extLst>
                <a:ext uri="{FF2B5EF4-FFF2-40B4-BE49-F238E27FC236}">
                  <a16:creationId xmlns:a16="http://schemas.microsoft.com/office/drawing/2014/main" id="{013A7AFE-46CF-4B74-ABD5-7FC757BE8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" y="1909"/>
              <a:ext cx="993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7" name="Picture 53">
              <a:extLst>
                <a:ext uri="{FF2B5EF4-FFF2-40B4-BE49-F238E27FC236}">
                  <a16:creationId xmlns:a16="http://schemas.microsoft.com/office/drawing/2014/main" id="{429BE070-A5C6-4B94-B5AF-F588CE298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" y="2527"/>
              <a:ext cx="39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8" name="Picture 54">
              <a:extLst>
                <a:ext uri="{FF2B5EF4-FFF2-40B4-BE49-F238E27FC236}">
                  <a16:creationId xmlns:a16="http://schemas.microsoft.com/office/drawing/2014/main" id="{59157D63-D540-4710-86B2-B38371521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" y="2592"/>
              <a:ext cx="12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959" name="Picture 56">
              <a:extLst>
                <a:ext uri="{FF2B5EF4-FFF2-40B4-BE49-F238E27FC236}">
                  <a16:creationId xmlns:a16="http://schemas.microsoft.com/office/drawing/2014/main" id="{CC06EDFE-9A77-4452-95FD-4E178379E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538"/>
              <a:ext cx="44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7834" name="Picture 58">
            <a:extLst>
              <a:ext uri="{FF2B5EF4-FFF2-40B4-BE49-F238E27FC236}">
                <a16:creationId xmlns:a16="http://schemas.microsoft.com/office/drawing/2014/main" id="{1942F86B-E22A-4D88-BF2D-7C73A90B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24413"/>
            <a:ext cx="503078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/>
      <p:bldP spid="5877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56458D33-657F-48DC-AB7A-7DFCAC0E6E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FF61CF8-2B25-48BD-A538-AE4AF4490BDC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91AD0FA9-D995-4E58-BC8D-88DD7A72E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152525"/>
            <a:ext cx="3886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定积分的几何意义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8806" name="Text Box 6">
            <a:extLst>
              <a:ext uri="{FF2B5EF4-FFF2-40B4-BE49-F238E27FC236}">
                <a16:creationId xmlns:a16="http://schemas.microsoft.com/office/drawing/2014/main" id="{821C3F88-D233-4D90-9DE3-168700A82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19796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曲边梯形面积</a:t>
            </a:r>
          </a:p>
        </p:txBody>
      </p:sp>
      <p:sp>
        <p:nvSpPr>
          <p:cNvPr id="588808" name="Text Box 8">
            <a:extLst>
              <a:ext uri="{FF2B5EF4-FFF2-40B4-BE49-F238E27FC236}">
                <a16:creationId xmlns:a16="http://schemas.microsoft.com/office/drawing/2014/main" id="{C17FC039-5E65-4F66-B453-B46A18C7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2879725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曲边梯形面积的负值</a:t>
            </a:r>
          </a:p>
        </p:txBody>
      </p:sp>
      <p:sp>
        <p:nvSpPr>
          <p:cNvPr id="588809" name="Freeform 9">
            <a:extLst>
              <a:ext uri="{FF2B5EF4-FFF2-40B4-BE49-F238E27FC236}">
                <a16:creationId xmlns:a16="http://schemas.microsoft.com/office/drawing/2014/main" id="{ECAF62DF-0F0F-4169-BC4E-326BBCFFFC89}"/>
              </a:ext>
            </a:extLst>
          </p:cNvPr>
          <p:cNvSpPr>
            <a:spLocks/>
          </p:cNvSpPr>
          <p:nvPr/>
        </p:nvSpPr>
        <p:spPr bwMode="auto">
          <a:xfrm>
            <a:off x="1201738" y="4057650"/>
            <a:ext cx="838200" cy="838200"/>
          </a:xfrm>
          <a:custGeom>
            <a:avLst/>
            <a:gdLst>
              <a:gd name="T0" fmla="*/ 0 w 528"/>
              <a:gd name="T1" fmla="*/ 0 h 528"/>
              <a:gd name="T2" fmla="*/ 2147483646 w 528"/>
              <a:gd name="T3" fmla="*/ 2147483646 h 528"/>
              <a:gd name="T4" fmla="*/ 0 w 528"/>
              <a:gd name="T5" fmla="*/ 2147483646 h 528"/>
              <a:gd name="T6" fmla="*/ 0 w 528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0" name="Freeform 10">
            <a:extLst>
              <a:ext uri="{FF2B5EF4-FFF2-40B4-BE49-F238E27FC236}">
                <a16:creationId xmlns:a16="http://schemas.microsoft.com/office/drawing/2014/main" id="{B06B5144-B1EB-42C0-8CF5-5394C3573E54}"/>
              </a:ext>
            </a:extLst>
          </p:cNvPr>
          <p:cNvSpPr>
            <a:spLocks/>
          </p:cNvSpPr>
          <p:nvPr/>
        </p:nvSpPr>
        <p:spPr bwMode="auto">
          <a:xfrm>
            <a:off x="2055813" y="4895850"/>
            <a:ext cx="1893887" cy="538163"/>
          </a:xfrm>
          <a:custGeom>
            <a:avLst/>
            <a:gdLst>
              <a:gd name="T0" fmla="*/ 0 w 1193"/>
              <a:gd name="T1" fmla="*/ 2147483646 h 339"/>
              <a:gd name="T2" fmla="*/ 2147483646 w 1193"/>
              <a:gd name="T3" fmla="*/ 2147483646 h 339"/>
              <a:gd name="T4" fmla="*/ 2147483646 w 1193"/>
              <a:gd name="T5" fmla="*/ 2147483646 h 339"/>
              <a:gd name="T6" fmla="*/ 2147483646 w 1193"/>
              <a:gd name="T7" fmla="*/ 2147483646 h 339"/>
              <a:gd name="T8" fmla="*/ 2147483646 w 1193"/>
              <a:gd name="T9" fmla="*/ 2147483646 h 339"/>
              <a:gd name="T10" fmla="*/ 2147483646 w 1193"/>
              <a:gd name="T11" fmla="*/ 0 h 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3" h="339">
                <a:moveTo>
                  <a:pt x="0" y="6"/>
                </a:moveTo>
                <a:cubicBezTo>
                  <a:pt x="31" y="31"/>
                  <a:pt x="130" y="119"/>
                  <a:pt x="189" y="159"/>
                </a:cubicBezTo>
                <a:cubicBezTo>
                  <a:pt x="248" y="199"/>
                  <a:pt x="289" y="218"/>
                  <a:pt x="354" y="246"/>
                </a:cubicBezTo>
                <a:cubicBezTo>
                  <a:pt x="419" y="274"/>
                  <a:pt x="497" y="321"/>
                  <a:pt x="582" y="327"/>
                </a:cubicBezTo>
                <a:cubicBezTo>
                  <a:pt x="667" y="333"/>
                  <a:pt x="765" y="339"/>
                  <a:pt x="867" y="285"/>
                </a:cubicBezTo>
                <a:cubicBezTo>
                  <a:pt x="969" y="231"/>
                  <a:pt x="1125" y="59"/>
                  <a:pt x="1193" y="0"/>
                </a:cubicBezTo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1" name="Freeform 11">
            <a:extLst>
              <a:ext uri="{FF2B5EF4-FFF2-40B4-BE49-F238E27FC236}">
                <a16:creationId xmlns:a16="http://schemas.microsoft.com/office/drawing/2014/main" id="{9CA429C1-FCC0-4862-AA20-81E556F51D31}"/>
              </a:ext>
            </a:extLst>
          </p:cNvPr>
          <p:cNvSpPr>
            <a:spLocks/>
          </p:cNvSpPr>
          <p:nvPr/>
        </p:nvSpPr>
        <p:spPr bwMode="auto">
          <a:xfrm>
            <a:off x="3943350" y="3802063"/>
            <a:ext cx="2362200" cy="1089025"/>
          </a:xfrm>
          <a:custGeom>
            <a:avLst/>
            <a:gdLst>
              <a:gd name="T0" fmla="*/ 0 w 1488"/>
              <a:gd name="T1" fmla="*/ 2147483646 h 686"/>
              <a:gd name="T2" fmla="*/ 2147483646 w 1488"/>
              <a:gd name="T3" fmla="*/ 2147483646 h 686"/>
              <a:gd name="T4" fmla="*/ 2147483646 w 1488"/>
              <a:gd name="T5" fmla="*/ 2147483646 h 686"/>
              <a:gd name="T6" fmla="*/ 2147483646 w 1488"/>
              <a:gd name="T7" fmla="*/ 2147483646 h 686"/>
              <a:gd name="T8" fmla="*/ 2147483646 w 1488"/>
              <a:gd name="T9" fmla="*/ 2147483646 h 686"/>
              <a:gd name="T10" fmla="*/ 2147483646 w 1488"/>
              <a:gd name="T11" fmla="*/ 2147483646 h 6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8" h="686">
                <a:moveTo>
                  <a:pt x="0" y="686"/>
                </a:moveTo>
                <a:cubicBezTo>
                  <a:pt x="61" y="616"/>
                  <a:pt x="251" y="374"/>
                  <a:pt x="365" y="265"/>
                </a:cubicBezTo>
                <a:cubicBezTo>
                  <a:pt x="479" y="156"/>
                  <a:pt x="583" y="56"/>
                  <a:pt x="683" y="28"/>
                </a:cubicBezTo>
                <a:cubicBezTo>
                  <a:pt x="783" y="0"/>
                  <a:pt x="867" y="37"/>
                  <a:pt x="962" y="97"/>
                </a:cubicBezTo>
                <a:cubicBezTo>
                  <a:pt x="1057" y="157"/>
                  <a:pt x="1165" y="290"/>
                  <a:pt x="1253" y="388"/>
                </a:cubicBezTo>
                <a:cubicBezTo>
                  <a:pt x="1341" y="486"/>
                  <a:pt x="1439" y="624"/>
                  <a:pt x="1488" y="686"/>
                </a:cubicBezTo>
              </a:path>
            </a:pathLst>
          </a:cu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2" name="Freeform 12">
            <a:extLst>
              <a:ext uri="{FF2B5EF4-FFF2-40B4-BE49-F238E27FC236}">
                <a16:creationId xmlns:a16="http://schemas.microsoft.com/office/drawing/2014/main" id="{71D8BFCF-397D-4F09-A026-F6D66A1EE549}"/>
              </a:ext>
            </a:extLst>
          </p:cNvPr>
          <p:cNvSpPr>
            <a:spLocks/>
          </p:cNvSpPr>
          <p:nvPr/>
        </p:nvSpPr>
        <p:spPr bwMode="auto">
          <a:xfrm>
            <a:off x="6315075" y="4895850"/>
            <a:ext cx="1524000" cy="615950"/>
          </a:xfrm>
          <a:custGeom>
            <a:avLst/>
            <a:gdLst>
              <a:gd name="T0" fmla="*/ 0 w 960"/>
              <a:gd name="T1" fmla="*/ 0 h 388"/>
              <a:gd name="T2" fmla="*/ 2147483646 w 960"/>
              <a:gd name="T3" fmla="*/ 2147483646 h 388"/>
              <a:gd name="T4" fmla="*/ 2147483646 w 960"/>
              <a:gd name="T5" fmla="*/ 2147483646 h 388"/>
              <a:gd name="T6" fmla="*/ 2147483646 w 960"/>
              <a:gd name="T7" fmla="*/ 2147483646 h 388"/>
              <a:gd name="T8" fmla="*/ 2147483646 w 960"/>
              <a:gd name="T9" fmla="*/ 2147483646 h 388"/>
              <a:gd name="T10" fmla="*/ 2147483646 w 960"/>
              <a:gd name="T11" fmla="*/ 2147483646 h 388"/>
              <a:gd name="T12" fmla="*/ 2147483646 w 960"/>
              <a:gd name="T13" fmla="*/ 2147483646 h 388"/>
              <a:gd name="T14" fmla="*/ 2147483646 w 960"/>
              <a:gd name="T15" fmla="*/ 0 h 3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60" h="388">
                <a:moveTo>
                  <a:pt x="0" y="0"/>
                </a:moveTo>
                <a:cubicBezTo>
                  <a:pt x="25" y="30"/>
                  <a:pt x="101" y="128"/>
                  <a:pt x="149" y="180"/>
                </a:cubicBezTo>
                <a:cubicBezTo>
                  <a:pt x="197" y="232"/>
                  <a:pt x="246" y="279"/>
                  <a:pt x="290" y="312"/>
                </a:cubicBezTo>
                <a:cubicBezTo>
                  <a:pt x="334" y="345"/>
                  <a:pt x="375" y="368"/>
                  <a:pt x="413" y="378"/>
                </a:cubicBezTo>
                <a:cubicBezTo>
                  <a:pt x="451" y="388"/>
                  <a:pt x="487" y="377"/>
                  <a:pt x="518" y="372"/>
                </a:cubicBezTo>
                <a:cubicBezTo>
                  <a:pt x="549" y="367"/>
                  <a:pt x="566" y="365"/>
                  <a:pt x="602" y="345"/>
                </a:cubicBezTo>
                <a:cubicBezTo>
                  <a:pt x="638" y="325"/>
                  <a:pt x="674" y="306"/>
                  <a:pt x="734" y="249"/>
                </a:cubicBezTo>
                <a:cubicBezTo>
                  <a:pt x="794" y="192"/>
                  <a:pt x="913" y="52"/>
                  <a:pt x="960" y="0"/>
                </a:cubicBez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3" name="Freeform 13">
            <a:extLst>
              <a:ext uri="{FF2B5EF4-FFF2-40B4-BE49-F238E27FC236}">
                <a16:creationId xmlns:a16="http://schemas.microsoft.com/office/drawing/2014/main" id="{E5342D7F-9F04-42B7-A084-00CD8A8B4B9E}"/>
              </a:ext>
            </a:extLst>
          </p:cNvPr>
          <p:cNvSpPr>
            <a:spLocks/>
          </p:cNvSpPr>
          <p:nvPr/>
        </p:nvSpPr>
        <p:spPr bwMode="auto">
          <a:xfrm>
            <a:off x="7827963" y="3752850"/>
            <a:ext cx="762000" cy="1143000"/>
          </a:xfrm>
          <a:custGeom>
            <a:avLst/>
            <a:gdLst>
              <a:gd name="T0" fmla="*/ 0 w 480"/>
              <a:gd name="T1" fmla="*/ 2147483646 h 720"/>
              <a:gd name="T2" fmla="*/ 2147483646 w 480"/>
              <a:gd name="T3" fmla="*/ 2147483646 h 720"/>
              <a:gd name="T4" fmla="*/ 2147483646 w 480"/>
              <a:gd name="T5" fmla="*/ 0 h 720"/>
              <a:gd name="T6" fmla="*/ 0 w 480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8814" name="Group 14">
            <a:extLst>
              <a:ext uri="{FF2B5EF4-FFF2-40B4-BE49-F238E27FC236}">
                <a16:creationId xmlns:a16="http://schemas.microsoft.com/office/drawing/2014/main" id="{105509C9-8990-4F46-B326-17D0DA20FCE2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3676650"/>
            <a:ext cx="8229600" cy="2209800"/>
            <a:chOff x="432" y="1798"/>
            <a:chExt cx="5184" cy="1392"/>
          </a:xfrm>
        </p:grpSpPr>
        <p:sp>
          <p:nvSpPr>
            <p:cNvPr id="40981" name="Line 15">
              <a:extLst>
                <a:ext uri="{FF2B5EF4-FFF2-40B4-BE49-F238E27FC236}">
                  <a16:creationId xmlns:a16="http://schemas.microsoft.com/office/drawing/2014/main" id="{C4C607F8-13B1-4923-9F48-D83EE1DDE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16">
              <a:extLst>
                <a:ext uri="{FF2B5EF4-FFF2-40B4-BE49-F238E27FC236}">
                  <a16:creationId xmlns:a16="http://schemas.microsoft.com/office/drawing/2014/main" id="{A618459E-E85C-4F65-AF4A-484389A71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Freeform 17">
              <a:extLst>
                <a:ext uri="{FF2B5EF4-FFF2-40B4-BE49-F238E27FC236}">
                  <a16:creationId xmlns:a16="http://schemas.microsoft.com/office/drawing/2014/main" id="{8F5F54F6-5F7D-4CED-A8E1-DEA75816C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84" name="Picture 18">
              <a:extLst>
                <a:ext uri="{FF2B5EF4-FFF2-40B4-BE49-F238E27FC236}">
                  <a16:creationId xmlns:a16="http://schemas.microsoft.com/office/drawing/2014/main" id="{17B98C97-0C22-4880-9617-32ACF3414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40"/>
              <a:ext cx="14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985" name="Picture 19">
              <a:extLst>
                <a:ext uri="{FF2B5EF4-FFF2-40B4-BE49-F238E27FC236}">
                  <a16:creationId xmlns:a16="http://schemas.microsoft.com/office/drawing/2014/main" id="{C1F21B93-15BD-47DF-97B0-C2A277E12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" y="2614"/>
              <a:ext cx="1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986" name="Picture 20">
              <a:extLst>
                <a:ext uri="{FF2B5EF4-FFF2-40B4-BE49-F238E27FC236}">
                  <a16:creationId xmlns:a16="http://schemas.microsoft.com/office/drawing/2014/main" id="{C42CE83C-AA7C-4A56-AFD6-84CB9689C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1824"/>
              <a:ext cx="15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987" name="Picture 21">
              <a:extLst>
                <a:ext uri="{FF2B5EF4-FFF2-40B4-BE49-F238E27FC236}">
                  <a16:creationId xmlns:a16="http://schemas.microsoft.com/office/drawing/2014/main" id="{60D5418C-0A4C-4E21-AF25-C4A3E6BEE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" y="2640"/>
              <a:ext cx="14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0988" name="Line 22">
              <a:extLst>
                <a:ext uri="{FF2B5EF4-FFF2-40B4-BE49-F238E27FC236}">
                  <a16:creationId xmlns:a16="http://schemas.microsoft.com/office/drawing/2014/main" id="{95B668F4-3134-4910-BDAE-3588438F7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3">
              <a:extLst>
                <a:ext uri="{FF2B5EF4-FFF2-40B4-BE49-F238E27FC236}">
                  <a16:creationId xmlns:a16="http://schemas.microsoft.com/office/drawing/2014/main" id="{BE140F4A-71E8-4BDD-9F17-9DC3FEBF9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88824" name="Picture 24">
            <a:extLst>
              <a:ext uri="{FF2B5EF4-FFF2-40B4-BE49-F238E27FC236}">
                <a16:creationId xmlns:a16="http://schemas.microsoft.com/office/drawing/2014/main" id="{4B8E4304-34E3-434F-9A38-1E42781E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4392613"/>
            <a:ext cx="3556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25" name="Picture 25">
            <a:extLst>
              <a:ext uri="{FF2B5EF4-FFF2-40B4-BE49-F238E27FC236}">
                <a16:creationId xmlns:a16="http://schemas.microsoft.com/office/drawing/2014/main" id="{EBDE51A5-5644-43EB-83E1-EECEFC9DB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895850"/>
            <a:ext cx="406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26" name="Picture 26">
            <a:extLst>
              <a:ext uri="{FF2B5EF4-FFF2-40B4-BE49-F238E27FC236}">
                <a16:creationId xmlns:a16="http://schemas.microsoft.com/office/drawing/2014/main" id="{333392DC-B4AC-4501-A425-8E47A275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232275"/>
            <a:ext cx="381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27" name="Picture 27">
            <a:extLst>
              <a:ext uri="{FF2B5EF4-FFF2-40B4-BE49-F238E27FC236}">
                <a16:creationId xmlns:a16="http://schemas.microsoft.com/office/drawing/2014/main" id="{42B556D5-7C11-4FF1-80F3-F456AECD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4949825"/>
            <a:ext cx="406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28" name="Picture 28">
            <a:extLst>
              <a:ext uri="{FF2B5EF4-FFF2-40B4-BE49-F238E27FC236}">
                <a16:creationId xmlns:a16="http://schemas.microsoft.com/office/drawing/2014/main" id="{2C325062-E155-41D8-B6A9-40F92FF3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63" y="4384675"/>
            <a:ext cx="393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8830" name="Text Box 30">
            <a:extLst>
              <a:ext uri="{FF2B5EF4-FFF2-40B4-BE49-F238E27FC236}">
                <a16:creationId xmlns:a16="http://schemas.microsoft.com/office/drawing/2014/main" id="{8D5FFC26-DC77-4E3F-A6DB-DC3B4A3B7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82612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各部分面积的代数和</a:t>
            </a:r>
          </a:p>
        </p:txBody>
      </p:sp>
      <p:pic>
        <p:nvPicPr>
          <p:cNvPr id="588833" name="Picture 33">
            <a:extLst>
              <a:ext uri="{FF2B5EF4-FFF2-40B4-BE49-F238E27FC236}">
                <a16:creationId xmlns:a16="http://schemas.microsoft.com/office/drawing/2014/main" id="{0C8EEDBF-1BB4-461E-A45D-81A5EAAA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851025"/>
            <a:ext cx="36925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34" name="Picture 34">
            <a:extLst>
              <a:ext uri="{FF2B5EF4-FFF2-40B4-BE49-F238E27FC236}">
                <a16:creationId xmlns:a16="http://schemas.microsoft.com/office/drawing/2014/main" id="{07CBC466-A8FC-48E5-9ED6-7128B880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728913"/>
            <a:ext cx="3956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35" name="Picture 35">
            <a:extLst>
              <a:ext uri="{FF2B5EF4-FFF2-40B4-BE49-F238E27FC236}">
                <a16:creationId xmlns:a16="http://schemas.microsoft.com/office/drawing/2014/main" id="{8B02AAC9-95A3-4DEC-9BF0-DD8B956B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80075"/>
            <a:ext cx="4908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 autoUpdateAnimBg="0"/>
      <p:bldP spid="588808" grpId="0" autoUpdateAnimBg="0"/>
      <p:bldP spid="58883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61D54700-610B-4144-A4A5-5CD4B32BBF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14B0573-2453-47F7-A8AC-AF77A9B6293F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4713" name="Rectangle 9">
            <a:extLst>
              <a:ext uri="{FF2B5EF4-FFF2-40B4-BE49-F238E27FC236}">
                <a16:creationId xmlns:a16="http://schemas.microsoft.com/office/drawing/2014/main" id="{9910B9C5-1C22-4E5F-A7A5-65F4E335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58900"/>
            <a:ext cx="66611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如果被积函数</a:t>
            </a:r>
            <a:r>
              <a:rPr lang="en-US" altLang="zh-CN"/>
              <a:t>        </a:t>
            </a:r>
            <a:r>
              <a:rPr lang="zh-CN" altLang="en-US"/>
              <a:t>是某个函数</a:t>
            </a:r>
            <a:r>
              <a:rPr lang="en-US" altLang="zh-CN"/>
              <a:t>         </a:t>
            </a:r>
            <a:r>
              <a:rPr lang="zh-CN" altLang="en-US"/>
              <a:t>的导数，即</a:t>
            </a:r>
          </a:p>
        </p:txBody>
      </p:sp>
      <p:pic>
        <p:nvPicPr>
          <p:cNvPr id="584714" name="Picture 10">
            <a:extLst>
              <a:ext uri="{FF2B5EF4-FFF2-40B4-BE49-F238E27FC236}">
                <a16:creationId xmlns:a16="http://schemas.microsoft.com/office/drawing/2014/main" id="{8CC34E4E-082A-4F25-B829-6DBFEE03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150177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15" name="Picture 11">
            <a:extLst>
              <a:ext uri="{FF2B5EF4-FFF2-40B4-BE49-F238E27FC236}">
                <a16:creationId xmlns:a16="http://schemas.microsoft.com/office/drawing/2014/main" id="{6E251339-652C-42BA-A549-F0146F2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1512888"/>
            <a:ext cx="606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18" name="Picture 14">
            <a:extLst>
              <a:ext uri="{FF2B5EF4-FFF2-40B4-BE49-F238E27FC236}">
                <a16:creationId xmlns:a16="http://schemas.microsoft.com/office/drawing/2014/main" id="{47F05896-FE95-48E5-878D-2C2F2476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2160588"/>
            <a:ext cx="192246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4724" name="Group 20">
            <a:extLst>
              <a:ext uri="{FF2B5EF4-FFF2-40B4-BE49-F238E27FC236}">
                <a16:creationId xmlns:a16="http://schemas.microsoft.com/office/drawing/2014/main" id="{95C20A3F-4EFB-4E63-A568-22CA01B4E1B1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2838450"/>
            <a:ext cx="9217025" cy="1041400"/>
            <a:chOff x="488" y="3290"/>
            <a:chExt cx="5806" cy="656"/>
          </a:xfrm>
        </p:grpSpPr>
        <p:sp>
          <p:nvSpPr>
            <p:cNvPr id="41993" name="Rectangle 12">
              <a:extLst>
                <a:ext uri="{FF2B5EF4-FFF2-40B4-BE49-F238E27FC236}">
                  <a16:creationId xmlns:a16="http://schemas.microsoft.com/office/drawing/2014/main" id="{A525114A-AACF-4F76-8B33-466D4911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290"/>
              <a:ext cx="5806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则在</a:t>
              </a:r>
              <a:r>
                <a:rPr lang="en-US" altLang="zh-CN"/>
                <a:t>           </a:t>
              </a:r>
              <a:r>
                <a:rPr lang="zh-CN" altLang="en-US"/>
                <a:t>到</a:t>
              </a:r>
              <a:r>
                <a:rPr lang="en-US" altLang="zh-CN"/>
                <a:t>          </a:t>
              </a:r>
              <a:r>
                <a:rPr lang="zh-CN" altLang="en-US"/>
                <a:t>区间内</a:t>
              </a:r>
              <a:r>
                <a:rPr lang="en-US" altLang="zh-CN"/>
                <a:t>        </a:t>
              </a:r>
              <a:r>
                <a:rPr lang="zh-CN" altLang="en-US"/>
                <a:t>对</a:t>
              </a:r>
              <a:r>
                <a:rPr lang="en-US" altLang="zh-CN"/>
                <a:t>    </a:t>
              </a:r>
              <a:r>
                <a:rPr lang="zh-CN" altLang="en-US"/>
                <a:t>的定积分等于</a:t>
              </a:r>
              <a:r>
                <a:rPr lang="en-US" altLang="zh-CN"/>
                <a:t>         </a:t>
              </a:r>
              <a:r>
                <a:rPr lang="zh-CN" altLang="en-US"/>
                <a:t>在这区间内的增量，即</a:t>
              </a:r>
            </a:p>
          </p:txBody>
        </p:sp>
        <p:pic>
          <p:nvPicPr>
            <p:cNvPr id="41994" name="Picture 15">
              <a:extLst>
                <a:ext uri="{FF2B5EF4-FFF2-40B4-BE49-F238E27FC236}">
                  <a16:creationId xmlns:a16="http://schemas.microsoft.com/office/drawing/2014/main" id="{21EE4D93-D27D-4AB9-8085-75C510FA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" y="3388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995" name="Picture 16">
              <a:extLst>
                <a:ext uri="{FF2B5EF4-FFF2-40B4-BE49-F238E27FC236}">
                  <a16:creationId xmlns:a16="http://schemas.microsoft.com/office/drawing/2014/main" id="{76EFC8E0-E307-478A-9B94-E8BF0108B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3447"/>
              <a:ext cx="11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996" name="Picture 17">
              <a:extLst>
                <a:ext uri="{FF2B5EF4-FFF2-40B4-BE49-F238E27FC236}">
                  <a16:creationId xmlns:a16="http://schemas.microsoft.com/office/drawing/2014/main" id="{BE556E8C-4AAB-4976-872D-B744BDAF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" y="3395"/>
              <a:ext cx="3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997" name="Picture 18">
              <a:extLst>
                <a:ext uri="{FF2B5EF4-FFF2-40B4-BE49-F238E27FC236}">
                  <a16:creationId xmlns:a16="http://schemas.microsoft.com/office/drawing/2014/main" id="{47E3D525-32B7-48A2-8E8D-E3DF2927C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" y="3447"/>
              <a:ext cx="4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998" name="Picture 19">
              <a:extLst>
                <a:ext uri="{FF2B5EF4-FFF2-40B4-BE49-F238E27FC236}">
                  <a16:creationId xmlns:a16="http://schemas.microsoft.com/office/drawing/2014/main" id="{599B0761-8A5A-4D68-88EC-F75494E0E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" y="3402"/>
              <a:ext cx="4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4725" name="Picture 21">
            <a:extLst>
              <a:ext uri="{FF2B5EF4-FFF2-40B4-BE49-F238E27FC236}">
                <a16:creationId xmlns:a16="http://schemas.microsoft.com/office/drawing/2014/main" id="{426C7FA8-95D6-4905-8ABA-6A202FD4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032250"/>
            <a:ext cx="56642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1EF411D2-47A4-4AAE-A6C2-FA0228C801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B1A33605-1709-48F8-9209-D7454F7735C9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6152C095-0A0E-48F5-9424-2EDE3C31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19446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不定积分 </a:t>
            </a:r>
          </a:p>
        </p:txBody>
      </p:sp>
      <p:sp>
        <p:nvSpPr>
          <p:cNvPr id="589830" name="Rectangle 6">
            <a:extLst>
              <a:ext uri="{FF2B5EF4-FFF2-40B4-BE49-F238E27FC236}">
                <a16:creationId xmlns:a16="http://schemas.microsoft.com/office/drawing/2014/main" id="{DDB48297-2881-4FED-9FCC-0F94A17E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1871663"/>
            <a:ext cx="13763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原函数</a:t>
            </a:r>
          </a:p>
        </p:txBody>
      </p:sp>
      <p:grpSp>
        <p:nvGrpSpPr>
          <p:cNvPr id="589840" name="Group 16">
            <a:extLst>
              <a:ext uri="{FF2B5EF4-FFF2-40B4-BE49-F238E27FC236}">
                <a16:creationId xmlns:a16="http://schemas.microsoft.com/office/drawing/2014/main" id="{D6B039CD-30DB-4BB3-B58F-C051AAC7E732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2447925"/>
            <a:ext cx="8353425" cy="560388"/>
            <a:chOff x="623" y="1542"/>
            <a:chExt cx="5262" cy="353"/>
          </a:xfrm>
        </p:grpSpPr>
        <p:sp>
          <p:nvSpPr>
            <p:cNvPr id="43018" name="Rectangle 5" descr="波浪线">
              <a:extLst>
                <a:ext uri="{FF2B5EF4-FFF2-40B4-BE49-F238E27FC236}">
                  <a16:creationId xmlns:a16="http://schemas.microsoft.com/office/drawing/2014/main" id="{1188B903-43D6-46E7-9A1A-CDAFC7C2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1542"/>
              <a:ext cx="526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如果</a:t>
              </a:r>
              <a:r>
                <a:rPr lang="en-US" altLang="zh-CN"/>
                <a:t>        </a:t>
              </a:r>
              <a:r>
                <a:rPr lang="zh-CN" altLang="en-US"/>
                <a:t>是         的导数，则称</a:t>
              </a:r>
              <a:r>
                <a:rPr lang="en-US" altLang="zh-CN"/>
                <a:t>        </a:t>
              </a:r>
              <a:r>
                <a:rPr lang="zh-CN" altLang="en-US"/>
                <a:t>是</a:t>
              </a:r>
              <a:r>
                <a:rPr lang="en-US" altLang="zh-CN"/>
                <a:t>        </a:t>
              </a:r>
              <a:r>
                <a:rPr lang="zh-CN" altLang="en-US"/>
                <a:t>的逆导数或</a:t>
              </a:r>
              <a:r>
                <a:rPr lang="zh-CN" altLang="en-US">
                  <a:solidFill>
                    <a:srgbClr val="990000"/>
                  </a:solidFill>
                  <a:ea typeface="华文新魏" panose="02010800040101010101" pitchFamily="2" charset="-122"/>
                </a:rPr>
                <a:t>原函数</a:t>
              </a:r>
              <a:endParaRPr lang="zh-CN" altLang="en-US"/>
            </a:p>
          </p:txBody>
        </p:sp>
        <p:pic>
          <p:nvPicPr>
            <p:cNvPr id="43019" name="Picture 8">
              <a:extLst>
                <a:ext uri="{FF2B5EF4-FFF2-40B4-BE49-F238E27FC236}">
                  <a16:creationId xmlns:a16="http://schemas.microsoft.com/office/drawing/2014/main" id="{EFAFD034-A29D-402B-93D1-B3045CC43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" y="162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020" name="Picture 9">
              <a:extLst>
                <a:ext uri="{FF2B5EF4-FFF2-40B4-BE49-F238E27FC236}">
                  <a16:creationId xmlns:a16="http://schemas.microsoft.com/office/drawing/2014/main" id="{F95FFDC2-8731-4BB1-9094-81D7C7D6B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" y="1635"/>
              <a:ext cx="3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021" name="Picture 10">
              <a:extLst>
                <a:ext uri="{FF2B5EF4-FFF2-40B4-BE49-F238E27FC236}">
                  <a16:creationId xmlns:a16="http://schemas.microsoft.com/office/drawing/2014/main" id="{574053FC-C492-4D54-B829-2329F922F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" y="1629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022" name="Picture 11">
              <a:extLst>
                <a:ext uri="{FF2B5EF4-FFF2-40B4-BE49-F238E27FC236}">
                  <a16:creationId xmlns:a16="http://schemas.microsoft.com/office/drawing/2014/main" id="{42840763-1727-4DC1-AE6A-1DBB442FE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" y="1644"/>
              <a:ext cx="3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9841" name="Group 17">
            <a:extLst>
              <a:ext uri="{FF2B5EF4-FFF2-40B4-BE49-F238E27FC236}">
                <a16:creationId xmlns:a16="http://schemas.microsoft.com/office/drawing/2014/main" id="{F3E6D580-41B2-469F-A0C4-AEA80029E181}"/>
              </a:ext>
            </a:extLst>
          </p:cNvPr>
          <p:cNvGrpSpPr>
            <a:grpSpLocks/>
          </p:cNvGrpSpPr>
          <p:nvPr/>
        </p:nvGrpSpPr>
        <p:grpSpPr bwMode="auto">
          <a:xfrm>
            <a:off x="1389063" y="4321175"/>
            <a:ext cx="7499350" cy="457200"/>
            <a:chOff x="875" y="2722"/>
            <a:chExt cx="4724" cy="288"/>
          </a:xfrm>
        </p:grpSpPr>
        <p:sp>
          <p:nvSpPr>
            <p:cNvPr id="43016" name="Rectangle 7">
              <a:extLst>
                <a:ext uri="{FF2B5EF4-FFF2-40B4-BE49-F238E27FC236}">
                  <a16:creationId xmlns:a16="http://schemas.microsoft.com/office/drawing/2014/main" id="{DA11B9E5-6574-46A0-8757-CC304D7A3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2722"/>
              <a:ext cx="4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求</a:t>
              </a:r>
              <a:r>
                <a:rPr lang="en-US" altLang="zh-CN"/>
                <a:t>        </a:t>
              </a:r>
              <a:r>
                <a:rPr lang="zh-CN" altLang="en-US"/>
                <a:t>的定积分就可以归结为求它的逆导数或原函数。</a:t>
              </a:r>
            </a:p>
          </p:txBody>
        </p:sp>
        <p:pic>
          <p:nvPicPr>
            <p:cNvPr id="43017" name="Picture 13">
              <a:extLst>
                <a:ext uri="{FF2B5EF4-FFF2-40B4-BE49-F238E27FC236}">
                  <a16:creationId xmlns:a16="http://schemas.microsoft.com/office/drawing/2014/main" id="{955B2038-1C9D-44DF-980B-871A31B57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" y="2755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9838" name="Picture 14">
            <a:extLst>
              <a:ext uri="{FF2B5EF4-FFF2-40B4-BE49-F238E27FC236}">
                <a16:creationId xmlns:a16="http://schemas.microsoft.com/office/drawing/2014/main" id="{276A4509-41CA-4833-8EC3-37AD7341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3455988"/>
            <a:ext cx="19145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AD25226F-D2F1-4DDE-BD03-1098A9DDC4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EE9EC44-22C6-4988-B58C-9ED91535267B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4B3D8C51-B331-4C0F-9466-8D6F8FA4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17557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不定积分 </a:t>
            </a:r>
          </a:p>
        </p:txBody>
      </p:sp>
      <p:pic>
        <p:nvPicPr>
          <p:cNvPr id="590854" name="Picture 6">
            <a:extLst>
              <a:ext uri="{FF2B5EF4-FFF2-40B4-BE49-F238E27FC236}">
                <a16:creationId xmlns:a16="http://schemas.microsoft.com/office/drawing/2014/main" id="{2C2B46BA-A57A-4811-9F53-65D47991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897063"/>
            <a:ext cx="571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0855" name="Picture 7">
            <a:extLst>
              <a:ext uri="{FF2B5EF4-FFF2-40B4-BE49-F238E27FC236}">
                <a16:creationId xmlns:a16="http://schemas.microsoft.com/office/drawing/2014/main" id="{90D0AAB5-10C8-43F2-93C4-7682222B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901825"/>
            <a:ext cx="606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0856" name="Picture 8">
            <a:extLst>
              <a:ext uri="{FF2B5EF4-FFF2-40B4-BE49-F238E27FC236}">
                <a16:creationId xmlns:a16="http://schemas.microsoft.com/office/drawing/2014/main" id="{A2193C7C-7456-4AEA-87E8-161C7B18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37807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0857" name="Picture 9">
            <a:extLst>
              <a:ext uri="{FF2B5EF4-FFF2-40B4-BE49-F238E27FC236}">
                <a16:creationId xmlns:a16="http://schemas.microsoft.com/office/drawing/2014/main" id="{11E7A420-CFF1-4D89-B444-6BE28C24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3087688"/>
            <a:ext cx="14065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0860" name="Picture 12">
            <a:extLst>
              <a:ext uri="{FF2B5EF4-FFF2-40B4-BE49-F238E27FC236}">
                <a16:creationId xmlns:a16="http://schemas.microsoft.com/office/drawing/2014/main" id="{6CC2A7D6-E6B9-4172-9DEE-1221C651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237807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0862" name="Rectangle 14">
            <a:extLst>
              <a:ext uri="{FF2B5EF4-FFF2-40B4-BE49-F238E27FC236}">
                <a16:creationId xmlns:a16="http://schemas.microsoft.com/office/drawing/2014/main" id="{EA35C069-A740-4E11-BE9A-3B6E6A94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728788"/>
            <a:ext cx="89296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一般说来，在函数</a:t>
            </a:r>
            <a:r>
              <a:rPr lang="en-US" altLang="zh-CN"/>
              <a:t>        </a:t>
            </a:r>
            <a:r>
              <a:rPr lang="zh-CN" altLang="en-US"/>
              <a:t>的某个逆导数</a:t>
            </a:r>
            <a:r>
              <a:rPr lang="en-US" altLang="zh-CN"/>
              <a:t>        </a:t>
            </a:r>
            <a:r>
              <a:rPr lang="zh-CN" altLang="en-US"/>
              <a:t>上加一任意常量</a:t>
            </a:r>
            <a:r>
              <a:rPr lang="en-US" altLang="zh-CN"/>
              <a:t>    </a:t>
            </a:r>
            <a:r>
              <a:rPr lang="zh-CN" altLang="en-US"/>
              <a:t>，仍旧是</a:t>
            </a:r>
            <a:r>
              <a:rPr lang="en-US" altLang="zh-CN"/>
              <a:t>        </a:t>
            </a:r>
            <a:r>
              <a:rPr lang="zh-CN" altLang="en-US"/>
              <a:t>的逆导数。通常把一个函数</a:t>
            </a:r>
            <a:r>
              <a:rPr lang="en-US" altLang="zh-CN"/>
              <a:t>        </a:t>
            </a:r>
            <a:r>
              <a:rPr lang="zh-CN" altLang="en-US"/>
              <a:t>的逆导数的通式</a:t>
            </a:r>
          </a:p>
        </p:txBody>
      </p:sp>
      <p:pic>
        <p:nvPicPr>
          <p:cNvPr id="590864" name="Picture 16">
            <a:extLst>
              <a:ext uri="{FF2B5EF4-FFF2-40B4-BE49-F238E27FC236}">
                <a16:creationId xmlns:a16="http://schemas.microsoft.com/office/drawing/2014/main" id="{15858454-8E49-4B27-B5A9-D060178E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1946275"/>
            <a:ext cx="2460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90866" name="Group 18">
            <a:extLst>
              <a:ext uri="{FF2B5EF4-FFF2-40B4-BE49-F238E27FC236}">
                <a16:creationId xmlns:a16="http://schemas.microsoft.com/office/drawing/2014/main" id="{F369ED7D-918B-455C-8623-3B6C91099FFD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3679825"/>
            <a:ext cx="5899150" cy="714375"/>
            <a:chOff x="533" y="2256"/>
            <a:chExt cx="3716" cy="450"/>
          </a:xfrm>
        </p:grpSpPr>
        <p:sp>
          <p:nvSpPr>
            <p:cNvPr id="44046" name="Rectangle 15">
              <a:extLst>
                <a:ext uri="{FF2B5EF4-FFF2-40B4-BE49-F238E27FC236}">
                  <a16:creationId xmlns:a16="http://schemas.microsoft.com/office/drawing/2014/main" id="{0FA653B0-6D0F-4F5C-BB0D-B4C374B8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266"/>
              <a:ext cx="371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zh-CN" altLang="en-US"/>
                <a:t>称为它的</a:t>
              </a:r>
              <a:r>
                <a:rPr lang="zh-CN" altLang="en-US" b="1">
                  <a:solidFill>
                    <a:srgbClr val="990000"/>
                  </a:solidFill>
                  <a:ea typeface="华文新魏" panose="02010800040101010101" pitchFamily="2" charset="-122"/>
                </a:rPr>
                <a:t>不定积分</a:t>
              </a:r>
              <a:r>
                <a:rPr lang="zh-CN" altLang="en-US"/>
                <a:t>，并记作                  ， 即</a:t>
              </a:r>
            </a:p>
          </p:txBody>
        </p:sp>
        <p:pic>
          <p:nvPicPr>
            <p:cNvPr id="44047" name="Picture 17">
              <a:extLst>
                <a:ext uri="{FF2B5EF4-FFF2-40B4-BE49-F238E27FC236}">
                  <a16:creationId xmlns:a16="http://schemas.microsoft.com/office/drawing/2014/main" id="{BC6207E6-12AA-4568-934C-5DEA4837A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2256"/>
              <a:ext cx="808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90868" name="Picture 20">
            <a:extLst>
              <a:ext uri="{FF2B5EF4-FFF2-40B4-BE49-F238E27FC236}">
                <a16:creationId xmlns:a16="http://schemas.microsoft.com/office/drawing/2014/main" id="{A5E41F72-595F-4096-8499-8AF1FAAF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649788"/>
            <a:ext cx="3590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0869" name="Rectangle 21">
            <a:extLst>
              <a:ext uri="{FF2B5EF4-FFF2-40B4-BE49-F238E27FC236}">
                <a16:creationId xmlns:a16="http://schemas.microsoft.com/office/drawing/2014/main" id="{179EC3E2-2996-4D1B-BEEC-2203D8AF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90550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990000"/>
                </a:solidFill>
                <a:ea typeface="华文新魏" panose="02010800040101010101" pitchFamily="2" charset="-122"/>
              </a:rPr>
              <a:t>不定积分代表一组函数。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/>
      <p:bldP spid="590862" grpId="0"/>
      <p:bldP spid="5908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67E44B81-7AB4-477A-A7CF-245E91F56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788E2764-B366-464E-B1B8-72748A5640A9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37E1B40C-A5A3-4ACA-9207-4776B8F7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42481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几个有关积分运算的定理 </a:t>
            </a:r>
          </a:p>
        </p:txBody>
      </p:sp>
      <p:grpSp>
        <p:nvGrpSpPr>
          <p:cNvPr id="591880" name="Group 8">
            <a:extLst>
              <a:ext uri="{FF2B5EF4-FFF2-40B4-BE49-F238E27FC236}">
                <a16:creationId xmlns:a16="http://schemas.microsoft.com/office/drawing/2014/main" id="{708FFEFD-5C90-4A50-8E18-5B490D393504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893888"/>
            <a:ext cx="7632700" cy="409575"/>
            <a:chOff x="533" y="1193"/>
            <a:chExt cx="4808" cy="258"/>
          </a:xfrm>
        </p:grpSpPr>
        <p:sp>
          <p:nvSpPr>
            <p:cNvPr id="45068" name="Rectangle 5">
              <a:extLst>
                <a:ext uri="{FF2B5EF4-FFF2-40B4-BE49-F238E27FC236}">
                  <a16:creationId xmlns:a16="http://schemas.microsoft.com/office/drawing/2014/main" id="{2FF7146A-5C8F-4BEA-9E26-D7A77B08C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1193"/>
              <a:ext cx="480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Font typeface="Wingdings" panose="05000000000000000000" pitchFamily="2" charset="2"/>
                <a:buChar char="@"/>
              </a:pPr>
              <a:r>
                <a:rPr lang="zh-CN" altLang="en-US" sz="2100" b="1">
                  <a:latin typeface="宋体" panose="02010600030101010101" pitchFamily="2" charset="-122"/>
                </a:rPr>
                <a:t>定理一  如果</a:t>
              </a:r>
              <a:r>
                <a:rPr lang="en-US" altLang="zh-CN" sz="2100" b="1">
                  <a:latin typeface="宋体" panose="02010600030101010101" pitchFamily="2" charset="-122"/>
                </a:rPr>
                <a:t>             (  </a:t>
              </a:r>
              <a:r>
                <a:rPr lang="zh-CN" altLang="en-US" sz="2100" b="1">
                  <a:latin typeface="宋体" panose="02010600030101010101" pitchFamily="2" charset="-122"/>
                </a:rPr>
                <a:t>是常量</a:t>
              </a:r>
              <a:r>
                <a:rPr lang="en-US" altLang="zh-CN" sz="2100" b="1">
                  <a:latin typeface="宋体" panose="02010600030101010101" pitchFamily="2" charset="-122"/>
                </a:rPr>
                <a:t>)</a:t>
              </a:r>
              <a:r>
                <a:rPr lang="zh-CN" altLang="en-US" sz="2100" b="1">
                  <a:latin typeface="宋体" panose="02010600030101010101" pitchFamily="2" charset="-122"/>
                </a:rPr>
                <a:t>，则</a:t>
              </a:r>
            </a:p>
          </p:txBody>
        </p:sp>
        <p:pic>
          <p:nvPicPr>
            <p:cNvPr id="45069" name="Picture 6">
              <a:extLst>
                <a:ext uri="{FF2B5EF4-FFF2-40B4-BE49-F238E27FC236}">
                  <a16:creationId xmlns:a16="http://schemas.microsoft.com/office/drawing/2014/main" id="{02ADAB1F-7D2B-4811-A0DE-380FC8457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" y="1218"/>
              <a:ext cx="10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070" name="Picture 7">
              <a:extLst>
                <a:ext uri="{FF2B5EF4-FFF2-40B4-BE49-F238E27FC236}">
                  <a16:creationId xmlns:a16="http://schemas.microsoft.com/office/drawing/2014/main" id="{A687FD29-BB92-40C0-BE07-B4389363E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" y="1284"/>
              <a:ext cx="10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91881" name="Picture 9">
            <a:extLst>
              <a:ext uri="{FF2B5EF4-FFF2-40B4-BE49-F238E27FC236}">
                <a16:creationId xmlns:a16="http://schemas.microsoft.com/office/drawing/2014/main" id="{65D03E6B-F291-418C-B59D-865AB6BD0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447925"/>
            <a:ext cx="34401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1883" name="Rectangle 11">
            <a:extLst>
              <a:ext uri="{FF2B5EF4-FFF2-40B4-BE49-F238E27FC236}">
                <a16:creationId xmlns:a16="http://schemas.microsoft.com/office/drawing/2014/main" id="{D29E4294-A928-4CC5-988B-89FB0073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06775"/>
            <a:ext cx="7632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@"/>
            </a:pPr>
            <a:r>
              <a:rPr lang="zh-CN" altLang="en-US" sz="2100" b="1">
                <a:latin typeface="宋体" panose="02010600030101010101" pitchFamily="2" charset="-122"/>
              </a:rPr>
              <a:t>定理二  如果</a:t>
            </a:r>
            <a:r>
              <a:rPr lang="en-US" altLang="zh-CN" sz="2100" b="1">
                <a:latin typeface="宋体" panose="02010600030101010101" pitchFamily="2" charset="-122"/>
              </a:rPr>
              <a:t>                    </a:t>
            </a:r>
            <a:r>
              <a:rPr lang="zh-CN" altLang="en-US" sz="2100" b="1">
                <a:latin typeface="宋体" panose="02010600030101010101" pitchFamily="2" charset="-122"/>
              </a:rPr>
              <a:t>，则</a:t>
            </a:r>
          </a:p>
        </p:txBody>
      </p:sp>
      <p:pic>
        <p:nvPicPr>
          <p:cNvPr id="591884" name="Picture 12">
            <a:extLst>
              <a:ext uri="{FF2B5EF4-FFF2-40B4-BE49-F238E27FC236}">
                <a16:creationId xmlns:a16="http://schemas.microsoft.com/office/drawing/2014/main" id="{1B71EC4E-FC8B-480D-B16A-318D4E0A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455988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1886" name="Picture 14">
            <a:extLst>
              <a:ext uri="{FF2B5EF4-FFF2-40B4-BE49-F238E27FC236}">
                <a16:creationId xmlns:a16="http://schemas.microsoft.com/office/drawing/2014/main" id="{2D1E491E-7DA1-40BD-AFB3-9874E37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4032250"/>
            <a:ext cx="50069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1887" name="Rectangle 15">
            <a:extLst>
              <a:ext uri="{FF2B5EF4-FFF2-40B4-BE49-F238E27FC236}">
                <a16:creationId xmlns:a16="http://schemas.microsoft.com/office/drawing/2014/main" id="{B68D1A20-0DD7-4FF5-B333-6F14C255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68875"/>
            <a:ext cx="7632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@"/>
            </a:pPr>
            <a:r>
              <a:rPr lang="zh-CN" altLang="en-US" sz="2100" b="1">
                <a:latin typeface="宋体" panose="02010600030101010101" pitchFamily="2" charset="-122"/>
              </a:rPr>
              <a:t>定理三  如果</a:t>
            </a:r>
            <a:r>
              <a:rPr lang="en-US" altLang="zh-CN" sz="2100" b="1">
                <a:latin typeface="宋体" panose="02010600030101010101" pitchFamily="2" charset="-122"/>
              </a:rPr>
              <a:t>                  </a:t>
            </a:r>
            <a:r>
              <a:rPr lang="zh-CN" altLang="en-US" sz="2100" b="1">
                <a:latin typeface="宋体" panose="02010600030101010101" pitchFamily="2" charset="-122"/>
              </a:rPr>
              <a:t>，则</a:t>
            </a:r>
          </a:p>
        </p:txBody>
      </p:sp>
      <p:pic>
        <p:nvPicPr>
          <p:cNvPr id="591888" name="Picture 16">
            <a:extLst>
              <a:ext uri="{FF2B5EF4-FFF2-40B4-BE49-F238E27FC236}">
                <a16:creationId xmlns:a16="http://schemas.microsoft.com/office/drawing/2014/main" id="{7A6578F6-AAA6-4C2E-A7ED-AE5FD0EB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006975"/>
            <a:ext cx="22002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1889" name="Picture 17">
            <a:extLst>
              <a:ext uri="{FF2B5EF4-FFF2-40B4-BE49-F238E27FC236}">
                <a16:creationId xmlns:a16="http://schemas.microsoft.com/office/drawing/2014/main" id="{C75DD78D-D7A6-4D37-AB2D-B323D129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5545138"/>
            <a:ext cx="52689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3" grpId="0"/>
      <p:bldP spid="5918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A0E7B307-4F81-43A0-B5EA-FC50041B04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A62CB62-838A-4DD8-87EB-DEBDD85E3D7E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6E6CCE02-2D08-425D-9596-2483E932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23963"/>
            <a:ext cx="42481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常用函数的不定积分</a:t>
            </a:r>
          </a:p>
        </p:txBody>
      </p:sp>
      <p:pic>
        <p:nvPicPr>
          <p:cNvPr id="592904" name="Picture 8">
            <a:extLst>
              <a:ext uri="{FF2B5EF4-FFF2-40B4-BE49-F238E27FC236}">
                <a16:creationId xmlns:a16="http://schemas.microsoft.com/office/drawing/2014/main" id="{BD3CCE3C-5F9A-4D6C-B98E-4FFE3A6E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944688"/>
            <a:ext cx="4430712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2905" name="Picture 9">
            <a:extLst>
              <a:ext uri="{FF2B5EF4-FFF2-40B4-BE49-F238E27FC236}">
                <a16:creationId xmlns:a16="http://schemas.microsoft.com/office/drawing/2014/main" id="{849CBC9C-1473-45CA-8B2B-C28F92DE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313113"/>
            <a:ext cx="35004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2906" name="Picture 10">
            <a:extLst>
              <a:ext uri="{FF2B5EF4-FFF2-40B4-BE49-F238E27FC236}">
                <a16:creationId xmlns:a16="http://schemas.microsoft.com/office/drawing/2014/main" id="{E4F45788-A31C-4F4D-B492-B881A650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610100"/>
            <a:ext cx="3184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2907" name="Picture 11">
            <a:extLst>
              <a:ext uri="{FF2B5EF4-FFF2-40B4-BE49-F238E27FC236}">
                <a16:creationId xmlns:a16="http://schemas.microsoft.com/office/drawing/2014/main" id="{4B5BCA4A-47A1-416E-9D3E-8FC75340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2016125"/>
            <a:ext cx="2816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2908" name="Picture 12">
            <a:extLst>
              <a:ext uri="{FF2B5EF4-FFF2-40B4-BE49-F238E27FC236}">
                <a16:creationId xmlns:a16="http://schemas.microsoft.com/office/drawing/2014/main" id="{4E871C22-F0EA-419D-8F47-BEE7022EE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313113"/>
            <a:ext cx="24479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2909" name="Text Box 13" descr="波浪线">
            <a:extLst>
              <a:ext uri="{FF2B5EF4-FFF2-40B4-BE49-F238E27FC236}">
                <a16:creationId xmlns:a16="http://schemas.microsoft.com/office/drawing/2014/main" id="{B2566B28-ECAE-429A-94BC-E039139C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4679950"/>
            <a:ext cx="2736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DD402DA8-4F2A-4331-9463-EBF75FFDC6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81190E-8646-4039-9E19-4E8D5161260C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702A0C0-9D9F-4041-A592-7C5F1E0988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28788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本章结束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A780AD-E2F7-4020-86D4-B849BF555F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The End</a:t>
            </a:r>
            <a:r>
              <a:rPr lang="zh-CN" altLang="en-US"/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61C9D2AF-0D14-48DB-890E-10E4F71713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B132BBAF-76BF-4C75-8C14-4A8610545D42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1472" name="Rectangle 16">
            <a:extLst>
              <a:ext uri="{FF2B5EF4-FFF2-40B4-BE49-F238E27FC236}">
                <a16:creationId xmlns:a16="http://schemas.microsoft.com/office/drawing/2014/main" id="{C040E4CF-0662-47D3-9E47-6A81908C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函数的图形</a:t>
            </a:r>
          </a:p>
        </p:txBody>
      </p:sp>
      <p:sp>
        <p:nvSpPr>
          <p:cNvPr id="531473" name="Rectangle 17">
            <a:extLst>
              <a:ext uri="{FF2B5EF4-FFF2-40B4-BE49-F238E27FC236}">
                <a16:creationId xmlns:a16="http://schemas.microsoft.com/office/drawing/2014/main" id="{82FB89E1-FF41-4F4B-B2CE-CE649D59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800225"/>
            <a:ext cx="9074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在物理学中经常用二（三）维曲线来表示两（三）个变量之间的函数关系，以直观地了解一个函数的特征。 </a:t>
            </a:r>
          </a:p>
        </p:txBody>
      </p:sp>
      <p:grpSp>
        <p:nvGrpSpPr>
          <p:cNvPr id="531490" name="Group 34">
            <a:extLst>
              <a:ext uri="{FF2B5EF4-FFF2-40B4-BE49-F238E27FC236}">
                <a16:creationId xmlns:a16="http://schemas.microsoft.com/office/drawing/2014/main" id="{65FCA2E5-FF18-4BAD-BC98-A5FF88827E2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05175"/>
            <a:ext cx="3619500" cy="2808288"/>
            <a:chOff x="975" y="2082"/>
            <a:chExt cx="2280" cy="1769"/>
          </a:xfrm>
        </p:grpSpPr>
        <p:grpSp>
          <p:nvGrpSpPr>
            <p:cNvPr id="13325" name="Group 28">
              <a:extLst>
                <a:ext uri="{FF2B5EF4-FFF2-40B4-BE49-F238E27FC236}">
                  <a16:creationId xmlns:a16="http://schemas.microsoft.com/office/drawing/2014/main" id="{18DFAC4E-AFB0-4149-8CB0-0B43AD040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082"/>
              <a:ext cx="2280" cy="1365"/>
              <a:chOff x="975" y="2082"/>
              <a:chExt cx="2280" cy="1365"/>
            </a:xfrm>
          </p:grpSpPr>
          <p:pic>
            <p:nvPicPr>
              <p:cNvPr id="13327" name="Picture 20">
                <a:extLst>
                  <a:ext uri="{FF2B5EF4-FFF2-40B4-BE49-F238E27FC236}">
                    <a16:creationId xmlns:a16="http://schemas.microsoft.com/office/drawing/2014/main" id="{303597F9-C0E1-461E-893A-1738D9C8C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" y="2082"/>
                <a:ext cx="2177" cy="1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8" name="Picture 21">
                <a:extLst>
                  <a:ext uri="{FF2B5EF4-FFF2-40B4-BE49-F238E27FC236}">
                    <a16:creationId xmlns:a16="http://schemas.microsoft.com/office/drawing/2014/main" id="{4CAABD6A-07B6-45D3-973B-0EB1C248CF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3306"/>
                <a:ext cx="103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9" name="Picture 22">
                <a:extLst>
                  <a:ext uri="{FF2B5EF4-FFF2-40B4-BE49-F238E27FC236}">
                    <a16:creationId xmlns:a16="http://schemas.microsoft.com/office/drawing/2014/main" id="{325331BF-B1DA-4236-B7E1-4ECA9D2489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2082"/>
                <a:ext cx="97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326" name="Picture 24">
              <a:extLst>
                <a:ext uri="{FF2B5EF4-FFF2-40B4-BE49-F238E27FC236}">
                  <a16:creationId xmlns:a16="http://schemas.microsoft.com/office/drawing/2014/main" id="{2745CBF9-F9CE-405B-BEDB-6811CB520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" y="3622"/>
              <a:ext cx="103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1491" name="Group 35">
            <a:extLst>
              <a:ext uri="{FF2B5EF4-FFF2-40B4-BE49-F238E27FC236}">
                <a16:creationId xmlns:a16="http://schemas.microsoft.com/office/drawing/2014/main" id="{A57F90D0-E6F0-4FC9-B526-3C677A00036A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2879725"/>
            <a:ext cx="3529013" cy="3230563"/>
            <a:chOff x="3572" y="1809"/>
            <a:chExt cx="2223" cy="2035"/>
          </a:xfrm>
        </p:grpSpPr>
        <p:grpSp>
          <p:nvGrpSpPr>
            <p:cNvPr id="13319" name="Group 33">
              <a:extLst>
                <a:ext uri="{FF2B5EF4-FFF2-40B4-BE49-F238E27FC236}">
                  <a16:creationId xmlns:a16="http://schemas.microsoft.com/office/drawing/2014/main" id="{FB68C42C-81C3-400F-8FC4-6ED15A05F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809"/>
              <a:ext cx="2223" cy="1825"/>
              <a:chOff x="3572" y="1809"/>
              <a:chExt cx="2223" cy="1825"/>
            </a:xfrm>
          </p:grpSpPr>
          <p:pic>
            <p:nvPicPr>
              <p:cNvPr id="13321" name="Picture 26">
                <a:extLst>
                  <a:ext uri="{FF2B5EF4-FFF2-40B4-BE49-F238E27FC236}">
                    <a16:creationId xmlns:a16="http://schemas.microsoft.com/office/drawing/2014/main" id="{4D3313C2-9FCB-4EBF-A3C0-35676E29A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7" y="3493"/>
                <a:ext cx="103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2" name="Picture 27">
                <a:extLst>
                  <a:ext uri="{FF2B5EF4-FFF2-40B4-BE49-F238E27FC236}">
                    <a16:creationId xmlns:a16="http://schemas.microsoft.com/office/drawing/2014/main" id="{421A816D-7290-470C-842F-90D955228C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8" y="1809"/>
                <a:ext cx="97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3" name="Picture 29">
                <a:extLst>
                  <a:ext uri="{FF2B5EF4-FFF2-40B4-BE49-F238E27FC236}">
                    <a16:creationId xmlns:a16="http://schemas.microsoft.com/office/drawing/2014/main" id="{5B565F89-8A88-4C08-A40F-668535E2A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" y="1988"/>
                <a:ext cx="2132" cy="1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4" name="Picture 30">
                <a:extLst>
                  <a:ext uri="{FF2B5EF4-FFF2-40B4-BE49-F238E27FC236}">
                    <a16:creationId xmlns:a16="http://schemas.microsoft.com/office/drawing/2014/main" id="{1D114D1B-5D79-4570-8CE5-C4B14C95F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2" y="2354"/>
                <a:ext cx="91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320" name="Picture 32">
              <a:extLst>
                <a:ext uri="{FF2B5EF4-FFF2-40B4-BE49-F238E27FC236}">
                  <a16:creationId xmlns:a16="http://schemas.microsoft.com/office/drawing/2014/main" id="{2F936AC4-C242-4838-BC59-8B750671B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3562"/>
              <a:ext cx="110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2" grpId="0"/>
      <p:bldP spid="5314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39A13FE6-BB67-4284-B65A-689C955489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149FC87-B93B-4BB6-A054-32FBCC9F5F8F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2484" name="Rectangle 4">
            <a:extLst>
              <a:ext uri="{FF2B5EF4-FFF2-40B4-BE49-F238E27FC236}">
                <a16:creationId xmlns:a16="http://schemas.microsoft.com/office/drawing/2014/main" id="{2D40E94A-7753-49B7-A1FB-6A37A3E4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物理学中函数的实例</a:t>
            </a:r>
          </a:p>
        </p:txBody>
      </p:sp>
      <p:sp>
        <p:nvSpPr>
          <p:cNvPr id="532485" name="Rectangle 5">
            <a:extLst>
              <a:ext uri="{FF2B5EF4-FFF2-40B4-BE49-F238E27FC236}">
                <a16:creationId xmlns:a16="http://schemas.microsoft.com/office/drawing/2014/main" id="{3D109040-5E26-4E3A-88F8-6C92A501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6987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/>
              <a:t>匀速直线运动公式 </a:t>
            </a:r>
          </a:p>
        </p:txBody>
      </p:sp>
      <p:pic>
        <p:nvPicPr>
          <p:cNvPr id="532486" name="Picture 6">
            <a:extLst>
              <a:ext uri="{FF2B5EF4-FFF2-40B4-BE49-F238E27FC236}">
                <a16:creationId xmlns:a16="http://schemas.microsoft.com/office/drawing/2014/main" id="{E8A1B12F-0782-4891-B36B-9D9AE7A8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597535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2497" name="Group 17">
            <a:extLst>
              <a:ext uri="{FF2B5EF4-FFF2-40B4-BE49-F238E27FC236}">
                <a16:creationId xmlns:a16="http://schemas.microsoft.com/office/drawing/2014/main" id="{F1A84801-9126-4326-AD90-4E8DB4D5215A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3375025"/>
            <a:ext cx="3852862" cy="2297113"/>
            <a:chOff x="352" y="1673"/>
            <a:chExt cx="2427" cy="1447"/>
          </a:xfrm>
        </p:grpSpPr>
        <p:pic>
          <p:nvPicPr>
            <p:cNvPr id="14350" name="Picture 7">
              <a:extLst>
                <a:ext uri="{FF2B5EF4-FFF2-40B4-BE49-F238E27FC236}">
                  <a16:creationId xmlns:a16="http://schemas.microsoft.com/office/drawing/2014/main" id="{A3EE6B59-6E90-4C23-BDB7-57E66C7FA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678"/>
              <a:ext cx="2177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1" name="Picture 8">
              <a:extLst>
                <a:ext uri="{FF2B5EF4-FFF2-40B4-BE49-F238E27FC236}">
                  <a16:creationId xmlns:a16="http://schemas.microsoft.com/office/drawing/2014/main" id="{99BE3344-0FD1-482A-8D76-0C7ADFE1D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" y="2948"/>
              <a:ext cx="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52" name="Picture 9">
              <a:extLst>
                <a:ext uri="{FF2B5EF4-FFF2-40B4-BE49-F238E27FC236}">
                  <a16:creationId xmlns:a16="http://schemas.microsoft.com/office/drawing/2014/main" id="{56BA8023-6FF2-4F45-BDB5-EE9F9FCD8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673"/>
              <a:ext cx="81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32492" name="Picture 12">
            <a:extLst>
              <a:ext uri="{FF2B5EF4-FFF2-40B4-BE49-F238E27FC236}">
                <a16:creationId xmlns:a16="http://schemas.microsoft.com/office/drawing/2014/main" id="{21860FDE-EC15-419C-BF2D-E2B24AA1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5881688"/>
            <a:ext cx="30178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493" name="Rectangle 13">
            <a:extLst>
              <a:ext uri="{FF2B5EF4-FFF2-40B4-BE49-F238E27FC236}">
                <a16:creationId xmlns:a16="http://schemas.microsoft.com/office/drawing/2014/main" id="{BFF6794E-B07C-4717-BBC2-30F1D675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2716213"/>
            <a:ext cx="32813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/>
              <a:t>匀加速直线运动公式 </a:t>
            </a:r>
          </a:p>
        </p:txBody>
      </p:sp>
      <p:grpSp>
        <p:nvGrpSpPr>
          <p:cNvPr id="532496" name="Group 16">
            <a:extLst>
              <a:ext uri="{FF2B5EF4-FFF2-40B4-BE49-F238E27FC236}">
                <a16:creationId xmlns:a16="http://schemas.microsoft.com/office/drawing/2014/main" id="{4F30FA8E-9D96-4B12-AB6B-BBC2018CFFC7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3311525"/>
            <a:ext cx="3636963" cy="2236788"/>
            <a:chOff x="3527" y="1633"/>
            <a:chExt cx="2291" cy="1409"/>
          </a:xfrm>
        </p:grpSpPr>
        <p:pic>
          <p:nvPicPr>
            <p:cNvPr id="14347" name="Picture 11">
              <a:extLst>
                <a:ext uri="{FF2B5EF4-FFF2-40B4-BE49-F238E27FC236}">
                  <a16:creationId xmlns:a16="http://schemas.microsoft.com/office/drawing/2014/main" id="{C6D62A62-3ACA-43D1-B77F-24083969E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633"/>
              <a:ext cx="2177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8" name="Picture 14">
              <a:extLst>
                <a:ext uri="{FF2B5EF4-FFF2-40B4-BE49-F238E27FC236}">
                  <a16:creationId xmlns:a16="http://schemas.microsoft.com/office/drawing/2014/main" id="{8ED0D26C-AE0D-4708-B3EB-D32C6E7E3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" y="1633"/>
              <a:ext cx="81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49" name="Picture 15">
              <a:extLst>
                <a:ext uri="{FF2B5EF4-FFF2-40B4-BE49-F238E27FC236}">
                  <a16:creationId xmlns:a16="http://schemas.microsoft.com/office/drawing/2014/main" id="{26B21A80-4B08-47B1-942B-CF7F437EE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" y="2858"/>
              <a:ext cx="6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32498" name="Rectangle 18">
            <a:extLst>
              <a:ext uri="{FF2B5EF4-FFF2-40B4-BE49-F238E27FC236}">
                <a16:creationId xmlns:a16="http://schemas.microsoft.com/office/drawing/2014/main" id="{88171628-5976-4654-B0DA-590C1877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925638"/>
            <a:ext cx="6953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每个物理公式都反映了一些物理量之间的函数关系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  <p:bldP spid="532485" grpId="0"/>
      <p:bldP spid="532493" grpId="0"/>
      <p:bldP spid="5324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4530B396-EDF8-433D-B39B-7FDA19CFB7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AB3F7EC-DBF3-4796-9C8B-CD7C84BFA844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0EA2B0-8A5A-4A06-87F7-D6DA4D25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物理学中函数的实例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FB08C3CA-B6CD-4E60-906A-5837C500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854200"/>
            <a:ext cx="20621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/>
              <a:t>玻意耳定律 </a:t>
            </a:r>
          </a:p>
        </p:txBody>
      </p:sp>
      <p:pic>
        <p:nvPicPr>
          <p:cNvPr id="533513" name="Picture 9">
            <a:extLst>
              <a:ext uri="{FF2B5EF4-FFF2-40B4-BE49-F238E27FC236}">
                <a16:creationId xmlns:a16="http://schemas.microsoft.com/office/drawing/2014/main" id="{CE23B585-1EEE-4FE1-A9D1-3670E2964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5067300"/>
            <a:ext cx="149225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3514" name="Rectangle 10">
            <a:extLst>
              <a:ext uri="{FF2B5EF4-FFF2-40B4-BE49-F238E27FC236}">
                <a16:creationId xmlns:a16="http://schemas.microsoft.com/office/drawing/2014/main" id="{CDD44851-98DF-41CC-ADE7-434749E9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871663"/>
            <a:ext cx="23669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/>
              <a:t>点电荷的电场 </a:t>
            </a:r>
          </a:p>
        </p:txBody>
      </p:sp>
      <p:grpSp>
        <p:nvGrpSpPr>
          <p:cNvPr id="533523" name="Group 19">
            <a:extLst>
              <a:ext uri="{FF2B5EF4-FFF2-40B4-BE49-F238E27FC236}">
                <a16:creationId xmlns:a16="http://schemas.microsoft.com/office/drawing/2014/main" id="{AFD0B2D6-B2B2-4516-B7F7-4A9EE8D1BBC2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2651125"/>
            <a:ext cx="3914775" cy="2900363"/>
            <a:chOff x="578" y="1670"/>
            <a:chExt cx="2466" cy="1827"/>
          </a:xfrm>
        </p:grpSpPr>
        <p:pic>
          <p:nvPicPr>
            <p:cNvPr id="15372" name="Picture 4">
              <a:extLst>
                <a:ext uri="{FF2B5EF4-FFF2-40B4-BE49-F238E27FC236}">
                  <a16:creationId xmlns:a16="http://schemas.microsoft.com/office/drawing/2014/main" id="{D5378EFE-D5F6-46C3-AEC3-062D2DB28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" y="3311"/>
              <a:ext cx="61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73" name="Picture 6">
              <a:extLst>
                <a:ext uri="{FF2B5EF4-FFF2-40B4-BE49-F238E27FC236}">
                  <a16:creationId xmlns:a16="http://schemas.microsoft.com/office/drawing/2014/main" id="{13E8564D-334A-4460-B70A-73452CDCB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2849"/>
              <a:ext cx="140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74" name="Picture 7">
              <a:extLst>
                <a:ext uri="{FF2B5EF4-FFF2-40B4-BE49-F238E27FC236}">
                  <a16:creationId xmlns:a16="http://schemas.microsoft.com/office/drawing/2014/main" id="{DA38DC9D-E7CC-456C-84AE-6FA459BCE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" y="1670"/>
              <a:ext cx="107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75" name="Picture 11">
              <a:extLst>
                <a:ext uri="{FF2B5EF4-FFF2-40B4-BE49-F238E27FC236}">
                  <a16:creationId xmlns:a16="http://schemas.microsoft.com/office/drawing/2014/main" id="{CE6649C6-5A5D-418A-B549-4D1385E3E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" y="1715"/>
              <a:ext cx="2177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3522" name="Group 18">
            <a:extLst>
              <a:ext uri="{FF2B5EF4-FFF2-40B4-BE49-F238E27FC236}">
                <a16:creationId xmlns:a16="http://schemas.microsoft.com/office/drawing/2014/main" id="{5BA7A781-2D9D-411F-8075-0D4959733473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2489200"/>
            <a:ext cx="3981450" cy="2263775"/>
            <a:chOff x="3248" y="1568"/>
            <a:chExt cx="2508" cy="1426"/>
          </a:xfrm>
        </p:grpSpPr>
        <p:pic>
          <p:nvPicPr>
            <p:cNvPr id="15369" name="Picture 15">
              <a:extLst>
                <a:ext uri="{FF2B5EF4-FFF2-40B4-BE49-F238E27FC236}">
                  <a16:creationId xmlns:a16="http://schemas.microsoft.com/office/drawing/2014/main" id="{8FE4B6EC-656A-4E92-BED0-6DCB137F1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" y="1603"/>
              <a:ext cx="2177" cy="1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0" name="Picture 16">
              <a:extLst>
                <a:ext uri="{FF2B5EF4-FFF2-40B4-BE49-F238E27FC236}">
                  <a16:creationId xmlns:a16="http://schemas.microsoft.com/office/drawing/2014/main" id="{73EFC990-BCB7-4BF1-83C6-ED70DC956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1568"/>
              <a:ext cx="14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71" name="Picture 17">
              <a:extLst>
                <a:ext uri="{FF2B5EF4-FFF2-40B4-BE49-F238E27FC236}">
                  <a16:creationId xmlns:a16="http://schemas.microsoft.com/office/drawing/2014/main" id="{85888391-C09E-49B7-A24E-983CBB715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" y="2853"/>
              <a:ext cx="87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/>
      <p:bldP spid="533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018EA679-E155-434E-B827-FF0B1FB205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886DF8B-819B-4B89-8A54-4D6EA82E0277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2236B5FC-D01D-4E9A-9329-CBC89C00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极限</a:t>
            </a:r>
          </a:p>
        </p:txBody>
      </p:sp>
      <p:sp>
        <p:nvSpPr>
          <p:cNvPr id="512016" name="Rectangle 16">
            <a:extLst>
              <a:ext uri="{FF2B5EF4-FFF2-40B4-BE49-F238E27FC236}">
                <a16:creationId xmlns:a16="http://schemas.microsoft.com/office/drawing/2014/main" id="{DB332576-F7CE-4C09-9B02-83A62FF5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305300"/>
            <a:ext cx="93599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ea typeface="华文细黑" panose="02010600040101010101" pitchFamily="2" charset="-122"/>
              </a:rPr>
              <a:t>无穷小量的性质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SzPct val="90000"/>
              <a:buFont typeface="Wingdings" panose="05000000000000000000" pitchFamily="2" charset="2"/>
              <a:buChar char="m"/>
            </a:pPr>
            <a:r>
              <a:rPr lang="zh-CN" altLang="en-US"/>
              <a:t>限个无穷小量的和是无穷小量； 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SzPct val="90000"/>
              <a:buFont typeface="Wingdings" panose="05000000000000000000" pitchFamily="2" charset="2"/>
              <a:buChar char="m"/>
            </a:pPr>
            <a:r>
              <a:rPr lang="zh-CN" altLang="en-US"/>
              <a:t>有限量与无穷小量的积是无穷小量。</a:t>
            </a:r>
          </a:p>
        </p:txBody>
      </p:sp>
      <p:pic>
        <p:nvPicPr>
          <p:cNvPr id="512018" name="Picture 18">
            <a:extLst>
              <a:ext uri="{FF2B5EF4-FFF2-40B4-BE49-F238E27FC236}">
                <a16:creationId xmlns:a16="http://schemas.microsoft.com/office/drawing/2014/main" id="{4C2C9D34-A8C7-4C42-9AF4-BDA78B1A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297238"/>
            <a:ext cx="25161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2027" name="Group 27">
            <a:extLst>
              <a:ext uri="{FF2B5EF4-FFF2-40B4-BE49-F238E27FC236}">
                <a16:creationId xmlns:a16="http://schemas.microsoft.com/office/drawing/2014/main" id="{64BEDFD8-D53A-4ABC-9380-0D3F37BB8096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990725"/>
            <a:ext cx="9359900" cy="962025"/>
            <a:chOff x="352" y="1254"/>
            <a:chExt cx="5896" cy="606"/>
          </a:xfrm>
        </p:grpSpPr>
        <p:sp>
          <p:nvSpPr>
            <p:cNvPr id="16391" name="Rectangle 11">
              <a:extLst>
                <a:ext uri="{FF2B5EF4-FFF2-40B4-BE49-F238E27FC236}">
                  <a16:creationId xmlns:a16="http://schemas.microsoft.com/office/drawing/2014/main" id="{80A0058A-3BC6-442D-A78E-21A2CA88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254"/>
              <a:ext cx="5896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/>
                <a:t>        在自变量</a:t>
              </a:r>
              <a:r>
                <a:rPr lang="en-US" altLang="zh-CN" i="1"/>
                <a:t>    </a:t>
              </a:r>
              <a:r>
                <a:rPr lang="zh-CN" altLang="en-US"/>
                <a:t>与某一定值</a:t>
              </a:r>
              <a:r>
                <a:rPr lang="en-US" altLang="zh-CN" i="1"/>
                <a:t>    </a:t>
              </a:r>
              <a:r>
                <a:rPr lang="zh-CN" altLang="en-US"/>
                <a:t>的差为无穷小量时， 函数</a:t>
              </a:r>
              <a:r>
                <a:rPr lang="en-US" altLang="zh-CN"/>
                <a:t>        </a:t>
              </a:r>
              <a:r>
                <a:rPr lang="zh-CN" altLang="en-US"/>
                <a:t>与数</a:t>
              </a:r>
              <a:r>
                <a:rPr lang="en-US" altLang="zh-CN" i="1"/>
                <a:t>   </a:t>
              </a:r>
              <a:r>
                <a:rPr lang="zh-CN" altLang="en-US"/>
                <a:t>的差也为无穷小量，则</a:t>
              </a:r>
              <a:r>
                <a:rPr lang="en-US" altLang="zh-CN" i="1"/>
                <a:t>   </a:t>
              </a:r>
              <a:r>
                <a:rPr lang="zh-CN" altLang="en-US"/>
                <a:t>是</a:t>
              </a:r>
              <a:r>
                <a:rPr lang="en-US" altLang="zh-CN"/>
                <a:t>       </a:t>
              </a:r>
              <a:r>
                <a:rPr lang="zh-CN" altLang="en-US"/>
                <a:t>在</a:t>
              </a:r>
              <a:r>
                <a:rPr lang="en-US" altLang="zh-CN" i="1"/>
                <a:t>    </a:t>
              </a:r>
              <a:r>
                <a:rPr lang="zh-CN" altLang="en-US"/>
                <a:t>趋于</a:t>
              </a:r>
              <a:r>
                <a:rPr lang="en-US" altLang="zh-CN" i="1"/>
                <a:t>    </a:t>
              </a:r>
              <a:r>
                <a:rPr lang="zh-CN" altLang="en-US"/>
                <a:t>时的极限。</a:t>
              </a:r>
              <a:endParaRPr lang="en-US" altLang="zh-CN"/>
            </a:p>
          </p:txBody>
        </p:sp>
        <p:pic>
          <p:nvPicPr>
            <p:cNvPr id="16392" name="Picture 12">
              <a:extLst>
                <a:ext uri="{FF2B5EF4-FFF2-40B4-BE49-F238E27FC236}">
                  <a16:creationId xmlns:a16="http://schemas.microsoft.com/office/drawing/2014/main" id="{25CE1010-87F3-4B02-8725-1521C8801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" y="1330"/>
              <a:ext cx="3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3" name="Picture 15">
              <a:extLst>
                <a:ext uri="{FF2B5EF4-FFF2-40B4-BE49-F238E27FC236}">
                  <a16:creationId xmlns:a16="http://schemas.microsoft.com/office/drawing/2014/main" id="{5C7AFAC5-5FA8-494B-AC0D-08E26579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" y="1616"/>
              <a:ext cx="3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4" name="Picture 21">
              <a:extLst>
                <a:ext uri="{FF2B5EF4-FFF2-40B4-BE49-F238E27FC236}">
                  <a16:creationId xmlns:a16="http://schemas.microsoft.com/office/drawing/2014/main" id="{983AA288-647C-4778-98E9-67DC0ED3F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" y="1375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5" name="Picture 22">
              <a:extLst>
                <a:ext uri="{FF2B5EF4-FFF2-40B4-BE49-F238E27FC236}">
                  <a16:creationId xmlns:a16="http://schemas.microsoft.com/office/drawing/2014/main" id="{6A63A6F5-F6A8-4C5F-A642-58252BBA6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" y="1388"/>
              <a:ext cx="18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6" name="Picture 23">
              <a:extLst>
                <a:ext uri="{FF2B5EF4-FFF2-40B4-BE49-F238E27FC236}">
                  <a16:creationId xmlns:a16="http://schemas.microsoft.com/office/drawing/2014/main" id="{6908AA5C-C09F-4F0C-909B-B7E365B3A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" y="1382"/>
              <a:ext cx="1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7" name="Picture 24">
              <a:extLst>
                <a:ext uri="{FF2B5EF4-FFF2-40B4-BE49-F238E27FC236}">
                  <a16:creationId xmlns:a16="http://schemas.microsoft.com/office/drawing/2014/main" id="{FA384172-2B3F-4BD6-80F6-1B73DC407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1675"/>
              <a:ext cx="1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8" name="Picture 25">
              <a:extLst>
                <a:ext uri="{FF2B5EF4-FFF2-40B4-BE49-F238E27FC236}">
                  <a16:creationId xmlns:a16="http://schemas.microsoft.com/office/drawing/2014/main" id="{6B7FA4E9-3225-4B64-A8D5-1565A8F9D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1682"/>
              <a:ext cx="11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9" name="Picture 26">
              <a:extLst>
                <a:ext uri="{FF2B5EF4-FFF2-40B4-BE49-F238E27FC236}">
                  <a16:creationId xmlns:a16="http://schemas.microsoft.com/office/drawing/2014/main" id="{B8F99601-BDC7-4115-9EC6-3DC36369E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" y="1671"/>
              <a:ext cx="18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77E28B43-17D5-47E3-AAE3-FDF753566D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7BE263D7-6F80-4DEE-8F75-24CA0DF6FECB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41700" name="Picture 4">
            <a:extLst>
              <a:ext uri="{FF2B5EF4-FFF2-40B4-BE49-F238E27FC236}">
                <a16:creationId xmlns:a16="http://schemas.microsoft.com/office/drawing/2014/main" id="{61969989-1716-4201-9C72-DE591B6C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800225"/>
            <a:ext cx="2005012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1701" name="Picture 5">
            <a:extLst>
              <a:ext uri="{FF2B5EF4-FFF2-40B4-BE49-F238E27FC236}">
                <a16:creationId xmlns:a16="http://schemas.microsoft.com/office/drawing/2014/main" id="{31D1D808-1446-4BC2-B98D-A5D41002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805113"/>
            <a:ext cx="3065462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1702" name="Rectangle 6">
            <a:extLst>
              <a:ext uri="{FF2B5EF4-FFF2-40B4-BE49-F238E27FC236}">
                <a16:creationId xmlns:a16="http://schemas.microsoft.com/office/drawing/2014/main" id="{E409CEC3-1D3D-40F2-9AE2-13233520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1276350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例如</a:t>
            </a:r>
          </a:p>
        </p:txBody>
      </p:sp>
      <p:sp>
        <p:nvSpPr>
          <p:cNvPr id="541703" name="Rectangle 7">
            <a:extLst>
              <a:ext uri="{FF2B5EF4-FFF2-40B4-BE49-F238E27FC236}">
                <a16:creationId xmlns:a16="http://schemas.microsoft.com/office/drawing/2014/main" id="{058DF8FB-F154-4389-A840-905D164EC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4583113"/>
            <a:ext cx="892968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¦"/>
            </a:pPr>
            <a:r>
              <a:rPr lang="zh-CN" altLang="en-US" sz="2300"/>
              <a:t>一个有限的函数与常数积的极限，等于该函数极限与常数之积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¦"/>
            </a:pPr>
            <a:r>
              <a:rPr lang="zh-CN" altLang="en-US" sz="2300"/>
              <a:t>有限个极限的函数的积（商）的极限，等于它们的极限的积（商）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¦"/>
            </a:pPr>
            <a:r>
              <a:rPr lang="zh-CN" altLang="en-US" sz="2300"/>
              <a:t>有限个有极限的函数的和（差）的极限等于它们极限的和（差）</a:t>
            </a:r>
          </a:p>
        </p:txBody>
      </p:sp>
      <p:sp>
        <p:nvSpPr>
          <p:cNvPr id="541704" name="Rectangle 8">
            <a:extLst>
              <a:ext uri="{FF2B5EF4-FFF2-40B4-BE49-F238E27FC236}">
                <a16:creationId xmlns:a16="http://schemas.microsoft.com/office/drawing/2014/main" id="{E09E7BB4-9D94-4621-BC8B-D932256C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960813"/>
            <a:ext cx="37306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极限的运算法则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1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1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1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BDE6965D-D225-4CC9-8BC8-8672FAE6B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3A2947C6-A024-4D8C-B9E3-7A3C911AEB6D}" type="slidenum">
              <a:rPr lang="de-DE" altLang="zh-CN" sz="1300" b="0" smtClean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9C0582F7-7FFD-4343-913A-6235BA51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296988"/>
            <a:ext cx="8929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物理学中的几个实例</a:t>
            </a:r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0831558F-8098-411A-86D4-207CC96B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854200"/>
            <a:ext cx="32797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¦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直线运动的瞬时速度 </a:t>
            </a:r>
          </a:p>
        </p:txBody>
      </p:sp>
      <p:sp>
        <p:nvSpPr>
          <p:cNvPr id="542729" name="Text Box 9">
            <a:extLst>
              <a:ext uri="{FF2B5EF4-FFF2-40B4-BE49-F238E27FC236}">
                <a16:creationId xmlns:a16="http://schemas.microsoft.com/office/drawing/2014/main" id="{48B4BC32-12BF-434C-8F93-85EFA56E1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49555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宋体" panose="02010600030101010101" pitchFamily="2" charset="-122"/>
              </a:rPr>
              <a:t>设描述质点运动位置的函数为</a:t>
            </a:r>
          </a:p>
        </p:txBody>
      </p:sp>
      <p:pic>
        <p:nvPicPr>
          <p:cNvPr id="542749" name="Picture 29">
            <a:extLst>
              <a:ext uri="{FF2B5EF4-FFF2-40B4-BE49-F238E27FC236}">
                <a16:creationId xmlns:a16="http://schemas.microsoft.com/office/drawing/2014/main" id="{A7F95174-9954-424B-8FE0-ED3EEFB6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2514600"/>
            <a:ext cx="139541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2755" name="Group 35">
            <a:extLst>
              <a:ext uri="{FF2B5EF4-FFF2-40B4-BE49-F238E27FC236}">
                <a16:creationId xmlns:a16="http://schemas.microsoft.com/office/drawing/2014/main" id="{34446E00-DF17-4C58-8604-B5A5A158E51C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240088"/>
            <a:ext cx="8497888" cy="457200"/>
            <a:chOff x="578" y="2041"/>
            <a:chExt cx="5353" cy="288"/>
          </a:xfrm>
        </p:grpSpPr>
        <p:sp>
          <p:nvSpPr>
            <p:cNvPr id="18456" name="Text Box 13">
              <a:extLst>
                <a:ext uri="{FF2B5EF4-FFF2-40B4-BE49-F238E27FC236}">
                  <a16:creationId xmlns:a16="http://schemas.microsoft.com/office/drawing/2014/main" id="{AC9E234B-1D69-4E2B-9F82-02DD9036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2041"/>
              <a:ext cx="5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宋体" panose="02010600030101010101" pitchFamily="2" charset="-122"/>
                </a:rPr>
                <a:t>则从       时刻到            时刻间的平均速度为</a:t>
              </a:r>
            </a:p>
          </p:txBody>
        </p:sp>
        <p:pic>
          <p:nvPicPr>
            <p:cNvPr id="18457" name="Picture 30">
              <a:extLst>
                <a:ext uri="{FF2B5EF4-FFF2-40B4-BE49-F238E27FC236}">
                  <a16:creationId xmlns:a16="http://schemas.microsoft.com/office/drawing/2014/main" id="{0CD7FE4C-22AC-4A36-B1EC-7E2FE4D65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" y="2108"/>
              <a:ext cx="54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58" name="Picture 31">
              <a:extLst>
                <a:ext uri="{FF2B5EF4-FFF2-40B4-BE49-F238E27FC236}">
                  <a16:creationId xmlns:a16="http://schemas.microsoft.com/office/drawing/2014/main" id="{4D773F8A-DF53-4E36-A3AA-C7E99BC5E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" y="2087"/>
              <a:ext cx="108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42752" name="Picture 32">
            <a:extLst>
              <a:ext uri="{FF2B5EF4-FFF2-40B4-BE49-F238E27FC236}">
                <a16:creationId xmlns:a16="http://schemas.microsoft.com/office/drawing/2014/main" id="{B93540B8-4340-45CF-B9CC-EA1E8202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043363"/>
            <a:ext cx="6596062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56" name="Text Box 36">
            <a:extLst>
              <a:ext uri="{FF2B5EF4-FFF2-40B4-BE49-F238E27FC236}">
                <a16:creationId xmlns:a16="http://schemas.microsoft.com/office/drawing/2014/main" id="{C89E26B0-0529-4009-8DD5-59CA1E64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5113338"/>
            <a:ext cx="3240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例如：匀加速直线运动</a:t>
            </a:r>
          </a:p>
        </p:txBody>
      </p:sp>
      <p:pic>
        <p:nvPicPr>
          <p:cNvPr id="542757" name="Picture 37">
            <a:extLst>
              <a:ext uri="{FF2B5EF4-FFF2-40B4-BE49-F238E27FC236}">
                <a16:creationId xmlns:a16="http://schemas.microsoft.com/office/drawing/2014/main" id="{8AF70901-9593-43EF-A919-9EA9B88A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5087938"/>
            <a:ext cx="33401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58" name="Picture 38">
            <a:extLst>
              <a:ext uri="{FF2B5EF4-FFF2-40B4-BE49-F238E27FC236}">
                <a16:creationId xmlns:a16="http://schemas.microsoft.com/office/drawing/2014/main" id="{A131C9B1-2614-4248-8470-8A172874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5761038"/>
            <a:ext cx="3122612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65" name="Line 45">
            <a:extLst>
              <a:ext uri="{FF2B5EF4-FFF2-40B4-BE49-F238E27FC236}">
                <a16:creationId xmlns:a16="http://schemas.microsoft.com/office/drawing/2014/main" id="{890B602A-BEA4-4703-8A96-9455914DB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1766888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2775" name="Group 55">
            <a:extLst>
              <a:ext uri="{FF2B5EF4-FFF2-40B4-BE49-F238E27FC236}">
                <a16:creationId xmlns:a16="http://schemas.microsoft.com/office/drawing/2014/main" id="{920FEEE1-A1F6-4577-A4D2-2029D4AA2340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1752600"/>
            <a:ext cx="3271837" cy="403225"/>
            <a:chOff x="3345" y="1104"/>
            <a:chExt cx="2061" cy="254"/>
          </a:xfrm>
        </p:grpSpPr>
        <p:sp>
          <p:nvSpPr>
            <p:cNvPr id="18452" name="Line 41">
              <a:extLst>
                <a:ext uri="{FF2B5EF4-FFF2-40B4-BE49-F238E27FC236}">
                  <a16:creationId xmlns:a16="http://schemas.microsoft.com/office/drawing/2014/main" id="{0F5E77CB-2710-4196-AD7A-7029211E5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1117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Oval 42">
              <a:extLst>
                <a:ext uri="{FF2B5EF4-FFF2-40B4-BE49-F238E27FC236}">
                  <a16:creationId xmlns:a16="http://schemas.microsoft.com/office/drawing/2014/main" id="{DC4FABDE-E0C7-4E02-9062-5E8E36C8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104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</a:pPr>
              <a:endParaRPr lang="zh-CN" altLang="en-US"/>
            </a:p>
          </p:txBody>
        </p:sp>
        <p:pic>
          <p:nvPicPr>
            <p:cNvPr id="18454" name="Picture 53">
              <a:extLst>
                <a:ext uri="{FF2B5EF4-FFF2-40B4-BE49-F238E27FC236}">
                  <a16:creationId xmlns:a16="http://schemas.microsoft.com/office/drawing/2014/main" id="{D2981C72-4449-4C68-81C2-5722E618C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" y="1179"/>
              <a:ext cx="1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55" name="Picture 54">
              <a:extLst>
                <a:ext uri="{FF2B5EF4-FFF2-40B4-BE49-F238E27FC236}">
                  <a16:creationId xmlns:a16="http://schemas.microsoft.com/office/drawing/2014/main" id="{99797911-82DF-4D34-9418-F3712D070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" y="1179"/>
              <a:ext cx="1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42776" name="Picture 56">
            <a:extLst>
              <a:ext uri="{FF2B5EF4-FFF2-40B4-BE49-F238E27FC236}">
                <a16:creationId xmlns:a16="http://schemas.microsoft.com/office/drawing/2014/main" id="{AAC120AB-DE33-4213-AD63-EBF5931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871663"/>
            <a:ext cx="219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78" name="Picture 58">
            <a:extLst>
              <a:ext uri="{FF2B5EF4-FFF2-40B4-BE49-F238E27FC236}">
                <a16:creationId xmlns:a16="http://schemas.microsoft.com/office/drawing/2014/main" id="{899EDF4B-1254-42F6-B54E-917DB940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1852613"/>
            <a:ext cx="901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79" name="Oval 59">
            <a:extLst>
              <a:ext uri="{FF2B5EF4-FFF2-40B4-BE49-F238E27FC236}">
                <a16:creationId xmlns:a16="http://schemas.microsoft.com/office/drawing/2014/main" id="{96887679-9540-4EB3-8B31-78D68FBD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1758950"/>
            <a:ext cx="36512" cy="36513"/>
          </a:xfrm>
          <a:prstGeom prst="ellipse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/>
          </a:p>
        </p:txBody>
      </p:sp>
      <p:sp>
        <p:nvSpPr>
          <p:cNvPr id="542781" name="Oval 61">
            <a:extLst>
              <a:ext uri="{FF2B5EF4-FFF2-40B4-BE49-F238E27FC236}">
                <a16:creationId xmlns:a16="http://schemas.microsoft.com/office/drawing/2014/main" id="{113924DF-AA2A-463A-BF66-1B181B89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1763713"/>
            <a:ext cx="36513" cy="36512"/>
          </a:xfrm>
          <a:prstGeom prst="ellipse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/>
          </a:p>
        </p:txBody>
      </p:sp>
      <p:pic>
        <p:nvPicPr>
          <p:cNvPr id="542782" name="Picture 62">
            <a:extLst>
              <a:ext uri="{FF2B5EF4-FFF2-40B4-BE49-F238E27FC236}">
                <a16:creationId xmlns:a16="http://schemas.microsoft.com/office/drawing/2014/main" id="{4380AE8E-94AA-4EBB-8029-523BEFC50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368425"/>
            <a:ext cx="5508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83" name="Picture 63">
            <a:extLst>
              <a:ext uri="{FF2B5EF4-FFF2-40B4-BE49-F238E27FC236}">
                <a16:creationId xmlns:a16="http://schemas.microsoft.com/office/drawing/2014/main" id="{B28ECD19-C23D-4565-9E53-D558F864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1368425"/>
            <a:ext cx="1000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/>
      <p:bldP spid="542725" grpId="0"/>
      <p:bldP spid="542729" grpId="0"/>
      <p:bldP spid="542756" grpId="0"/>
      <p:bldP spid="542779" grpId="0" animBg="1"/>
      <p:bldP spid="542781" grpId="0" animBg="1"/>
    </p:bldLst>
  </p:timing>
</p:sld>
</file>

<file path=ppt/theme/theme1.xml><?xml version="1.0" encoding="utf-8"?>
<a:theme xmlns:a="http://schemas.openxmlformats.org/drawingml/2006/main" name="Huawei">
  <a:themeElements>
    <a:clrScheme name="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awei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uawei">
  <a:themeElements>
    <a:clrScheme name="1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uawei">
      <a:majorFont>
        <a:latin typeface="FrutigerNext LT Medium"/>
        <a:ea typeface="黑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uawei">
  <a:themeElements>
    <a:clrScheme name="2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Huawei">
  <a:themeElements>
    <a:clrScheme name="3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Huawei">
  <a:themeElements>
    <a:clrScheme name="4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Huawei">
  <a:themeElements>
    <a:clrScheme name="5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5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1634</TotalTime>
  <Words>1124</Words>
  <Application>Microsoft Office PowerPoint</Application>
  <PresentationFormat>自定义</PresentationFormat>
  <Paragraphs>173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Times New Roman</vt:lpstr>
      <vt:lpstr>宋体</vt:lpstr>
      <vt:lpstr>Arial</vt:lpstr>
      <vt:lpstr>FrutigerNext LT Medium</vt:lpstr>
      <vt:lpstr>黑体</vt:lpstr>
      <vt:lpstr>FrutigerNext LT Regular</vt:lpstr>
      <vt:lpstr>华文细黑</vt:lpstr>
      <vt:lpstr>Wingdings</vt:lpstr>
      <vt:lpstr>FrutigerNext LT Light</vt:lpstr>
      <vt:lpstr>FrutigerNext LT Bold</vt:lpstr>
      <vt:lpstr>MS PGothic</vt:lpstr>
      <vt:lpstr>华文新魏</vt:lpstr>
      <vt:lpstr>方正粗宋简体</vt:lpstr>
      <vt:lpstr>楷体_GB2312</vt:lpstr>
      <vt:lpstr>Symbol</vt:lpstr>
      <vt:lpstr>Comic Sans MS</vt:lpstr>
      <vt:lpstr>Huawei</vt:lpstr>
      <vt:lpstr>1_Huawei</vt:lpstr>
      <vt:lpstr>2_Huawei</vt:lpstr>
      <vt:lpstr>3_Huawei</vt:lpstr>
      <vt:lpstr>4_Huawei</vt:lpstr>
      <vt:lpstr>5_Huawei</vt:lpstr>
      <vt:lpstr>PowerPoint 演示文稿</vt:lpstr>
      <vt:lpstr>普通物理A:力学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定积分的几何意义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300</cp:revision>
  <dcterms:created xsi:type="dcterms:W3CDTF">2010-01-26T11:59:06Z</dcterms:created>
  <dcterms:modified xsi:type="dcterms:W3CDTF">2017-09-07T11:28:34Z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000800c22d0000000000010262a00207f7000400038000</vt:lpwstr>
  </property>
</Properties>
</file>