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666" r:id="rId8"/>
  </p:sldMasterIdLst>
  <p:notesMasterIdLst>
    <p:notesMasterId r:id="rId39"/>
  </p:notesMasterIdLst>
  <p:sldIdLst>
    <p:sldId id="256" r:id="rId9"/>
    <p:sldId id="467" r:id="rId10"/>
    <p:sldId id="468" r:id="rId11"/>
    <p:sldId id="469" r:id="rId12"/>
    <p:sldId id="471" r:id="rId13"/>
    <p:sldId id="470" r:id="rId14"/>
    <p:sldId id="472" r:id="rId15"/>
    <p:sldId id="474" r:id="rId16"/>
    <p:sldId id="473" r:id="rId17"/>
    <p:sldId id="475" r:id="rId18"/>
    <p:sldId id="476" r:id="rId19"/>
    <p:sldId id="477" r:id="rId20"/>
    <p:sldId id="479" r:id="rId21"/>
    <p:sldId id="478" r:id="rId22"/>
    <p:sldId id="480" r:id="rId23"/>
    <p:sldId id="481" r:id="rId24"/>
    <p:sldId id="482" r:id="rId25"/>
    <p:sldId id="483" r:id="rId26"/>
    <p:sldId id="484" r:id="rId27"/>
    <p:sldId id="485" r:id="rId28"/>
    <p:sldId id="487" r:id="rId29"/>
    <p:sldId id="488" r:id="rId30"/>
    <p:sldId id="489" r:id="rId31"/>
    <p:sldId id="490" r:id="rId32"/>
    <p:sldId id="491" r:id="rId33"/>
    <p:sldId id="486" r:id="rId34"/>
    <p:sldId id="492" r:id="rId35"/>
    <p:sldId id="494" r:id="rId36"/>
    <p:sldId id="493" r:id="rId37"/>
    <p:sldId id="427" r:id="rId38"/>
  </p:sldIdLst>
  <p:sldSz cx="10333038" cy="72009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32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6600"/>
    <a:srgbClr val="FF6600"/>
    <a:srgbClr val="000066"/>
    <a:srgbClr val="003300"/>
    <a:srgbClr val="990000"/>
    <a:srgbClr val="FF3300"/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2" autoAdjust="0"/>
    <p:restoredTop sz="80826" autoAdjust="0"/>
  </p:normalViewPr>
  <p:slideViewPr>
    <p:cSldViewPr>
      <p:cViewPr varScale="1">
        <p:scale>
          <a:sx n="83" d="100"/>
          <a:sy n="83" d="100"/>
        </p:scale>
        <p:origin x="1430" y="82"/>
      </p:cViewPr>
      <p:guideLst>
        <p:guide orient="horz" pos="2268"/>
        <p:guide pos="325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7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2405FBC-E0F0-4BA8-A627-2C9EA26B12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buClrTx/>
              <a:buSzTx/>
              <a:buFontTx/>
              <a:buNone/>
              <a:defRPr sz="120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86B2AB3-1353-44B9-B1E1-06B6E1CC11D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buClrTx/>
              <a:buSzTx/>
              <a:buFontTx/>
              <a:buNone/>
              <a:defRPr sz="120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DAF7D49D-8946-4746-B8B3-6059D026ED4F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69963" y="685800"/>
            <a:ext cx="491807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282B383-DED1-49A4-B9B6-BBD5EB6A708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57B3B1E-3167-4BC2-9906-2DD493BA071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buClrTx/>
              <a:buSzTx/>
              <a:buFontTx/>
              <a:buNone/>
              <a:defRPr sz="120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DFF05EA-FDC1-4A9F-85ED-678E9CD4C9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buClrTx/>
              <a:buSzTx/>
              <a:buFontTx/>
              <a:buNone/>
              <a:defRPr sz="1200" smtClean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946DAA3E-7D23-485C-9B5C-0A0190F955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2DA70958-B02E-44CB-BA66-D33404308D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6B110C4-D232-48E0-B06B-EB36E42C0C1F}" type="slidenum">
              <a:rPr lang="zh-CN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1</a:t>
            </a:fld>
            <a:endParaRPr lang="en-US" altLang="zh-CN">
              <a:ea typeface="MS PGothic" panose="020B0600070205080204" pitchFamily="34" charset="-128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DE84FB79-F8DA-439A-8E33-3C63825DAC2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5E54EE3C-FB75-4AA2-8EF3-41259007B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8A6C95CC-76BD-4AC3-A0A4-732AB5E0E0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6DB0C2C-F34F-4E80-B264-5187F58D1B0C}" type="slidenum">
              <a:rPr lang="zh-CN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30</a:t>
            </a:fld>
            <a:endParaRPr lang="en-US" altLang="zh-CN">
              <a:ea typeface="MS PGothic" panose="020B0600070205080204" pitchFamily="34" charset="-128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C1145550-7C1F-448B-960D-510B2C16FB4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B12103F0-E792-412A-A31A-8FD4231B0E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2">
            <a:extLst>
              <a:ext uri="{FF2B5EF4-FFF2-40B4-BE49-F238E27FC236}">
                <a16:creationId xmlns:a16="http://schemas.microsoft.com/office/drawing/2014/main" id="{2C02751B-D220-43B1-BA52-7A2E2C8892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2325"/>
            <a:ext cx="10333038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0">
            <a:extLst>
              <a:ext uri="{FF2B5EF4-FFF2-40B4-BE49-F238E27FC236}">
                <a16:creationId xmlns:a16="http://schemas.microsoft.com/office/drawing/2014/main" id="{8C491752-165A-404B-956A-D68220C9BD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8188" y="6416675"/>
            <a:ext cx="13636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7798" tIns="43900" rIns="87798" bIns="43900">
            <a:spAutoFit/>
          </a:bodyPr>
          <a:lstStyle>
            <a:lvl1pPr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4397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87788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3160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755775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zh-CN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2015</a:t>
            </a:r>
            <a:r>
              <a:rPr lang="zh-CN" altLang="en-US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年秋季学期</a:t>
            </a:r>
            <a:endParaRPr lang="en-US" altLang="zh-CN" sz="1300" dirty="0">
              <a:solidFill>
                <a:schemeClr val="bg2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6" name="Picture 68">
            <a:extLst>
              <a:ext uri="{FF2B5EF4-FFF2-40B4-BE49-F238E27FC236}">
                <a16:creationId xmlns:a16="http://schemas.microsoft.com/office/drawing/2014/main" id="{FF33FA06-7984-4838-BD0D-418C3F980B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3" y="6316663"/>
            <a:ext cx="1743075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106" name="Rectangle 74"/>
          <p:cNvSpPr>
            <a:spLocks noGrp="1" noChangeArrowheads="1"/>
          </p:cNvSpPr>
          <p:nvPr>
            <p:ph type="ctrTitle" sz="quarter"/>
          </p:nvPr>
        </p:nvSpPr>
        <p:spPr>
          <a:xfrm>
            <a:off x="774700" y="1462088"/>
            <a:ext cx="5994400" cy="1749425"/>
          </a:xfrm>
        </p:spPr>
        <p:txBody>
          <a:bodyPr/>
          <a:lstStyle>
            <a:lvl1pPr algn="ctr">
              <a:defRPr sz="5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4107" name="Rectangle 7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73113" y="3341688"/>
            <a:ext cx="5995987" cy="908050"/>
          </a:xfrm>
        </p:spPr>
        <p:txBody>
          <a:bodyPr lIns="87814" tIns="43906" rIns="87814" bIns="43906"/>
          <a:lstStyle>
            <a:lvl1pPr marL="0" indent="0" algn="ctr">
              <a:buFont typeface="Wingdings" pitchFamily="2" charset="2"/>
              <a:buNone/>
              <a:defRPr sz="3200" b="0">
                <a:solidFill>
                  <a:schemeClr val="bg1"/>
                </a:solidFill>
                <a:latin typeface="Comic Sans MS" pitchFamily="66" charset="0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" name="Rectangle 26">
            <a:extLst>
              <a:ext uri="{FF2B5EF4-FFF2-40B4-BE49-F238E27FC236}">
                <a16:creationId xmlns:a16="http://schemas.microsoft.com/office/drawing/2014/main" id="{9CF181EC-0293-49BE-B557-8272F472018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773113" y="296863"/>
            <a:ext cx="2411412" cy="498475"/>
          </a:xfrm>
        </p:spPr>
        <p:txBody>
          <a:bodyPr lIns="87814" tIns="43906" rIns="87814" bIns="43906"/>
          <a:lstStyle>
            <a:lvl1pPr>
              <a:lnSpc>
                <a:spcPct val="100000"/>
              </a:lnSpc>
              <a:defRPr>
                <a:latin typeface="+mn-lt"/>
              </a:defRPr>
            </a:lvl1pPr>
          </a:lstStyle>
          <a:p>
            <a:pPr>
              <a:defRPr/>
            </a:pPr>
            <a:fld id="{F6C609A3-3600-4311-B645-EC5B5DF66EF1}" type="datetime1">
              <a:rPr lang="zh-CN" altLang="en-US"/>
              <a:pPr>
                <a:defRPr/>
              </a:pPr>
              <a:t>2017/9/7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082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383B7593-8EE1-4891-9727-F8B8DAE8C6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67EE81B7-3109-4580-B3C1-FBCD59149811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88134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452438"/>
            <a:ext cx="2239963" cy="56753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8188" y="452438"/>
            <a:ext cx="6567487" cy="56753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C27E97A-4397-46A6-B08B-450A366B69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69B55208-5392-4E88-B662-2011D45F38F2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92491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4700" y="2236788"/>
            <a:ext cx="8783638" cy="15430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9400" y="4079875"/>
            <a:ext cx="7234238" cy="1841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6EE0E73E-E24A-4310-8085-C0175A2BEE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25719FC4-7F3D-437D-B94B-DF2835E0B896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658727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40DCD3CB-D8CF-462C-A9D2-52D453F497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1ED414F1-9337-443E-A083-F662FDEDE5E2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160067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975" y="4627563"/>
            <a:ext cx="8783638" cy="143033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5975" y="3052763"/>
            <a:ext cx="8783638" cy="1574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88C2397-C434-49DA-A859-2C989600BD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E88989F7-AA50-4CD5-B8B5-52F5A7BAC621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45396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8188" y="1223963"/>
            <a:ext cx="44037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94313" y="1223963"/>
            <a:ext cx="44037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E468331-D813-4C42-8E84-BB65063157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E058DE4E-7327-4113-B709-78FB80793B3F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2860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5938" y="1611313"/>
            <a:ext cx="4565650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5938" y="2284413"/>
            <a:ext cx="4565650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48275" y="1611313"/>
            <a:ext cx="45688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48275" y="2284413"/>
            <a:ext cx="4568825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355FBDE3-7A58-40D2-950B-68D66A19E5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71DE08CA-4A55-4C1B-AD10-A79A01E6AEA5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02239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3E9590DA-61C4-4F53-BF6B-51D864D5F6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859B33D2-1EBB-4A88-8BF6-3494BFFA77D4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1597644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41B1BDEE-B726-4193-834A-9A6423C604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841AD82D-8F83-4E2A-9580-74B2A38E914C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2112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7338"/>
            <a:ext cx="3400425" cy="12192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40188" y="287338"/>
            <a:ext cx="5776912" cy="61452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5938" y="1506538"/>
            <a:ext cx="3400425" cy="4926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DAD8E61-57D4-42C2-A0CF-48B263E6A8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05E3D084-100F-4480-9D0A-58EA2E6F2081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7180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420A8FDE-E572-4039-8A3A-40BC66A84F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9B843098-DED5-4990-AE8C-71A2796D9E21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838424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5650" y="5040313"/>
            <a:ext cx="6199188" cy="59531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25650" y="642938"/>
            <a:ext cx="6199188" cy="4321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25650" y="5635625"/>
            <a:ext cx="6199188" cy="844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4596A0A-8999-49D6-BA96-9375133752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89EE99D0-5E06-42C3-B8FA-06D4CB77EA54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102992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76FC374-0E80-464A-BD20-14B3C90106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01A37E16-57E6-4595-A3A0-0787BB82BA52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817709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000" y="288925"/>
            <a:ext cx="2324100" cy="611981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5938" y="288925"/>
            <a:ext cx="6824662" cy="6119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E44E68A-3957-4BF0-87C5-3E31BA7E85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BCD887A3-77CE-4155-81E8-45636607C9C3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156629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4700" y="2236788"/>
            <a:ext cx="8783638" cy="15430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9400" y="4079875"/>
            <a:ext cx="7234238" cy="1841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EA00558-4EB6-42E4-9D29-47E9FBDE02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85DB082E-0202-419F-9378-AE379E272F7D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144584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D9578EB-3393-40D1-B175-DFB1BD061B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F652E06E-C8BD-4012-9F01-7ECEFF6349EE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868943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975" y="4627563"/>
            <a:ext cx="8783638" cy="143033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5975" y="3052763"/>
            <a:ext cx="8783638" cy="1574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A4DAD6A-FF4A-45BD-B414-1203F88C62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1B823A9B-86B8-4F33-9239-96DDE39E3A1B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8913105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8188" y="1223963"/>
            <a:ext cx="44037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94313" y="1223963"/>
            <a:ext cx="44037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06E844D-E71B-4D62-9E99-390B6B1D59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3761977A-1C51-48E0-BD7D-8DCE2220EA9F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963470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5938" y="1611313"/>
            <a:ext cx="4565650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5938" y="2284413"/>
            <a:ext cx="4565650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48275" y="1611313"/>
            <a:ext cx="45688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48275" y="2284413"/>
            <a:ext cx="4568825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6279D5-AE89-435E-8D89-964F20A40A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D0E1464B-E863-4A24-8AED-EB4EC7069A10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48775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E8471A2-7A08-44EC-AFEF-E39B24D15B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BCBE3E0C-5E23-4DA6-895C-E40EBBCB8582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167614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0F570931-A2C6-4AEC-B533-54E1196A3E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0F713A2A-9632-49C0-A350-BD5B337DB889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00215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975" y="4627563"/>
            <a:ext cx="8783638" cy="1430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5975" y="3052763"/>
            <a:ext cx="8783638" cy="1574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A4A84375-40D2-4123-AE9C-064413B76B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0572B961-C9F9-4085-830E-92DB7895E722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68356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7338"/>
            <a:ext cx="3400425" cy="12192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40188" y="287338"/>
            <a:ext cx="5776912" cy="61452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5938" y="1506538"/>
            <a:ext cx="3400425" cy="4926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57F5753-9285-4C22-A767-1277BB6694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AC4E306F-D639-4A56-916B-47F5FE87DEE1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221550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5650" y="5040313"/>
            <a:ext cx="6199188" cy="59531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25650" y="642938"/>
            <a:ext cx="6199188" cy="4321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25650" y="5635625"/>
            <a:ext cx="6199188" cy="844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D5371A2-8BB1-40B0-9B9B-AF5BDF5FB5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1F804DF7-AA6C-4DB6-8C9C-C53A8755BCE4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7099370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25394B7-4F66-48CE-A3CB-0997D0663D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13DC6007-654D-4497-9635-30F5AA199204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076941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000" y="288925"/>
            <a:ext cx="2324100" cy="611981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5938" y="288925"/>
            <a:ext cx="6824662" cy="6119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E2E3C10-4311-4B07-BB12-63B87ACC8B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D19C9B20-C913-453C-A36A-F7E187F4EB49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6704865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4700" y="2236788"/>
            <a:ext cx="8783638" cy="15430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9400" y="4079875"/>
            <a:ext cx="7234238" cy="1841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C4300B1-887F-4C32-8B4F-7310D1A3D5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3FC976C0-2140-4949-BB84-E2FCA70A832E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641599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C5A71EE-630D-4966-812F-5CBA3A3629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C08E8321-F26A-44AC-93B9-14AD695096E2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95303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975" y="4627563"/>
            <a:ext cx="8783638" cy="143033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5975" y="3052763"/>
            <a:ext cx="8783638" cy="1574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1A0C080-9148-4E62-A094-F1784AFD1E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A9D9CD46-5B95-4750-AAE3-997D1D5E3A75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726411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8188" y="1223963"/>
            <a:ext cx="44037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94313" y="1223963"/>
            <a:ext cx="44037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751DC17-00FF-48C3-90E8-68FA0B2C79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C3316B60-6994-4399-BA81-D4AE6D6515B9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7244629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5938" y="1611313"/>
            <a:ext cx="4565650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5938" y="2284413"/>
            <a:ext cx="4565650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48275" y="1611313"/>
            <a:ext cx="45688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48275" y="2284413"/>
            <a:ext cx="4568825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941395-D23F-4FAA-80CA-4F69238274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894D16D3-7B42-491A-B721-4641A9062F7C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153818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AF7F6C2-D48F-4065-9556-9B03160E63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FB069104-CD2B-484A-A068-F493F700CBF8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97639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8188" y="1724025"/>
            <a:ext cx="4403725" cy="4403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94313" y="1724025"/>
            <a:ext cx="4403725" cy="4403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C9BE675-44AE-4B46-B2B1-E04F36E684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DA6364E4-C1D1-4C3E-B18C-DCB0269E531F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36547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389B5B0D-1BB7-4538-BB04-DAC16AD8D8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BD71FC69-96CD-4CA7-8267-61F08672391B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568524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7338"/>
            <a:ext cx="3400425" cy="12192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40188" y="287338"/>
            <a:ext cx="5776912" cy="61452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5938" y="1506538"/>
            <a:ext cx="3400425" cy="4926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7CC12FF-FD89-45DF-BF73-BDD9F74F63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71B719B9-4F8C-45B1-BDE9-DA4BB2D743B0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113727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5650" y="5040313"/>
            <a:ext cx="6199188" cy="59531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25650" y="642938"/>
            <a:ext cx="6199188" cy="4321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25650" y="5635625"/>
            <a:ext cx="6199188" cy="844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19CF969-6AEE-44AE-8516-E53DA099B3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A2E1BCCB-103E-4F87-B091-83C914597939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952905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49E076E-1192-45DE-99F0-C7B190BF2D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68C608DE-51F9-4C3A-9885-B5927CD7C203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683727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000" y="288925"/>
            <a:ext cx="2324100" cy="611981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5938" y="288925"/>
            <a:ext cx="6824662" cy="6119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10588AB-6D3A-4C21-BB80-6BECFA2026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115E6E72-B934-49FD-8979-9BB781687359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099933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4700" y="2236788"/>
            <a:ext cx="8783638" cy="15430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9400" y="4079875"/>
            <a:ext cx="7234238" cy="1841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8B6FC13-513A-4CC1-9F70-274355C2B0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B63587E4-1381-4DEF-8B2B-998BE84663CE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8547635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45D1F2F-3F62-4F93-8B61-5E9537898F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E42719E9-D8AD-480E-8571-83C1450BB324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4968178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975" y="4627563"/>
            <a:ext cx="8783638" cy="143033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5975" y="3052763"/>
            <a:ext cx="8783638" cy="1574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231F0B5-AC08-4F8D-95AC-B3DF419510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D333E7A9-1E1B-43CB-BEDC-BBD660EFD119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6215467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8188" y="1223963"/>
            <a:ext cx="44037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94313" y="1223963"/>
            <a:ext cx="44037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F931A81-B590-4CD0-B99B-34259276CD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0735CB03-69C7-4D49-BF63-92EBD1D98DEE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806026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5938" y="1611313"/>
            <a:ext cx="4565650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5938" y="2284413"/>
            <a:ext cx="4565650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48275" y="1611313"/>
            <a:ext cx="45688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48275" y="2284413"/>
            <a:ext cx="4568825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BBE223-75FF-4CC8-A0B1-E5A87CD53E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8A3398C5-CF26-445A-BF01-828126A6CD3A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30107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5938" y="1611313"/>
            <a:ext cx="4565650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5938" y="2284413"/>
            <a:ext cx="4565650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48275" y="1611313"/>
            <a:ext cx="45688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48275" y="2284413"/>
            <a:ext cx="4568825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DBED27D-22DB-42D4-9950-E8B72317B9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40ECAAD3-97F7-4F25-A8F2-0FE0169A09E9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38184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08094C2-0784-4FAA-9838-A7B28E7D1D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8FC037EC-1831-4A2F-951B-8C4826E85B3C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12089723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00FC39FA-78B3-4FA5-B7D6-A461166322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A2CA05CA-FF55-488C-BC5C-3514E524F624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391697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7338"/>
            <a:ext cx="3400425" cy="12192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40188" y="287338"/>
            <a:ext cx="5776912" cy="61452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5938" y="1506538"/>
            <a:ext cx="3400425" cy="4926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FE1B519-0759-469A-A161-DA69231769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16BD3918-2FB0-4840-9A88-5A6FA4264BE0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11546479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5650" y="5040313"/>
            <a:ext cx="6199188" cy="59531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25650" y="642938"/>
            <a:ext cx="6199188" cy="4321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25650" y="5635625"/>
            <a:ext cx="6199188" cy="844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C5B7E2C-C7F7-42CC-9387-DC246B07AD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C179F7A9-6A6E-4611-947F-260DDB1D12E5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0100644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E78EAC1-D2EB-4B9A-9153-294B4AE167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DD836F43-B359-4E0D-A3C7-27B503BAB115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47280121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000" y="288925"/>
            <a:ext cx="2324100" cy="611981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5938" y="288925"/>
            <a:ext cx="6824662" cy="6119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B242A5A-E6E6-4DE8-97EF-DAFEE2C724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B1A0155D-2D73-4EC6-9D57-C86F4DE33C73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00134786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4700" y="2236788"/>
            <a:ext cx="8783638" cy="15430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9400" y="4079875"/>
            <a:ext cx="7234238" cy="1841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0A27B26-6CB2-4C0B-AA1E-D638061F80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04E4FE3A-D7F7-4036-B0FD-F1A5C13CB4E5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5131783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91F7054-2662-4860-9873-F7C25B56FB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37861C8B-4701-44CC-BBEE-C9A0A7AFF769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401103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975" y="4627563"/>
            <a:ext cx="8783638" cy="143033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5975" y="3052763"/>
            <a:ext cx="8783638" cy="1574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F39AE2F-6748-4495-BDCE-224D0D8504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DDFC02EF-2FDF-498A-A2C6-D86DAC24AB9E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765517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8188" y="1223963"/>
            <a:ext cx="44037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94313" y="1223963"/>
            <a:ext cx="44037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34F4DD6-8AB8-434C-885C-3F480136DA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7B30A643-2F2D-4751-8828-BB7A84547AAE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84909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FF61C5AD-EE6B-450A-9FFA-8B463AA6F7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D3C2F890-CF06-4F11-A73B-DDBC89C190AB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0009056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5938" y="1611313"/>
            <a:ext cx="4565650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5938" y="2284413"/>
            <a:ext cx="4565650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48275" y="1611313"/>
            <a:ext cx="45688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48275" y="2284413"/>
            <a:ext cx="4568825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DD4A95-4C38-4C97-A898-18E235E40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E7C4A5EB-821D-4DB3-8DF8-7CDE415EFB45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5866207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A2F7099-FD18-4AAF-BDD3-8CED15D929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4EEC9536-7E65-4AF5-95E8-C5185D09BA67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18509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7009A832-21E6-4ABC-AA2F-4E2885B395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5B1B6E02-C834-4D8B-B03A-D8E950BD5E60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9749015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7338"/>
            <a:ext cx="3400425" cy="12192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40188" y="287338"/>
            <a:ext cx="5776912" cy="61452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5938" y="1506538"/>
            <a:ext cx="3400425" cy="4926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B6A8292-6E89-478F-855B-EED4BF60ED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42127572-43ED-4FA0-9C42-8C98A055EE5E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96544760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5650" y="5040313"/>
            <a:ext cx="6199188" cy="59531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25650" y="642938"/>
            <a:ext cx="6199188" cy="4321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25650" y="5635625"/>
            <a:ext cx="6199188" cy="844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DDFC9E9-5AB9-42D8-8EC0-83A42D802E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277D4DB9-249D-494A-B00A-51C57163A5C0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0659390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24B73FC-BC89-4FC3-8FA5-D7292B66B0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399A0453-7F2B-436A-8FE8-FAFBCB0B78CD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721458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000" y="288925"/>
            <a:ext cx="2324100" cy="611981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5938" y="288925"/>
            <a:ext cx="6824662" cy="6119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E5D09E7-AE9E-4B76-8756-32490FA70C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257B2F20-5F26-4BC8-9D04-67B147C7302F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0963555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4700" y="2236788"/>
            <a:ext cx="8783638" cy="15430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9400" y="4079875"/>
            <a:ext cx="7234238" cy="1841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D8F5668-EC25-479F-9454-41FAFC9588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9C68D4BD-8079-4D8D-8EA6-A570D1424F0D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94633507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37851C8-176F-462F-B9E2-81B2726264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1A796DAF-6D78-4646-A30E-F5F696EE1DAB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03334726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975" y="4627563"/>
            <a:ext cx="8783638" cy="143033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5975" y="3052763"/>
            <a:ext cx="8783638" cy="1574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386CE4E-54FB-4AF7-85AD-36574C1EA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A1A7EE01-24D2-4C68-AB83-8672CF9B918B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7250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B49CEA59-3DFF-4153-8A58-09BE63CF0D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A2B606A9-9BB3-4155-B7BD-2C73EEDEA2ED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1736954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8188" y="1223963"/>
            <a:ext cx="44037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94313" y="1223963"/>
            <a:ext cx="44037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EBDFA49-CE28-49A7-ABFD-CDCF015F58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133B26DA-2986-4270-A3A0-6D084A8FFE74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53621430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5938" y="1611313"/>
            <a:ext cx="4565650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5938" y="2284413"/>
            <a:ext cx="4565650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48275" y="1611313"/>
            <a:ext cx="45688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48275" y="2284413"/>
            <a:ext cx="4568825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9DFBEA-BB98-4EB2-A5ED-6D3417A372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3424984C-C0A5-4674-A871-5A29ADB031E7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2567601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D36D540-1560-4EBA-A634-ED3362ED01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7A1606B8-ECA6-40D9-8C85-182560D46A14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51447585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4A8790F8-55A9-49F5-ADB9-D5CFD0621A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8E5BE827-ED51-459F-A911-4462898886CF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99055092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7338"/>
            <a:ext cx="3400425" cy="12192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40188" y="287338"/>
            <a:ext cx="5776912" cy="61452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5938" y="1506538"/>
            <a:ext cx="3400425" cy="4926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7D36BFB-8223-419E-BCC2-0E68F254E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0B53CBB9-C8F2-4BC9-8CA3-449566700AF6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167594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5650" y="5040313"/>
            <a:ext cx="6199188" cy="59531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25650" y="642938"/>
            <a:ext cx="6199188" cy="4321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25650" y="5635625"/>
            <a:ext cx="6199188" cy="844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1728C2B-E47B-4C7C-BC3E-90ECF78B85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59EB651D-8FA5-4974-A090-A70EBC44F3D6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01666488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310D3E8-D89E-4C4A-8BB8-033B624EE4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36E18483-14BF-4F6E-A470-6931409F1A6F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3473053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000" y="288925"/>
            <a:ext cx="2324100" cy="611981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5938" y="288925"/>
            <a:ext cx="6824662" cy="6119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8AB4BF6-03F4-459A-B91E-60A1DCB0FF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73232CF1-DF6F-4664-9A8F-5773BD2B3AE2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7839784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4700" y="2236788"/>
            <a:ext cx="8783638" cy="15430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9400" y="4079875"/>
            <a:ext cx="7234238" cy="1841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95B5604-7D71-4080-A49E-6D31FCFB3D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91FF85D2-1D7D-4B30-B733-67A38E5DBA8C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6902069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6AF304-2CD8-44A0-82B9-01D951F7C0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B8BCB859-3E12-4279-9707-1C984F096BF4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9563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7338"/>
            <a:ext cx="3400425" cy="1219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40188" y="287338"/>
            <a:ext cx="5776912" cy="61452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5938" y="1506538"/>
            <a:ext cx="3400425" cy="4926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5190A1C-9483-4F3B-992C-BB0190D7E2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05DDCCC9-B662-48E0-8EEF-435A84A2F884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7534125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975" y="4627563"/>
            <a:ext cx="8783638" cy="143033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5975" y="3052763"/>
            <a:ext cx="8783638" cy="1574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B3615C1-28C3-443B-8E0D-0511543B2E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A3B9472F-A1B6-42DC-880E-A340B46E07E8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0909944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8188" y="1223963"/>
            <a:ext cx="44037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94313" y="1223963"/>
            <a:ext cx="44037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C632346-8CC4-4E32-8B93-2E5C00325B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3D79DF87-EA46-4BA8-94FC-5F9BB817CEE1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7353946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5938" y="1611313"/>
            <a:ext cx="4565650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5938" y="2284413"/>
            <a:ext cx="4565650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48275" y="1611313"/>
            <a:ext cx="45688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48275" y="2284413"/>
            <a:ext cx="4568825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50BC2-B7CD-48B4-98FE-95FAA8426D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FC664A3F-2ECE-4EAF-8809-EA4B37AEB424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14816165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0A705D8-B5F5-4419-9557-49992923AE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223F5BDE-86C4-4106-B008-ED296C528A2A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5125410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4A9F77FB-5763-401A-B90A-FCC21A1463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78D7C1F9-1759-4660-AC25-00E0D4A26EB2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1297963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7338"/>
            <a:ext cx="3400425" cy="12192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40188" y="287338"/>
            <a:ext cx="5776912" cy="61452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5938" y="1506538"/>
            <a:ext cx="3400425" cy="4926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CA966CC-A1A8-4F1A-90D0-0C58C02281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5919BB74-9EC6-4330-B062-C2536A68C722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1758173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5650" y="5040313"/>
            <a:ext cx="6199188" cy="59531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25650" y="642938"/>
            <a:ext cx="6199188" cy="4321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25650" y="5635625"/>
            <a:ext cx="6199188" cy="844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0B1B576-90F3-494B-8FAE-FC5D596058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FAB6FB05-AE3A-44B8-8BF0-B706DBA4913E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6142354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938" y="288925"/>
            <a:ext cx="9301162" cy="1200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726B112-2D6B-4EDD-8DB9-65CCC86580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152FD357-AA90-49DB-BAF1-7B7C087B05CE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2902038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000" y="288925"/>
            <a:ext cx="2324100" cy="611981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5938" y="288925"/>
            <a:ext cx="6824662" cy="6119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AC635E6-9292-4EB8-A097-BAB0A9C6F5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DC409CD2-B0CD-4BFA-BD9E-6D91956DC7D9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81067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5650" y="5040313"/>
            <a:ext cx="6199188" cy="5953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25650" y="642938"/>
            <a:ext cx="6199188" cy="4321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25650" y="5635625"/>
            <a:ext cx="6199188" cy="844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C1901F80-EF98-4C4E-98DD-C2AACB99D1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9ECF3876-A6BF-4356-9B97-C8F7645BB21D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6682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7">
            <a:extLst>
              <a:ext uri="{FF2B5EF4-FFF2-40B4-BE49-F238E27FC236}">
                <a16:creationId xmlns:a16="http://schemas.microsoft.com/office/drawing/2014/main" id="{65DB7EAE-3AA6-4C91-B067-243E81621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2563"/>
            <a:ext cx="1033145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2" name="Rectangle 10">
            <a:extLst>
              <a:ext uri="{FF2B5EF4-FFF2-40B4-BE49-F238E27FC236}">
                <a16:creationId xmlns:a16="http://schemas.microsoft.com/office/drawing/2014/main" id="{4E992D3F-3899-4589-B532-2E5019DE295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88200" y="6813550"/>
            <a:ext cx="23701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77888" eaLnBrk="0" hangingPunct="0">
              <a:lnSpc>
                <a:spcPct val="85000"/>
              </a:lnSpc>
              <a:buClrTx/>
              <a:buSzTx/>
              <a:buFontTx/>
              <a:buNone/>
              <a:defRPr sz="1300" smtClean="0">
                <a:latin typeface="FrutigerNext LT Bold" pitchFamily="20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fld id="{574ECA36-1DDD-4C14-B886-698D48E59243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1028" name="Rectangle 13">
            <a:extLst>
              <a:ext uri="{FF2B5EF4-FFF2-40B4-BE49-F238E27FC236}">
                <a16:creationId xmlns:a16="http://schemas.microsoft.com/office/drawing/2014/main" id="{E2166461-5A8E-4434-85AC-CEF9CEC13C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8188" y="452438"/>
            <a:ext cx="87518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814" tIns="43906" rIns="87814" bIns="4390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68">
            <a:extLst>
              <a:ext uri="{FF2B5EF4-FFF2-40B4-BE49-F238E27FC236}">
                <a16:creationId xmlns:a16="http://schemas.microsoft.com/office/drawing/2014/main" id="{99BF23AD-E772-4A45-8640-430B738AD4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1724025"/>
            <a:ext cx="8959850" cy="440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828" tIns="43914" rIns="87828" bIns="43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8753" name="Text Box 81">
            <a:extLst>
              <a:ext uri="{FF2B5EF4-FFF2-40B4-BE49-F238E27FC236}">
                <a16:creationId xmlns:a16="http://schemas.microsoft.com/office/drawing/2014/main" id="{A4636B8C-2685-459F-A6EA-DC7B9DE199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8188" y="6769100"/>
            <a:ext cx="21510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798" tIns="43900" rIns="87798" bIns="43900">
            <a:spAutoFit/>
          </a:bodyPr>
          <a:lstStyle>
            <a:lvl1pPr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4397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87788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3160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755775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300" dirty="0">
                <a:latin typeface="华文新魏" pitchFamily="2" charset="-122"/>
                <a:ea typeface="华文新魏" pitchFamily="2" charset="-122"/>
              </a:rPr>
              <a:t>数学预备知识 </a:t>
            </a:r>
            <a:r>
              <a:rPr lang="en-US" altLang="zh-CN" sz="1300" dirty="0">
                <a:latin typeface="华文新魏" pitchFamily="2" charset="-122"/>
                <a:ea typeface="华文新魏" pitchFamily="2" charset="-122"/>
              </a:rPr>
              <a:t>@ </a:t>
            </a:r>
            <a:r>
              <a:rPr lang="zh-CN" altLang="en-US" sz="1300" dirty="0">
                <a:latin typeface="华文新魏" pitchFamily="2" charset="-122"/>
                <a:ea typeface="华文新魏" pitchFamily="2" charset="-122"/>
              </a:rPr>
              <a:t>力学 </a:t>
            </a:r>
            <a:r>
              <a:rPr lang="en-US" altLang="zh-CN" sz="1300" dirty="0">
                <a:latin typeface="华文新魏" pitchFamily="2" charset="-122"/>
                <a:ea typeface="华文新魏" pitchFamily="2" charset="-122"/>
              </a:rPr>
              <a:t>2015</a:t>
            </a:r>
          </a:p>
        </p:txBody>
      </p:sp>
      <p:pic>
        <p:nvPicPr>
          <p:cNvPr id="1031" name="Picture 82">
            <a:extLst>
              <a:ext uri="{FF2B5EF4-FFF2-40B4-BE49-F238E27FC236}">
                <a16:creationId xmlns:a16="http://schemas.microsoft.com/office/drawing/2014/main" id="{EAA8656D-B36D-41F0-8F6E-99531E4AAA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3" y="6729413"/>
            <a:ext cx="928687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3">
            <a:extLst>
              <a:ext uri="{FF2B5EF4-FFF2-40B4-BE49-F238E27FC236}">
                <a16:creationId xmlns:a16="http://schemas.microsoft.com/office/drawing/2014/main" id="{D38368B6-0227-49EF-AC7A-E6FD3A4D65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00" y="6729413"/>
            <a:ext cx="550863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</p:sldLayoutIdLst>
  <p:hf sldNum="0" hdr="0" ftr="0"/>
  <p:txStyles>
    <p:titleStyle>
      <a:lvl1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+mj-lt"/>
          <a:ea typeface="+mj-ea"/>
          <a:cs typeface="+mj-cs"/>
        </a:defRPr>
      </a:lvl1pPr>
      <a:lvl2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28613" indent="-32861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anose="05000000000000000000" pitchFamily="2" charset="2"/>
        <a:buChar char="l"/>
        <a:defRPr sz="2100" b="1">
          <a:solidFill>
            <a:schemeClr val="tx1"/>
          </a:solidFill>
          <a:latin typeface="+mn-lt"/>
          <a:ea typeface="+mn-ea"/>
          <a:cs typeface="+mn-cs"/>
        </a:defRPr>
      </a:lvl1pPr>
      <a:lvl2pPr marL="714375" indent="-274638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1900">
          <a:solidFill>
            <a:schemeClr val="tx1"/>
          </a:solidFill>
          <a:latin typeface="+mn-lt"/>
          <a:ea typeface="+mn-ea"/>
        </a:defRPr>
      </a:lvl2pPr>
      <a:lvl3pPr marL="1098550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n"/>
        <a:defRPr sz="1700">
          <a:solidFill>
            <a:schemeClr val="tx1"/>
          </a:solidFill>
          <a:latin typeface="FrutigerNext LT Light" pitchFamily="34" charset="0"/>
          <a:ea typeface="+mn-ea"/>
        </a:defRPr>
      </a:lvl3pPr>
      <a:lvl4pPr marL="1536700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500">
          <a:solidFill>
            <a:schemeClr val="tx1"/>
          </a:solidFill>
          <a:latin typeface="+mj-lt"/>
          <a:ea typeface="+mn-ea"/>
        </a:defRPr>
      </a:lvl4pPr>
      <a:lvl5pPr marL="1976438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5pPr>
      <a:lvl6pPr marL="24336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6pPr>
      <a:lvl7pPr marL="28908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7pPr>
      <a:lvl8pPr marL="33480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8pPr>
      <a:lvl9pPr marL="38052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7">
            <a:extLst>
              <a:ext uri="{FF2B5EF4-FFF2-40B4-BE49-F238E27FC236}">
                <a16:creationId xmlns:a16="http://schemas.microsoft.com/office/drawing/2014/main" id="{CC2983F8-7F61-46A3-A0EF-1D4C2DE03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2563"/>
            <a:ext cx="1033145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6">
            <a:extLst>
              <a:ext uri="{FF2B5EF4-FFF2-40B4-BE49-F238E27FC236}">
                <a16:creationId xmlns:a16="http://schemas.microsoft.com/office/drawing/2014/main" id="{16E40EB6-9DB5-4336-9038-E401BB3CAF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1223963"/>
            <a:ext cx="895985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828" tIns="43914" rIns="87828" bIns="43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Line 10">
            <a:extLst>
              <a:ext uri="{FF2B5EF4-FFF2-40B4-BE49-F238E27FC236}">
                <a16:creationId xmlns:a16="http://schemas.microsoft.com/office/drawing/2014/main" id="{F49E8304-9377-4F50-97AC-E2DAE6A647C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30238" y="1079500"/>
            <a:ext cx="9145587" cy="0"/>
          </a:xfrm>
          <a:prstGeom prst="line">
            <a:avLst/>
          </a:prstGeom>
          <a:noFill/>
          <a:ln w="38100" cmpd="dbl">
            <a:solidFill>
              <a:srgbClr val="B2B2B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" name="Rectangle 11">
            <a:extLst>
              <a:ext uri="{FF2B5EF4-FFF2-40B4-BE49-F238E27FC236}">
                <a16:creationId xmlns:a16="http://schemas.microsoft.com/office/drawing/2014/main" id="{3A545266-3F5B-43D2-96F8-D2A3FA3452C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7075" y="584200"/>
            <a:ext cx="6456363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 marL="328613" indent="-328613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600">
                <a:solidFill>
                  <a:srgbClr val="990000"/>
                </a:solidFill>
                <a:ea typeface="黑体" panose="02010609060101010101" pitchFamily="49" charset="-122"/>
              </a:rPr>
              <a:t>B.1 </a:t>
            </a:r>
            <a:r>
              <a:rPr lang="zh-CN" altLang="en-US" sz="2600">
                <a:solidFill>
                  <a:srgbClr val="990000"/>
                </a:solidFill>
                <a:ea typeface="黑体" panose="02010609060101010101" pitchFamily="49" charset="-122"/>
              </a:rPr>
              <a:t>标量与矢量</a:t>
            </a:r>
          </a:p>
        </p:txBody>
      </p:sp>
      <p:sp>
        <p:nvSpPr>
          <p:cNvPr id="435212" name="Rectangle 12">
            <a:extLst>
              <a:ext uri="{FF2B5EF4-FFF2-40B4-BE49-F238E27FC236}">
                <a16:creationId xmlns:a16="http://schemas.microsoft.com/office/drawing/2014/main" id="{1EDECB30-9B4E-4D43-8709-FAEA5A12F20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88200" y="6813550"/>
            <a:ext cx="23701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77888" eaLnBrk="0" hangingPunct="0">
              <a:lnSpc>
                <a:spcPct val="85000"/>
              </a:lnSpc>
              <a:buClrTx/>
              <a:buSzTx/>
              <a:buFontTx/>
              <a:buNone/>
              <a:defRPr sz="1300" smtClean="0">
                <a:latin typeface="FrutigerNext LT Bold" pitchFamily="20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fld id="{284C31A9-AA3C-4555-9DD7-10773410DED8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435214" name="Text Box 14">
            <a:extLst>
              <a:ext uri="{FF2B5EF4-FFF2-40B4-BE49-F238E27FC236}">
                <a16:creationId xmlns:a16="http://schemas.microsoft.com/office/drawing/2014/main" id="{EC90E12E-AF87-4A73-84A0-EF85B19A5A0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8188" y="6772275"/>
            <a:ext cx="21510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7798" tIns="43900" rIns="87798" bIns="43900">
            <a:spAutoFit/>
          </a:bodyPr>
          <a:lstStyle>
            <a:lvl1pPr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4397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87788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3160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755775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数学预备知识 </a:t>
            </a:r>
            <a:r>
              <a:rPr lang="en-US" altLang="zh-CN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@ </a:t>
            </a:r>
            <a:r>
              <a:rPr lang="zh-CN" altLang="en-US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力学 </a:t>
            </a:r>
            <a:r>
              <a:rPr lang="en-US" altLang="zh-CN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2015</a:t>
            </a:r>
          </a:p>
        </p:txBody>
      </p:sp>
      <p:pic>
        <p:nvPicPr>
          <p:cNvPr id="2056" name="Picture 15">
            <a:extLst>
              <a:ext uri="{FF2B5EF4-FFF2-40B4-BE49-F238E27FC236}">
                <a16:creationId xmlns:a16="http://schemas.microsoft.com/office/drawing/2014/main" id="{245DC45B-1F6F-45BC-813F-C67E30056F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3" y="6729413"/>
            <a:ext cx="928687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16">
            <a:extLst>
              <a:ext uri="{FF2B5EF4-FFF2-40B4-BE49-F238E27FC236}">
                <a16:creationId xmlns:a16="http://schemas.microsoft.com/office/drawing/2014/main" id="{FE1013F9-FFC2-4EEE-B489-5D9E0D797D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00" y="6729413"/>
            <a:ext cx="550863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5217" name="Text Box 17">
            <a:extLst>
              <a:ext uri="{FF2B5EF4-FFF2-40B4-BE49-F238E27FC236}">
                <a16:creationId xmlns:a16="http://schemas.microsoft.com/office/drawing/2014/main" id="{232FBD5A-8962-4DE6-9A0D-151A0367B7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458075" y="714375"/>
            <a:ext cx="230663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7798" tIns="43900" rIns="87798" bIns="43900">
            <a:spAutoFit/>
          </a:bodyPr>
          <a:lstStyle>
            <a:lvl1pPr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4397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87788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3160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755775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数学预备知识</a:t>
            </a:r>
            <a:r>
              <a:rPr lang="en-US" altLang="zh-CN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B </a:t>
            </a:r>
            <a:r>
              <a:rPr lang="zh-CN" altLang="en-US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矢量分析初步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hf sldNum="0" hdr="0" ftr="0"/>
  <p:txStyles>
    <p:titleStyle>
      <a:lvl1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+mj-lt"/>
          <a:ea typeface="+mj-ea"/>
          <a:cs typeface="+mj-cs"/>
        </a:defRPr>
      </a:lvl1pPr>
      <a:lvl2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28613" indent="-32861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anose="05000000000000000000" pitchFamily="2" charset="2"/>
        <a:buChar char="l"/>
        <a:defRPr sz="2100" b="1">
          <a:solidFill>
            <a:schemeClr val="tx1"/>
          </a:solidFill>
          <a:latin typeface="+mn-lt"/>
          <a:ea typeface="+mn-ea"/>
          <a:cs typeface="+mn-cs"/>
        </a:defRPr>
      </a:lvl1pPr>
      <a:lvl2pPr marL="714375" indent="-274638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1900">
          <a:solidFill>
            <a:schemeClr val="tx1"/>
          </a:solidFill>
          <a:latin typeface="+mn-lt"/>
          <a:ea typeface="+mn-ea"/>
        </a:defRPr>
      </a:lvl2pPr>
      <a:lvl3pPr marL="1098550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n"/>
        <a:defRPr sz="1700">
          <a:solidFill>
            <a:schemeClr val="tx1"/>
          </a:solidFill>
          <a:latin typeface="FrutigerNext LT Light" pitchFamily="34" charset="0"/>
          <a:ea typeface="+mn-ea"/>
        </a:defRPr>
      </a:lvl3pPr>
      <a:lvl4pPr marL="1536700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500">
          <a:solidFill>
            <a:schemeClr val="tx1"/>
          </a:solidFill>
          <a:latin typeface="+mj-lt"/>
          <a:ea typeface="+mn-ea"/>
        </a:defRPr>
      </a:lvl4pPr>
      <a:lvl5pPr marL="1976438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5pPr>
      <a:lvl6pPr marL="24336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6pPr>
      <a:lvl7pPr marL="28908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7pPr>
      <a:lvl8pPr marL="33480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8pPr>
      <a:lvl9pPr marL="38052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7">
            <a:extLst>
              <a:ext uri="{FF2B5EF4-FFF2-40B4-BE49-F238E27FC236}">
                <a16:creationId xmlns:a16="http://schemas.microsoft.com/office/drawing/2014/main" id="{FC69A98D-C6AF-4BCA-BBBB-F9EDC9C01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2563"/>
            <a:ext cx="1033145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>
            <a:extLst>
              <a:ext uri="{FF2B5EF4-FFF2-40B4-BE49-F238E27FC236}">
                <a16:creationId xmlns:a16="http://schemas.microsoft.com/office/drawing/2014/main" id="{42A9C6D7-4540-4D40-8AA1-040C133BCC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1223963"/>
            <a:ext cx="895985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828" tIns="43914" rIns="87828" bIns="43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Line 4">
            <a:extLst>
              <a:ext uri="{FF2B5EF4-FFF2-40B4-BE49-F238E27FC236}">
                <a16:creationId xmlns:a16="http://schemas.microsoft.com/office/drawing/2014/main" id="{765BB9ED-8136-44B7-BA54-0953B7EEE6B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30238" y="1079500"/>
            <a:ext cx="9145587" cy="0"/>
          </a:xfrm>
          <a:prstGeom prst="line">
            <a:avLst/>
          </a:prstGeom>
          <a:noFill/>
          <a:ln w="38100" cmpd="dbl">
            <a:solidFill>
              <a:srgbClr val="B2B2B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8FA5868-1613-4AA5-96DA-7205F23065E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7075" y="584200"/>
            <a:ext cx="6456363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 marL="328613" indent="-328613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600">
                <a:solidFill>
                  <a:srgbClr val="990000"/>
                </a:solidFill>
                <a:ea typeface="黑体" panose="02010609060101010101" pitchFamily="49" charset="-122"/>
              </a:rPr>
              <a:t>B.2 </a:t>
            </a:r>
            <a:r>
              <a:rPr lang="zh-CN" altLang="en-US" sz="2600">
                <a:solidFill>
                  <a:srgbClr val="990000"/>
                </a:solidFill>
                <a:ea typeface="黑体" panose="02010609060101010101" pitchFamily="49" charset="-122"/>
              </a:rPr>
              <a:t>矢量的加减法</a:t>
            </a:r>
          </a:p>
        </p:txBody>
      </p:sp>
      <p:sp>
        <p:nvSpPr>
          <p:cNvPr id="529414" name="Rectangle 6">
            <a:extLst>
              <a:ext uri="{FF2B5EF4-FFF2-40B4-BE49-F238E27FC236}">
                <a16:creationId xmlns:a16="http://schemas.microsoft.com/office/drawing/2014/main" id="{3E7222CC-0825-47B7-AD48-B7E4068E5E8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88200" y="6813550"/>
            <a:ext cx="23701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77888" eaLnBrk="0" hangingPunct="0">
              <a:lnSpc>
                <a:spcPct val="85000"/>
              </a:lnSpc>
              <a:buClrTx/>
              <a:buSzTx/>
              <a:buFontTx/>
              <a:buNone/>
              <a:defRPr sz="1300" smtClean="0">
                <a:latin typeface="FrutigerNext LT Bold" pitchFamily="20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fld id="{673A198C-4391-4506-A708-2DA909287B6E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29415" name="Text Box 7">
            <a:extLst>
              <a:ext uri="{FF2B5EF4-FFF2-40B4-BE49-F238E27FC236}">
                <a16:creationId xmlns:a16="http://schemas.microsoft.com/office/drawing/2014/main" id="{2153016F-EE15-4DED-AFCD-428D454DC17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8188" y="6772275"/>
            <a:ext cx="21510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7798" tIns="43900" rIns="87798" bIns="43900">
            <a:spAutoFit/>
          </a:bodyPr>
          <a:lstStyle>
            <a:lvl1pPr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4397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87788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3160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755775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数学预备知识 </a:t>
            </a:r>
            <a:r>
              <a:rPr lang="en-US" altLang="zh-CN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@ </a:t>
            </a:r>
            <a:r>
              <a:rPr lang="zh-CN" altLang="en-US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力学 </a:t>
            </a:r>
            <a:r>
              <a:rPr lang="en-US" altLang="zh-CN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2015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7A97D4B9-C4E6-48F3-A18D-63E2B0B267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3" y="6729413"/>
            <a:ext cx="928687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>
            <a:extLst>
              <a:ext uri="{FF2B5EF4-FFF2-40B4-BE49-F238E27FC236}">
                <a16:creationId xmlns:a16="http://schemas.microsoft.com/office/drawing/2014/main" id="{34708102-9D57-4DEE-9F52-AAEA2E4DE5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00" y="6729413"/>
            <a:ext cx="550863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9418" name="Text Box 10">
            <a:extLst>
              <a:ext uri="{FF2B5EF4-FFF2-40B4-BE49-F238E27FC236}">
                <a16:creationId xmlns:a16="http://schemas.microsoft.com/office/drawing/2014/main" id="{FFB6E3B5-8938-4D7F-A577-393657CC3B6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458075" y="714375"/>
            <a:ext cx="230663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7798" tIns="43900" rIns="87798" bIns="43900">
            <a:spAutoFit/>
          </a:bodyPr>
          <a:lstStyle>
            <a:lvl1pPr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4397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87788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3160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755775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数学预备知识</a:t>
            </a:r>
            <a:r>
              <a:rPr lang="en-US" altLang="zh-CN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B </a:t>
            </a:r>
            <a:r>
              <a:rPr lang="zh-CN" altLang="en-US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矢量分析初步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hf sldNum="0" hdr="0" ftr="0"/>
  <p:txStyles>
    <p:titleStyle>
      <a:lvl1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+mj-lt"/>
          <a:ea typeface="+mj-ea"/>
          <a:cs typeface="+mj-cs"/>
        </a:defRPr>
      </a:lvl1pPr>
      <a:lvl2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2pPr>
      <a:lvl3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3pPr>
      <a:lvl4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4pPr>
      <a:lvl5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5pPr>
      <a:lvl6pPr marL="4572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6pPr>
      <a:lvl7pPr marL="9144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7pPr>
      <a:lvl8pPr marL="13716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8pPr>
      <a:lvl9pPr marL="18288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9pPr>
    </p:titleStyle>
    <p:bodyStyle>
      <a:lvl1pPr marL="328613" indent="-32861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anose="05000000000000000000" pitchFamily="2" charset="2"/>
        <a:buChar char="l"/>
        <a:defRPr sz="2100" b="1">
          <a:solidFill>
            <a:schemeClr val="tx1"/>
          </a:solidFill>
          <a:latin typeface="+mn-lt"/>
          <a:ea typeface="+mn-ea"/>
          <a:cs typeface="+mn-cs"/>
        </a:defRPr>
      </a:lvl1pPr>
      <a:lvl2pPr marL="714375" indent="-274638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1900">
          <a:solidFill>
            <a:schemeClr val="tx1"/>
          </a:solidFill>
          <a:latin typeface="+mn-lt"/>
          <a:ea typeface="+mn-ea"/>
        </a:defRPr>
      </a:lvl2pPr>
      <a:lvl3pPr marL="1098550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n"/>
        <a:defRPr sz="1700">
          <a:solidFill>
            <a:schemeClr val="tx1"/>
          </a:solidFill>
          <a:latin typeface="FrutigerNext LT Light" pitchFamily="34" charset="0"/>
          <a:ea typeface="+mn-ea"/>
        </a:defRPr>
      </a:lvl3pPr>
      <a:lvl4pPr marL="1536700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500">
          <a:solidFill>
            <a:schemeClr val="tx1"/>
          </a:solidFill>
          <a:latin typeface="+mj-lt"/>
          <a:ea typeface="+mn-ea"/>
        </a:defRPr>
      </a:lvl4pPr>
      <a:lvl5pPr marL="1976438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5pPr>
      <a:lvl6pPr marL="24336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6pPr>
      <a:lvl7pPr marL="28908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7pPr>
      <a:lvl8pPr marL="33480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8pPr>
      <a:lvl9pPr marL="38052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7">
            <a:extLst>
              <a:ext uri="{FF2B5EF4-FFF2-40B4-BE49-F238E27FC236}">
                <a16:creationId xmlns:a16="http://schemas.microsoft.com/office/drawing/2014/main" id="{6242FF30-C62C-436D-AF04-34EDC90DE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2563"/>
            <a:ext cx="1033145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:a16="http://schemas.microsoft.com/office/drawing/2014/main" id="{3EADBA91-8D33-4083-8279-90B0283CB3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1223963"/>
            <a:ext cx="895985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828" tIns="43914" rIns="87828" bIns="43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Line 4">
            <a:extLst>
              <a:ext uri="{FF2B5EF4-FFF2-40B4-BE49-F238E27FC236}">
                <a16:creationId xmlns:a16="http://schemas.microsoft.com/office/drawing/2014/main" id="{27BFDBD1-7B48-4ED4-84D4-5605964771C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30238" y="1079500"/>
            <a:ext cx="9145587" cy="0"/>
          </a:xfrm>
          <a:prstGeom prst="line">
            <a:avLst/>
          </a:prstGeom>
          <a:noFill/>
          <a:ln w="38100" cmpd="dbl">
            <a:solidFill>
              <a:srgbClr val="B2B2B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41CD3BD3-4A80-4239-B913-ACA3A5E6084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7075" y="584200"/>
            <a:ext cx="6456363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 marL="328613" indent="-328613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600">
                <a:solidFill>
                  <a:srgbClr val="990000"/>
                </a:solidFill>
                <a:ea typeface="黑体" panose="02010609060101010101" pitchFamily="49" charset="-122"/>
              </a:rPr>
              <a:t>B.3 </a:t>
            </a:r>
            <a:r>
              <a:rPr lang="zh-CN" altLang="en-US" sz="2600">
                <a:solidFill>
                  <a:srgbClr val="990000"/>
                </a:solidFill>
                <a:ea typeface="黑体" panose="02010609060101010101" pitchFamily="49" charset="-122"/>
              </a:rPr>
              <a:t>矢量的数乘</a:t>
            </a:r>
            <a:endParaRPr lang="en-US" altLang="zh-CN" sz="2600">
              <a:solidFill>
                <a:srgbClr val="990000"/>
              </a:solidFill>
              <a:ea typeface="黑体" panose="02010609060101010101" pitchFamily="49" charset="-122"/>
            </a:endParaRPr>
          </a:p>
        </p:txBody>
      </p:sp>
      <p:sp>
        <p:nvSpPr>
          <p:cNvPr id="537606" name="Rectangle 6">
            <a:extLst>
              <a:ext uri="{FF2B5EF4-FFF2-40B4-BE49-F238E27FC236}">
                <a16:creationId xmlns:a16="http://schemas.microsoft.com/office/drawing/2014/main" id="{4D1B71FC-6F46-40F9-B2BA-D867BE22102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88200" y="6813550"/>
            <a:ext cx="23701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77888" eaLnBrk="0" hangingPunct="0">
              <a:lnSpc>
                <a:spcPct val="85000"/>
              </a:lnSpc>
              <a:buClrTx/>
              <a:buSzTx/>
              <a:buFontTx/>
              <a:buNone/>
              <a:defRPr sz="1300" smtClean="0">
                <a:latin typeface="FrutigerNext LT Bold" pitchFamily="20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fld id="{9A427392-2247-4675-9687-3351B1C82734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37607" name="Text Box 7">
            <a:extLst>
              <a:ext uri="{FF2B5EF4-FFF2-40B4-BE49-F238E27FC236}">
                <a16:creationId xmlns:a16="http://schemas.microsoft.com/office/drawing/2014/main" id="{8C034FC0-BAE8-4F62-A29B-065DDF19BB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8188" y="6772275"/>
            <a:ext cx="21510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7798" tIns="43900" rIns="87798" bIns="43900">
            <a:spAutoFit/>
          </a:bodyPr>
          <a:lstStyle>
            <a:lvl1pPr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4397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87788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3160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755775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数学预备知识 </a:t>
            </a:r>
            <a:r>
              <a:rPr lang="en-US" altLang="zh-CN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@ </a:t>
            </a:r>
            <a:r>
              <a:rPr lang="zh-CN" altLang="en-US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力学 </a:t>
            </a:r>
            <a:r>
              <a:rPr lang="en-US" altLang="zh-CN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2015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F4B24F33-52D2-4231-A3E0-EEE7802C92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3" y="6729413"/>
            <a:ext cx="928687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>
            <a:extLst>
              <a:ext uri="{FF2B5EF4-FFF2-40B4-BE49-F238E27FC236}">
                <a16:creationId xmlns:a16="http://schemas.microsoft.com/office/drawing/2014/main" id="{BEFFA23C-BF9B-4806-BD0B-546C2E2F47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00" y="6729413"/>
            <a:ext cx="550863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7610" name="Text Box 10">
            <a:extLst>
              <a:ext uri="{FF2B5EF4-FFF2-40B4-BE49-F238E27FC236}">
                <a16:creationId xmlns:a16="http://schemas.microsoft.com/office/drawing/2014/main" id="{A921C4BD-3E72-49CB-AC65-AA20B57BBA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458075" y="714375"/>
            <a:ext cx="230663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7798" tIns="43900" rIns="87798" bIns="43900">
            <a:spAutoFit/>
          </a:bodyPr>
          <a:lstStyle>
            <a:lvl1pPr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4397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87788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3160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755775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数学预备知识</a:t>
            </a:r>
            <a:r>
              <a:rPr lang="en-US" altLang="zh-CN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B </a:t>
            </a:r>
            <a:r>
              <a:rPr lang="zh-CN" altLang="en-US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矢量分析初步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p:hf sldNum="0" hdr="0" ftr="0"/>
  <p:txStyles>
    <p:titleStyle>
      <a:lvl1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+mj-lt"/>
          <a:ea typeface="+mj-ea"/>
          <a:cs typeface="+mj-cs"/>
        </a:defRPr>
      </a:lvl1pPr>
      <a:lvl2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2pPr>
      <a:lvl3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3pPr>
      <a:lvl4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4pPr>
      <a:lvl5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5pPr>
      <a:lvl6pPr marL="4572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6pPr>
      <a:lvl7pPr marL="9144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7pPr>
      <a:lvl8pPr marL="13716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8pPr>
      <a:lvl9pPr marL="18288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9pPr>
    </p:titleStyle>
    <p:bodyStyle>
      <a:lvl1pPr marL="328613" indent="-32861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anose="05000000000000000000" pitchFamily="2" charset="2"/>
        <a:buChar char="l"/>
        <a:defRPr sz="2100" b="1">
          <a:solidFill>
            <a:schemeClr val="tx1"/>
          </a:solidFill>
          <a:latin typeface="+mn-lt"/>
          <a:ea typeface="+mn-ea"/>
          <a:cs typeface="+mn-cs"/>
        </a:defRPr>
      </a:lvl1pPr>
      <a:lvl2pPr marL="714375" indent="-274638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1900">
          <a:solidFill>
            <a:schemeClr val="tx1"/>
          </a:solidFill>
          <a:latin typeface="+mn-lt"/>
          <a:ea typeface="+mn-ea"/>
        </a:defRPr>
      </a:lvl2pPr>
      <a:lvl3pPr marL="1098550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n"/>
        <a:defRPr sz="1700">
          <a:solidFill>
            <a:schemeClr val="tx1"/>
          </a:solidFill>
          <a:latin typeface="FrutigerNext LT Light" pitchFamily="34" charset="0"/>
          <a:ea typeface="+mn-ea"/>
        </a:defRPr>
      </a:lvl3pPr>
      <a:lvl4pPr marL="1536700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500">
          <a:solidFill>
            <a:schemeClr val="tx1"/>
          </a:solidFill>
          <a:latin typeface="+mj-lt"/>
          <a:ea typeface="+mn-ea"/>
        </a:defRPr>
      </a:lvl4pPr>
      <a:lvl5pPr marL="1976438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5pPr>
      <a:lvl6pPr marL="24336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6pPr>
      <a:lvl7pPr marL="28908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7pPr>
      <a:lvl8pPr marL="33480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8pPr>
      <a:lvl9pPr marL="38052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7">
            <a:extLst>
              <a:ext uri="{FF2B5EF4-FFF2-40B4-BE49-F238E27FC236}">
                <a16:creationId xmlns:a16="http://schemas.microsoft.com/office/drawing/2014/main" id="{296BD36C-1A55-4257-80F7-73DBE3050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2563"/>
            <a:ext cx="1033145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>
            <a:extLst>
              <a:ext uri="{FF2B5EF4-FFF2-40B4-BE49-F238E27FC236}">
                <a16:creationId xmlns:a16="http://schemas.microsoft.com/office/drawing/2014/main" id="{FB1FD4FF-C90B-42F4-9D78-7242A22151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1223963"/>
            <a:ext cx="895985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828" tIns="43914" rIns="87828" bIns="43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4" name="Line 4">
            <a:extLst>
              <a:ext uri="{FF2B5EF4-FFF2-40B4-BE49-F238E27FC236}">
                <a16:creationId xmlns:a16="http://schemas.microsoft.com/office/drawing/2014/main" id="{FB156B21-547F-4CAA-A181-AC3C9D99AD1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30238" y="1079500"/>
            <a:ext cx="9145587" cy="0"/>
          </a:xfrm>
          <a:prstGeom prst="line">
            <a:avLst/>
          </a:prstGeom>
          <a:noFill/>
          <a:ln w="38100" cmpd="dbl">
            <a:solidFill>
              <a:srgbClr val="B2B2B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94F5A7E-B91B-4A40-A478-0FAFC2A99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7075" y="584200"/>
            <a:ext cx="6456363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 marL="328613" indent="-328613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600">
                <a:solidFill>
                  <a:srgbClr val="990000"/>
                </a:solidFill>
                <a:ea typeface="黑体" panose="02010609060101010101" pitchFamily="49" charset="-122"/>
              </a:rPr>
              <a:t>B.4 </a:t>
            </a:r>
            <a:r>
              <a:rPr lang="zh-CN" altLang="en-US" sz="2600">
                <a:solidFill>
                  <a:srgbClr val="990000"/>
                </a:solidFill>
                <a:ea typeface="黑体" panose="02010609060101010101" pitchFamily="49" charset="-122"/>
              </a:rPr>
              <a:t>矢量的正交分解</a:t>
            </a:r>
          </a:p>
        </p:txBody>
      </p:sp>
      <p:sp>
        <p:nvSpPr>
          <p:cNvPr id="538630" name="Rectangle 6">
            <a:extLst>
              <a:ext uri="{FF2B5EF4-FFF2-40B4-BE49-F238E27FC236}">
                <a16:creationId xmlns:a16="http://schemas.microsoft.com/office/drawing/2014/main" id="{1334F73D-B18C-442F-B6C2-1B5F0D42A76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88200" y="6813550"/>
            <a:ext cx="23701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77888" eaLnBrk="0" hangingPunct="0">
              <a:lnSpc>
                <a:spcPct val="85000"/>
              </a:lnSpc>
              <a:buClrTx/>
              <a:buSzTx/>
              <a:buFontTx/>
              <a:buNone/>
              <a:defRPr sz="1300" smtClean="0">
                <a:latin typeface="FrutigerNext LT Bold" pitchFamily="20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fld id="{82B0DC93-8904-45B9-9DDC-5AB4A0909530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38631" name="Text Box 7">
            <a:extLst>
              <a:ext uri="{FF2B5EF4-FFF2-40B4-BE49-F238E27FC236}">
                <a16:creationId xmlns:a16="http://schemas.microsoft.com/office/drawing/2014/main" id="{A5D6675F-3D20-44A6-823B-B9AA8A7D7DF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8188" y="6772275"/>
            <a:ext cx="21510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7798" tIns="43900" rIns="87798" bIns="43900">
            <a:spAutoFit/>
          </a:bodyPr>
          <a:lstStyle>
            <a:lvl1pPr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4397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87788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3160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755775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数学预备知识 </a:t>
            </a:r>
            <a:r>
              <a:rPr lang="en-US" altLang="zh-CN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@ </a:t>
            </a:r>
            <a:r>
              <a:rPr lang="zh-CN" altLang="en-US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力学 </a:t>
            </a:r>
            <a:r>
              <a:rPr lang="en-US" altLang="zh-CN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2015</a:t>
            </a: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025EC46A-8DFF-415E-AE0B-75A00C234D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3" y="6729413"/>
            <a:ext cx="928687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>
            <a:extLst>
              <a:ext uri="{FF2B5EF4-FFF2-40B4-BE49-F238E27FC236}">
                <a16:creationId xmlns:a16="http://schemas.microsoft.com/office/drawing/2014/main" id="{C17015BD-134F-4A3D-8601-66668823A2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00" y="6729413"/>
            <a:ext cx="550863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8634" name="Text Box 10">
            <a:extLst>
              <a:ext uri="{FF2B5EF4-FFF2-40B4-BE49-F238E27FC236}">
                <a16:creationId xmlns:a16="http://schemas.microsoft.com/office/drawing/2014/main" id="{3F853515-DF79-44A9-B095-387C1EEEB30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458075" y="714375"/>
            <a:ext cx="230663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7798" tIns="43900" rIns="87798" bIns="43900">
            <a:spAutoFit/>
          </a:bodyPr>
          <a:lstStyle>
            <a:lvl1pPr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4397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87788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3160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755775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数学预备知识</a:t>
            </a:r>
            <a:r>
              <a:rPr lang="en-US" altLang="zh-CN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B </a:t>
            </a:r>
            <a:r>
              <a:rPr lang="zh-CN" altLang="en-US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矢量分析初步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hf sldNum="0" hdr="0" ftr="0"/>
  <p:txStyles>
    <p:titleStyle>
      <a:lvl1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+mj-lt"/>
          <a:ea typeface="+mj-ea"/>
          <a:cs typeface="+mj-cs"/>
        </a:defRPr>
      </a:lvl1pPr>
      <a:lvl2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2pPr>
      <a:lvl3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3pPr>
      <a:lvl4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4pPr>
      <a:lvl5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5pPr>
      <a:lvl6pPr marL="4572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6pPr>
      <a:lvl7pPr marL="9144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7pPr>
      <a:lvl8pPr marL="13716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8pPr>
      <a:lvl9pPr marL="18288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9pPr>
    </p:titleStyle>
    <p:bodyStyle>
      <a:lvl1pPr marL="328613" indent="-32861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anose="05000000000000000000" pitchFamily="2" charset="2"/>
        <a:buChar char="l"/>
        <a:defRPr sz="2100" b="1">
          <a:solidFill>
            <a:schemeClr val="tx1"/>
          </a:solidFill>
          <a:latin typeface="+mn-lt"/>
          <a:ea typeface="+mn-ea"/>
          <a:cs typeface="+mn-cs"/>
        </a:defRPr>
      </a:lvl1pPr>
      <a:lvl2pPr marL="714375" indent="-274638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1900">
          <a:solidFill>
            <a:schemeClr val="tx1"/>
          </a:solidFill>
          <a:latin typeface="+mn-lt"/>
          <a:ea typeface="+mn-ea"/>
        </a:defRPr>
      </a:lvl2pPr>
      <a:lvl3pPr marL="1098550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n"/>
        <a:defRPr sz="1700">
          <a:solidFill>
            <a:schemeClr val="tx1"/>
          </a:solidFill>
          <a:latin typeface="FrutigerNext LT Light" pitchFamily="34" charset="0"/>
          <a:ea typeface="+mn-ea"/>
        </a:defRPr>
      </a:lvl3pPr>
      <a:lvl4pPr marL="1536700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500">
          <a:solidFill>
            <a:schemeClr val="tx1"/>
          </a:solidFill>
          <a:latin typeface="+mj-lt"/>
          <a:ea typeface="+mn-ea"/>
        </a:defRPr>
      </a:lvl4pPr>
      <a:lvl5pPr marL="1976438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5pPr>
      <a:lvl6pPr marL="24336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6pPr>
      <a:lvl7pPr marL="28908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7pPr>
      <a:lvl8pPr marL="33480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8pPr>
      <a:lvl9pPr marL="38052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7">
            <a:extLst>
              <a:ext uri="{FF2B5EF4-FFF2-40B4-BE49-F238E27FC236}">
                <a16:creationId xmlns:a16="http://schemas.microsoft.com/office/drawing/2014/main" id="{670EEA13-3ABB-4939-9600-33F156028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2563"/>
            <a:ext cx="1033145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>
            <a:extLst>
              <a:ext uri="{FF2B5EF4-FFF2-40B4-BE49-F238E27FC236}">
                <a16:creationId xmlns:a16="http://schemas.microsoft.com/office/drawing/2014/main" id="{ED8495DD-F5A6-4BB0-A7A8-AB5B1C141A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1223963"/>
            <a:ext cx="895985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828" tIns="43914" rIns="87828" bIns="43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48" name="Line 4">
            <a:extLst>
              <a:ext uri="{FF2B5EF4-FFF2-40B4-BE49-F238E27FC236}">
                <a16:creationId xmlns:a16="http://schemas.microsoft.com/office/drawing/2014/main" id="{7FAF2D3B-69E2-4D5D-990D-B3373D5CE8D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30238" y="1079500"/>
            <a:ext cx="9145587" cy="0"/>
          </a:xfrm>
          <a:prstGeom prst="line">
            <a:avLst/>
          </a:prstGeom>
          <a:noFill/>
          <a:ln w="38100" cmpd="dbl">
            <a:solidFill>
              <a:srgbClr val="B2B2B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44110057-0EFB-4888-9DF5-754A72F3BE5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7075" y="584200"/>
            <a:ext cx="6456363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 marL="328613" indent="-328613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600">
                <a:solidFill>
                  <a:srgbClr val="990000"/>
                </a:solidFill>
                <a:ea typeface="黑体" panose="02010609060101010101" pitchFamily="49" charset="-122"/>
              </a:rPr>
              <a:t>B.5 </a:t>
            </a:r>
            <a:r>
              <a:rPr lang="zh-CN" altLang="en-US" sz="2600">
                <a:solidFill>
                  <a:srgbClr val="990000"/>
                </a:solidFill>
                <a:ea typeface="黑体" panose="02010609060101010101" pitchFamily="49" charset="-122"/>
              </a:rPr>
              <a:t>矢量的标积（点乘）</a:t>
            </a:r>
          </a:p>
        </p:txBody>
      </p:sp>
      <p:sp>
        <p:nvSpPr>
          <p:cNvPr id="539654" name="Rectangle 6">
            <a:extLst>
              <a:ext uri="{FF2B5EF4-FFF2-40B4-BE49-F238E27FC236}">
                <a16:creationId xmlns:a16="http://schemas.microsoft.com/office/drawing/2014/main" id="{10A3D2B8-511E-47D6-A825-CF77447B290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88200" y="6813550"/>
            <a:ext cx="23701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77888" eaLnBrk="0" hangingPunct="0">
              <a:lnSpc>
                <a:spcPct val="85000"/>
              </a:lnSpc>
              <a:buClrTx/>
              <a:buSzTx/>
              <a:buFontTx/>
              <a:buNone/>
              <a:defRPr sz="1300" smtClean="0">
                <a:latin typeface="FrutigerNext LT Bold" pitchFamily="20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fld id="{46A7993F-EAEC-46E3-B38F-CEACDFE237D2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39655" name="Text Box 7">
            <a:extLst>
              <a:ext uri="{FF2B5EF4-FFF2-40B4-BE49-F238E27FC236}">
                <a16:creationId xmlns:a16="http://schemas.microsoft.com/office/drawing/2014/main" id="{20985C5E-0B7C-4538-9A01-E7AADD1C883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8188" y="6772275"/>
            <a:ext cx="21510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7798" tIns="43900" rIns="87798" bIns="43900">
            <a:spAutoFit/>
          </a:bodyPr>
          <a:lstStyle>
            <a:lvl1pPr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4397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87788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3160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755775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数学预备知识 </a:t>
            </a:r>
            <a:r>
              <a:rPr lang="en-US" altLang="zh-CN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@ </a:t>
            </a:r>
            <a:r>
              <a:rPr lang="zh-CN" altLang="en-US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力学 </a:t>
            </a:r>
            <a:r>
              <a:rPr lang="en-US" altLang="zh-CN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2015</a:t>
            </a: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A4BC4D1A-2DCF-4220-AE09-D3417AA652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3" y="6729413"/>
            <a:ext cx="928687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>
            <a:extLst>
              <a:ext uri="{FF2B5EF4-FFF2-40B4-BE49-F238E27FC236}">
                <a16:creationId xmlns:a16="http://schemas.microsoft.com/office/drawing/2014/main" id="{4C718373-0696-44AE-915C-2A12891FEA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00" y="6729413"/>
            <a:ext cx="550863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9658" name="Text Box 10">
            <a:extLst>
              <a:ext uri="{FF2B5EF4-FFF2-40B4-BE49-F238E27FC236}">
                <a16:creationId xmlns:a16="http://schemas.microsoft.com/office/drawing/2014/main" id="{D93500AA-F3F2-4D50-85F4-1647F659B7A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458075" y="714375"/>
            <a:ext cx="230663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7798" tIns="43900" rIns="87798" bIns="43900">
            <a:spAutoFit/>
          </a:bodyPr>
          <a:lstStyle>
            <a:lvl1pPr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4397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87788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3160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755775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数学预备知识</a:t>
            </a:r>
            <a:r>
              <a:rPr lang="en-US" altLang="zh-CN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B </a:t>
            </a:r>
            <a:r>
              <a:rPr lang="zh-CN" altLang="en-US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矢量分析初步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hf sldNum="0" hdr="0" ftr="0"/>
  <p:txStyles>
    <p:titleStyle>
      <a:lvl1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+mj-lt"/>
          <a:ea typeface="+mj-ea"/>
          <a:cs typeface="+mj-cs"/>
        </a:defRPr>
      </a:lvl1pPr>
      <a:lvl2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2pPr>
      <a:lvl3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3pPr>
      <a:lvl4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4pPr>
      <a:lvl5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5pPr>
      <a:lvl6pPr marL="4572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6pPr>
      <a:lvl7pPr marL="9144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7pPr>
      <a:lvl8pPr marL="13716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8pPr>
      <a:lvl9pPr marL="18288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9pPr>
    </p:titleStyle>
    <p:bodyStyle>
      <a:lvl1pPr marL="328613" indent="-32861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anose="05000000000000000000" pitchFamily="2" charset="2"/>
        <a:buChar char="l"/>
        <a:defRPr sz="2100" b="1">
          <a:solidFill>
            <a:schemeClr val="tx1"/>
          </a:solidFill>
          <a:latin typeface="+mn-lt"/>
          <a:ea typeface="+mn-ea"/>
          <a:cs typeface="+mn-cs"/>
        </a:defRPr>
      </a:lvl1pPr>
      <a:lvl2pPr marL="714375" indent="-274638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1900">
          <a:solidFill>
            <a:schemeClr val="tx1"/>
          </a:solidFill>
          <a:latin typeface="+mn-lt"/>
          <a:ea typeface="+mn-ea"/>
        </a:defRPr>
      </a:lvl2pPr>
      <a:lvl3pPr marL="1098550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n"/>
        <a:defRPr sz="1700">
          <a:solidFill>
            <a:schemeClr val="tx1"/>
          </a:solidFill>
          <a:latin typeface="FrutigerNext LT Light" pitchFamily="34" charset="0"/>
          <a:ea typeface="+mn-ea"/>
        </a:defRPr>
      </a:lvl3pPr>
      <a:lvl4pPr marL="1536700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500">
          <a:solidFill>
            <a:schemeClr val="tx1"/>
          </a:solidFill>
          <a:latin typeface="+mj-lt"/>
          <a:ea typeface="+mn-ea"/>
        </a:defRPr>
      </a:lvl4pPr>
      <a:lvl5pPr marL="1976438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5pPr>
      <a:lvl6pPr marL="24336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6pPr>
      <a:lvl7pPr marL="28908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7pPr>
      <a:lvl8pPr marL="33480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8pPr>
      <a:lvl9pPr marL="38052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7">
            <a:extLst>
              <a:ext uri="{FF2B5EF4-FFF2-40B4-BE49-F238E27FC236}">
                <a16:creationId xmlns:a16="http://schemas.microsoft.com/office/drawing/2014/main" id="{80C6D2C9-CEC7-4858-A107-953E089D5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2563"/>
            <a:ext cx="1033145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D2DAAA-D06F-4006-9419-26D9B15D4E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1223963"/>
            <a:ext cx="895985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828" tIns="43914" rIns="87828" bIns="43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2" name="Line 4">
            <a:extLst>
              <a:ext uri="{FF2B5EF4-FFF2-40B4-BE49-F238E27FC236}">
                <a16:creationId xmlns:a16="http://schemas.microsoft.com/office/drawing/2014/main" id="{EA35B06C-9B2D-4DC1-A7B7-F64C2B79415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30238" y="1079500"/>
            <a:ext cx="9145587" cy="0"/>
          </a:xfrm>
          <a:prstGeom prst="line">
            <a:avLst/>
          </a:prstGeom>
          <a:noFill/>
          <a:ln w="38100" cmpd="dbl">
            <a:solidFill>
              <a:srgbClr val="B2B2B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E8BED3D5-8469-4E67-BF9A-90155EFEEFC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7075" y="584200"/>
            <a:ext cx="6456363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 marL="328613" indent="-328613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600">
                <a:solidFill>
                  <a:srgbClr val="990000"/>
                </a:solidFill>
                <a:ea typeface="黑体" panose="02010609060101010101" pitchFamily="49" charset="-122"/>
              </a:rPr>
              <a:t>B.6 </a:t>
            </a:r>
            <a:r>
              <a:rPr lang="zh-CN" altLang="en-US" sz="2600">
                <a:solidFill>
                  <a:srgbClr val="990000"/>
                </a:solidFill>
                <a:ea typeface="黑体" panose="02010609060101010101" pitchFamily="49" charset="-122"/>
              </a:rPr>
              <a:t>矢量的矢积（叉乘）</a:t>
            </a:r>
          </a:p>
        </p:txBody>
      </p:sp>
      <p:sp>
        <p:nvSpPr>
          <p:cNvPr id="540678" name="Rectangle 6">
            <a:extLst>
              <a:ext uri="{FF2B5EF4-FFF2-40B4-BE49-F238E27FC236}">
                <a16:creationId xmlns:a16="http://schemas.microsoft.com/office/drawing/2014/main" id="{708D7844-1D02-4662-AB6F-A1CA0A7C399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88200" y="6813550"/>
            <a:ext cx="23701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77888" eaLnBrk="0" hangingPunct="0">
              <a:lnSpc>
                <a:spcPct val="85000"/>
              </a:lnSpc>
              <a:buClrTx/>
              <a:buSzTx/>
              <a:buFontTx/>
              <a:buNone/>
              <a:defRPr sz="1300" smtClean="0">
                <a:latin typeface="FrutigerNext LT Bold" pitchFamily="20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fld id="{6DEF6DF1-E0A3-4CDF-A8F6-406EBB930B39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40679" name="Text Box 7">
            <a:extLst>
              <a:ext uri="{FF2B5EF4-FFF2-40B4-BE49-F238E27FC236}">
                <a16:creationId xmlns:a16="http://schemas.microsoft.com/office/drawing/2014/main" id="{8C428472-14BD-4570-972D-4D006EFEBD5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8188" y="6772275"/>
            <a:ext cx="21510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7798" tIns="43900" rIns="87798" bIns="43900">
            <a:spAutoFit/>
          </a:bodyPr>
          <a:lstStyle>
            <a:lvl1pPr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4397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87788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3160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755775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数学预备知识 </a:t>
            </a:r>
            <a:r>
              <a:rPr lang="en-US" altLang="zh-CN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@ </a:t>
            </a:r>
            <a:r>
              <a:rPr lang="zh-CN" altLang="en-US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力学 </a:t>
            </a:r>
            <a:r>
              <a:rPr lang="en-US" altLang="zh-CN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2015</a:t>
            </a:r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BB2F1836-65EB-46F8-9160-AA3781DF05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3" y="6729413"/>
            <a:ext cx="928687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" name="Picture 9">
            <a:extLst>
              <a:ext uri="{FF2B5EF4-FFF2-40B4-BE49-F238E27FC236}">
                <a16:creationId xmlns:a16="http://schemas.microsoft.com/office/drawing/2014/main" id="{2381B680-27CA-4A58-9805-C5362E8022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00" y="6729413"/>
            <a:ext cx="550863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0682" name="Text Box 10">
            <a:extLst>
              <a:ext uri="{FF2B5EF4-FFF2-40B4-BE49-F238E27FC236}">
                <a16:creationId xmlns:a16="http://schemas.microsoft.com/office/drawing/2014/main" id="{620BE7DC-3E35-4246-A44E-932F470EDEE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458075" y="714375"/>
            <a:ext cx="230663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7798" tIns="43900" rIns="87798" bIns="43900">
            <a:spAutoFit/>
          </a:bodyPr>
          <a:lstStyle>
            <a:lvl1pPr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4397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87788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3160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755775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数学预备知识</a:t>
            </a:r>
            <a:r>
              <a:rPr lang="en-US" altLang="zh-CN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B </a:t>
            </a:r>
            <a:r>
              <a:rPr lang="zh-CN" altLang="en-US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矢量分析初步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hf sldNum="0" hdr="0" ftr="0"/>
  <p:txStyles>
    <p:titleStyle>
      <a:lvl1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+mj-lt"/>
          <a:ea typeface="+mj-ea"/>
          <a:cs typeface="+mj-cs"/>
        </a:defRPr>
      </a:lvl1pPr>
      <a:lvl2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2pPr>
      <a:lvl3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3pPr>
      <a:lvl4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4pPr>
      <a:lvl5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5pPr>
      <a:lvl6pPr marL="4572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6pPr>
      <a:lvl7pPr marL="9144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7pPr>
      <a:lvl8pPr marL="13716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8pPr>
      <a:lvl9pPr marL="18288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9pPr>
    </p:titleStyle>
    <p:bodyStyle>
      <a:lvl1pPr marL="328613" indent="-32861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anose="05000000000000000000" pitchFamily="2" charset="2"/>
        <a:buChar char="l"/>
        <a:defRPr sz="2100" b="1">
          <a:solidFill>
            <a:schemeClr val="tx1"/>
          </a:solidFill>
          <a:latin typeface="+mn-lt"/>
          <a:ea typeface="+mn-ea"/>
          <a:cs typeface="+mn-cs"/>
        </a:defRPr>
      </a:lvl1pPr>
      <a:lvl2pPr marL="714375" indent="-274638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1900">
          <a:solidFill>
            <a:schemeClr val="tx1"/>
          </a:solidFill>
          <a:latin typeface="+mn-lt"/>
          <a:ea typeface="+mn-ea"/>
        </a:defRPr>
      </a:lvl2pPr>
      <a:lvl3pPr marL="1098550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n"/>
        <a:defRPr sz="1700">
          <a:solidFill>
            <a:schemeClr val="tx1"/>
          </a:solidFill>
          <a:latin typeface="FrutigerNext LT Light" pitchFamily="34" charset="0"/>
          <a:ea typeface="+mn-ea"/>
        </a:defRPr>
      </a:lvl3pPr>
      <a:lvl4pPr marL="1536700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500">
          <a:solidFill>
            <a:schemeClr val="tx1"/>
          </a:solidFill>
          <a:latin typeface="+mj-lt"/>
          <a:ea typeface="+mn-ea"/>
        </a:defRPr>
      </a:lvl4pPr>
      <a:lvl5pPr marL="1976438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5pPr>
      <a:lvl6pPr marL="24336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6pPr>
      <a:lvl7pPr marL="28908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7pPr>
      <a:lvl8pPr marL="33480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8pPr>
      <a:lvl9pPr marL="38052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7">
            <a:extLst>
              <a:ext uri="{FF2B5EF4-FFF2-40B4-BE49-F238E27FC236}">
                <a16:creationId xmlns:a16="http://schemas.microsoft.com/office/drawing/2014/main" id="{B7595BB0-764C-4157-9821-6D6B7A1C2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2563"/>
            <a:ext cx="1033145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>
            <a:extLst>
              <a:ext uri="{FF2B5EF4-FFF2-40B4-BE49-F238E27FC236}">
                <a16:creationId xmlns:a16="http://schemas.microsoft.com/office/drawing/2014/main" id="{49347EBC-6C5E-423D-9535-6973733A84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1223963"/>
            <a:ext cx="895985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828" tIns="43914" rIns="87828" bIns="43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196" name="Line 4">
            <a:extLst>
              <a:ext uri="{FF2B5EF4-FFF2-40B4-BE49-F238E27FC236}">
                <a16:creationId xmlns:a16="http://schemas.microsoft.com/office/drawing/2014/main" id="{B8043CA0-0EF2-4486-8A2E-68BA2EA7892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30238" y="1079500"/>
            <a:ext cx="9145587" cy="0"/>
          </a:xfrm>
          <a:prstGeom prst="line">
            <a:avLst/>
          </a:prstGeom>
          <a:noFill/>
          <a:ln w="38100" cmpd="dbl">
            <a:solidFill>
              <a:srgbClr val="B2B2B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C5F718C7-C4B4-43AF-BB5D-B5FF9EC636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7075" y="584200"/>
            <a:ext cx="6456363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 marL="328613" indent="-328613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8778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9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600">
                <a:solidFill>
                  <a:srgbClr val="990000"/>
                </a:solidFill>
                <a:ea typeface="黑体" panose="02010609060101010101" pitchFamily="49" charset="-122"/>
              </a:rPr>
              <a:t>B.7 </a:t>
            </a:r>
            <a:r>
              <a:rPr lang="zh-CN" altLang="en-US" sz="2600">
                <a:solidFill>
                  <a:srgbClr val="990000"/>
                </a:solidFill>
                <a:ea typeface="黑体" panose="02010609060101010101" pitchFamily="49" charset="-122"/>
              </a:rPr>
              <a:t>矢量的导数</a:t>
            </a:r>
          </a:p>
        </p:txBody>
      </p:sp>
      <p:sp>
        <p:nvSpPr>
          <p:cNvPr id="541702" name="Rectangle 6">
            <a:extLst>
              <a:ext uri="{FF2B5EF4-FFF2-40B4-BE49-F238E27FC236}">
                <a16:creationId xmlns:a16="http://schemas.microsoft.com/office/drawing/2014/main" id="{694A0CED-FF41-46E7-BE2A-2748E5928AF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88200" y="6813550"/>
            <a:ext cx="23701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77888" eaLnBrk="0" hangingPunct="0">
              <a:lnSpc>
                <a:spcPct val="85000"/>
              </a:lnSpc>
              <a:buClrTx/>
              <a:buSzTx/>
              <a:buFontTx/>
              <a:buNone/>
              <a:defRPr sz="1300" smtClean="0">
                <a:latin typeface="FrutigerNext LT Bold" pitchFamily="20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fld id="{426EE683-9060-4FCC-A298-20B5D779D1F4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41703" name="Text Box 7">
            <a:extLst>
              <a:ext uri="{FF2B5EF4-FFF2-40B4-BE49-F238E27FC236}">
                <a16:creationId xmlns:a16="http://schemas.microsoft.com/office/drawing/2014/main" id="{4162631D-E528-4867-8E56-3C468FF389B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8188" y="6772275"/>
            <a:ext cx="21510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7798" tIns="43900" rIns="87798" bIns="43900">
            <a:spAutoFit/>
          </a:bodyPr>
          <a:lstStyle>
            <a:lvl1pPr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4397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87788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3160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755775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数学预备知识 </a:t>
            </a:r>
            <a:r>
              <a:rPr lang="en-US" altLang="zh-CN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@ </a:t>
            </a:r>
            <a:r>
              <a:rPr lang="zh-CN" altLang="en-US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力学 </a:t>
            </a:r>
            <a:r>
              <a:rPr lang="en-US" altLang="zh-CN" sz="13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2015</a:t>
            </a:r>
          </a:p>
        </p:txBody>
      </p:sp>
      <p:pic>
        <p:nvPicPr>
          <p:cNvPr id="8200" name="Picture 8">
            <a:extLst>
              <a:ext uri="{FF2B5EF4-FFF2-40B4-BE49-F238E27FC236}">
                <a16:creationId xmlns:a16="http://schemas.microsoft.com/office/drawing/2014/main" id="{616B7367-BDEE-4DB2-BD50-DEA96A40ED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3" y="6729413"/>
            <a:ext cx="928687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1" name="Picture 9">
            <a:extLst>
              <a:ext uri="{FF2B5EF4-FFF2-40B4-BE49-F238E27FC236}">
                <a16:creationId xmlns:a16="http://schemas.microsoft.com/office/drawing/2014/main" id="{7DEB8809-BB22-456B-908C-C67C2F30FC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00" y="6729413"/>
            <a:ext cx="550863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1706" name="Text Box 10">
            <a:extLst>
              <a:ext uri="{FF2B5EF4-FFF2-40B4-BE49-F238E27FC236}">
                <a16:creationId xmlns:a16="http://schemas.microsoft.com/office/drawing/2014/main" id="{58BD7FF1-8C1A-4554-B849-CA71CCF667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458075" y="714375"/>
            <a:ext cx="230663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7798" tIns="43900" rIns="87798" bIns="43900">
            <a:spAutoFit/>
          </a:bodyPr>
          <a:lstStyle>
            <a:lvl1pPr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4397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87788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316038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755775" defTabSz="8778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数学预备知识</a:t>
            </a:r>
            <a:r>
              <a:rPr lang="en-US" altLang="zh-CN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B </a:t>
            </a:r>
            <a:r>
              <a:rPr lang="zh-CN" altLang="en-US" sz="1300">
                <a:solidFill>
                  <a:schemeClr val="bg2"/>
                </a:solidFill>
                <a:latin typeface="FrutigerNext LT Bold" pitchFamily="20" charset="0"/>
                <a:ea typeface="华文新魏" pitchFamily="2" charset="-122"/>
              </a:rPr>
              <a:t>矢量分析初步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sldNum="0" hdr="0" ftr="0"/>
  <p:txStyles>
    <p:titleStyle>
      <a:lvl1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+mj-lt"/>
          <a:ea typeface="+mj-ea"/>
          <a:cs typeface="+mj-cs"/>
        </a:defRPr>
      </a:lvl1pPr>
      <a:lvl2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2pPr>
      <a:lvl3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3pPr>
      <a:lvl4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4pPr>
      <a:lvl5pPr algn="l" defTabSz="8778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5pPr>
      <a:lvl6pPr marL="4572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6pPr>
      <a:lvl7pPr marL="9144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7pPr>
      <a:lvl8pPr marL="13716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8pPr>
      <a:lvl9pPr marL="1828800" algn="l" defTabSz="8778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宋体" pitchFamily="2" charset="-122"/>
        </a:defRPr>
      </a:lvl9pPr>
    </p:titleStyle>
    <p:bodyStyle>
      <a:lvl1pPr marL="328613" indent="-32861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anose="05000000000000000000" pitchFamily="2" charset="2"/>
        <a:buChar char="l"/>
        <a:defRPr sz="2100" b="1">
          <a:solidFill>
            <a:schemeClr val="tx1"/>
          </a:solidFill>
          <a:latin typeface="+mn-lt"/>
          <a:ea typeface="+mn-ea"/>
          <a:cs typeface="+mn-cs"/>
        </a:defRPr>
      </a:lvl1pPr>
      <a:lvl2pPr marL="714375" indent="-274638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1900">
          <a:solidFill>
            <a:schemeClr val="tx1"/>
          </a:solidFill>
          <a:latin typeface="+mn-lt"/>
          <a:ea typeface="+mn-ea"/>
        </a:defRPr>
      </a:lvl2pPr>
      <a:lvl3pPr marL="1098550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n"/>
        <a:defRPr sz="1700">
          <a:solidFill>
            <a:schemeClr val="tx1"/>
          </a:solidFill>
          <a:latin typeface="FrutigerNext LT Light" pitchFamily="34" charset="0"/>
          <a:ea typeface="+mn-ea"/>
        </a:defRPr>
      </a:lvl3pPr>
      <a:lvl4pPr marL="1536700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500">
          <a:solidFill>
            <a:schemeClr val="tx1"/>
          </a:solidFill>
          <a:latin typeface="+mj-lt"/>
          <a:ea typeface="+mn-ea"/>
        </a:defRPr>
      </a:lvl4pPr>
      <a:lvl5pPr marL="1976438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5pPr>
      <a:lvl6pPr marL="24336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6pPr>
      <a:lvl7pPr marL="28908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7pPr>
      <a:lvl8pPr marL="33480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8pPr>
      <a:lvl9pPr marL="3805238" indent="-220663" algn="l" defTabSz="8778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3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image" Target="../media/image54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12" Type="http://schemas.openxmlformats.org/officeDocument/2006/relationships/image" Target="../media/image9.wmf"/><Relationship Id="rId17" Type="http://schemas.openxmlformats.org/officeDocument/2006/relationships/image" Target="../media/image58.wmf"/><Relationship Id="rId2" Type="http://schemas.openxmlformats.org/officeDocument/2006/relationships/image" Target="../media/image44.wmf"/><Relationship Id="rId16" Type="http://schemas.openxmlformats.org/officeDocument/2006/relationships/image" Target="../media/image57.wmf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48.wmf"/><Relationship Id="rId11" Type="http://schemas.openxmlformats.org/officeDocument/2006/relationships/image" Target="../media/image53.wmf"/><Relationship Id="rId5" Type="http://schemas.openxmlformats.org/officeDocument/2006/relationships/image" Target="../media/image47.wmf"/><Relationship Id="rId15" Type="http://schemas.openxmlformats.org/officeDocument/2006/relationships/image" Target="../media/image56.wmf"/><Relationship Id="rId10" Type="http://schemas.openxmlformats.org/officeDocument/2006/relationships/image" Target="../media/image52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Relationship Id="rId14" Type="http://schemas.openxmlformats.org/officeDocument/2006/relationships/image" Target="../media/image5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image" Target="../media/image58.wmf"/><Relationship Id="rId18" Type="http://schemas.openxmlformats.org/officeDocument/2006/relationships/image" Target="../media/image64.wmf"/><Relationship Id="rId3" Type="http://schemas.openxmlformats.org/officeDocument/2006/relationships/image" Target="../media/image44.wmf"/><Relationship Id="rId7" Type="http://schemas.openxmlformats.org/officeDocument/2006/relationships/image" Target="../media/image55.wmf"/><Relationship Id="rId12" Type="http://schemas.openxmlformats.org/officeDocument/2006/relationships/image" Target="../media/image59.wmf"/><Relationship Id="rId17" Type="http://schemas.openxmlformats.org/officeDocument/2006/relationships/image" Target="../media/image63.wmf"/><Relationship Id="rId2" Type="http://schemas.openxmlformats.org/officeDocument/2006/relationships/image" Target="../media/image9.wmf"/><Relationship Id="rId16" Type="http://schemas.openxmlformats.org/officeDocument/2006/relationships/image" Target="../media/image62.wmf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54.wmf"/><Relationship Id="rId11" Type="http://schemas.openxmlformats.org/officeDocument/2006/relationships/image" Target="../media/image18.wmf"/><Relationship Id="rId5" Type="http://schemas.openxmlformats.org/officeDocument/2006/relationships/image" Target="../media/image46.wmf"/><Relationship Id="rId15" Type="http://schemas.openxmlformats.org/officeDocument/2006/relationships/image" Target="../media/image61.wmf"/><Relationship Id="rId10" Type="http://schemas.openxmlformats.org/officeDocument/2006/relationships/image" Target="../media/image17.wmf"/><Relationship Id="rId19" Type="http://schemas.openxmlformats.org/officeDocument/2006/relationships/image" Target="../media/image65.wmf"/><Relationship Id="rId4" Type="http://schemas.openxmlformats.org/officeDocument/2006/relationships/image" Target="../media/image45.wmf"/><Relationship Id="rId9" Type="http://schemas.openxmlformats.org/officeDocument/2006/relationships/image" Target="../media/image57.wmf"/><Relationship Id="rId14" Type="http://schemas.openxmlformats.org/officeDocument/2006/relationships/image" Target="../media/image6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58.wmf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3.wmf"/><Relationship Id="rId7" Type="http://schemas.openxmlformats.org/officeDocument/2006/relationships/image" Target="../media/image75.wmf"/><Relationship Id="rId2" Type="http://schemas.openxmlformats.org/officeDocument/2006/relationships/image" Target="../media/image72.wmf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44.wmf"/><Relationship Id="rId11" Type="http://schemas.openxmlformats.org/officeDocument/2006/relationships/image" Target="../media/image79.wmf"/><Relationship Id="rId5" Type="http://schemas.openxmlformats.org/officeDocument/2006/relationships/image" Target="../media/image54.wmf"/><Relationship Id="rId10" Type="http://schemas.openxmlformats.org/officeDocument/2006/relationships/image" Target="../media/image78.wmf"/><Relationship Id="rId4" Type="http://schemas.openxmlformats.org/officeDocument/2006/relationships/image" Target="../media/image74.wmf"/><Relationship Id="rId9" Type="http://schemas.openxmlformats.org/officeDocument/2006/relationships/image" Target="../media/image7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image" Target="../media/image83.wmf"/><Relationship Id="rId3" Type="http://schemas.openxmlformats.org/officeDocument/2006/relationships/image" Target="../media/image72.wmf"/><Relationship Id="rId7" Type="http://schemas.openxmlformats.org/officeDocument/2006/relationships/image" Target="../media/image44.wmf"/><Relationship Id="rId12" Type="http://schemas.openxmlformats.org/officeDocument/2006/relationships/image" Target="../media/image82.wmf"/><Relationship Id="rId2" Type="http://schemas.openxmlformats.org/officeDocument/2006/relationships/image" Target="../media/image17.wmf"/><Relationship Id="rId16" Type="http://schemas.openxmlformats.org/officeDocument/2006/relationships/image" Target="../media/image9.wmf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54.wmf"/><Relationship Id="rId11" Type="http://schemas.openxmlformats.org/officeDocument/2006/relationships/image" Target="../media/image81.wmf"/><Relationship Id="rId5" Type="http://schemas.openxmlformats.org/officeDocument/2006/relationships/image" Target="../media/image74.wmf"/><Relationship Id="rId15" Type="http://schemas.openxmlformats.org/officeDocument/2006/relationships/image" Target="../media/image85.wmf"/><Relationship Id="rId10" Type="http://schemas.openxmlformats.org/officeDocument/2006/relationships/image" Target="../media/image80.wmf"/><Relationship Id="rId4" Type="http://schemas.openxmlformats.org/officeDocument/2006/relationships/image" Target="../media/image73.wmf"/><Relationship Id="rId9" Type="http://schemas.openxmlformats.org/officeDocument/2006/relationships/image" Target="../media/image76.wmf"/><Relationship Id="rId14" Type="http://schemas.openxmlformats.org/officeDocument/2006/relationships/image" Target="../media/image8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67.wmf"/><Relationship Id="rId7" Type="http://schemas.openxmlformats.org/officeDocument/2006/relationships/image" Target="../media/image89.wmf"/><Relationship Id="rId2" Type="http://schemas.openxmlformats.org/officeDocument/2006/relationships/image" Target="../media/image80.wmf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9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7" Type="http://schemas.openxmlformats.org/officeDocument/2006/relationships/image" Target="../media/image98.wmf"/><Relationship Id="rId2" Type="http://schemas.openxmlformats.org/officeDocument/2006/relationships/image" Target="../media/image94.wmf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99.wmf"/><Relationship Id="rId7" Type="http://schemas.openxmlformats.org/officeDocument/2006/relationships/image" Target="../media/image101.wmf"/><Relationship Id="rId2" Type="http://schemas.openxmlformats.org/officeDocument/2006/relationships/image" Target="../media/image98.wmf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00.wmf"/><Relationship Id="rId5" Type="http://schemas.openxmlformats.org/officeDocument/2006/relationships/image" Target="../media/image22.wmf"/><Relationship Id="rId4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image" Target="../media/image116.wmf"/><Relationship Id="rId3" Type="http://schemas.openxmlformats.org/officeDocument/2006/relationships/image" Target="../media/image109.wmf"/><Relationship Id="rId7" Type="http://schemas.openxmlformats.org/officeDocument/2006/relationships/image" Target="../media/image110.wmf"/><Relationship Id="rId12" Type="http://schemas.openxmlformats.org/officeDocument/2006/relationships/image" Target="../media/image115.wmf"/><Relationship Id="rId2" Type="http://schemas.openxmlformats.org/officeDocument/2006/relationships/image" Target="../media/image108.wmf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8.wmf"/><Relationship Id="rId11" Type="http://schemas.openxmlformats.org/officeDocument/2006/relationships/image" Target="../media/image114.wmf"/><Relationship Id="rId5" Type="http://schemas.openxmlformats.org/officeDocument/2006/relationships/image" Target="../media/image22.wmf"/><Relationship Id="rId10" Type="http://schemas.openxmlformats.org/officeDocument/2006/relationships/image" Target="../media/image113.wmf"/><Relationship Id="rId4" Type="http://schemas.openxmlformats.org/officeDocument/2006/relationships/image" Target="../media/image17.wmf"/><Relationship Id="rId9" Type="http://schemas.openxmlformats.org/officeDocument/2006/relationships/image" Target="../media/image112.wmf"/><Relationship Id="rId14" Type="http://schemas.openxmlformats.org/officeDocument/2006/relationships/image" Target="../media/image11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image" Target="../media/image119.wmf"/><Relationship Id="rId7" Type="http://schemas.openxmlformats.org/officeDocument/2006/relationships/image" Target="../media/image121.wmf"/><Relationship Id="rId2" Type="http://schemas.openxmlformats.org/officeDocument/2006/relationships/image" Target="../media/image118.wmf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22.wmf"/><Relationship Id="rId5" Type="http://schemas.openxmlformats.org/officeDocument/2006/relationships/image" Target="../media/image8.wmf"/><Relationship Id="rId4" Type="http://schemas.openxmlformats.org/officeDocument/2006/relationships/image" Target="../media/image12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124.wmf"/><Relationship Id="rId7" Type="http://schemas.openxmlformats.org/officeDocument/2006/relationships/image" Target="../media/image75.wmf"/><Relationship Id="rId2" Type="http://schemas.openxmlformats.org/officeDocument/2006/relationships/image" Target="../media/image123.wmf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Relationship Id="rId9" Type="http://schemas.openxmlformats.org/officeDocument/2006/relationships/image" Target="../media/image12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slideLayout" Target="../slideLayouts/slideLayout6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139.wmf"/><Relationship Id="rId4" Type="http://schemas.openxmlformats.org/officeDocument/2006/relationships/image" Target="../media/image13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image" Target="../media/image140.wmf"/><Relationship Id="rId7" Type="http://schemas.openxmlformats.org/officeDocument/2006/relationships/image" Target="../media/image144.wmf"/><Relationship Id="rId12" Type="http://schemas.openxmlformats.org/officeDocument/2006/relationships/image" Target="../media/image14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9.xml"/><Relationship Id="rId6" Type="http://schemas.openxmlformats.org/officeDocument/2006/relationships/image" Target="../media/image143.wmf"/><Relationship Id="rId11" Type="http://schemas.openxmlformats.org/officeDocument/2006/relationships/image" Target="../media/image148.wmf"/><Relationship Id="rId5" Type="http://schemas.openxmlformats.org/officeDocument/2006/relationships/image" Target="../media/image142.wmf"/><Relationship Id="rId10" Type="http://schemas.openxmlformats.org/officeDocument/2006/relationships/image" Target="../media/image147.wmf"/><Relationship Id="rId4" Type="http://schemas.openxmlformats.org/officeDocument/2006/relationships/image" Target="../media/image141.wmf"/><Relationship Id="rId9" Type="http://schemas.openxmlformats.org/officeDocument/2006/relationships/image" Target="../media/image14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image" Target="../media/image149.wmf"/><Relationship Id="rId7" Type="http://schemas.openxmlformats.org/officeDocument/2006/relationships/image" Target="../media/image143.wmf"/><Relationship Id="rId2" Type="http://schemas.openxmlformats.org/officeDocument/2006/relationships/image" Target="../media/image150.wmf"/><Relationship Id="rId1" Type="http://schemas.openxmlformats.org/officeDocument/2006/relationships/slideLayout" Target="../slideLayouts/slideLayout79.xml"/><Relationship Id="rId6" Type="http://schemas.openxmlformats.org/officeDocument/2006/relationships/image" Target="../media/image151.wmf"/><Relationship Id="rId5" Type="http://schemas.openxmlformats.org/officeDocument/2006/relationships/image" Target="../media/image148.wmf"/><Relationship Id="rId10" Type="http://schemas.openxmlformats.org/officeDocument/2006/relationships/image" Target="../media/image154.wmf"/><Relationship Id="rId4" Type="http://schemas.openxmlformats.org/officeDocument/2006/relationships/image" Target="../media/image142.wmf"/><Relationship Id="rId9" Type="http://schemas.openxmlformats.org/officeDocument/2006/relationships/image" Target="../media/image153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wmf"/><Relationship Id="rId1" Type="http://schemas.openxmlformats.org/officeDocument/2006/relationships/slideLayout" Target="../slideLayouts/slideLayout7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image" Target="../media/image157.wmf"/><Relationship Id="rId7" Type="http://schemas.openxmlformats.org/officeDocument/2006/relationships/image" Target="../media/image158.wmf"/><Relationship Id="rId2" Type="http://schemas.openxmlformats.org/officeDocument/2006/relationships/image" Target="../media/image156.wmf"/><Relationship Id="rId1" Type="http://schemas.openxmlformats.org/officeDocument/2006/relationships/slideLayout" Target="../slideLayouts/slideLayout79.xml"/><Relationship Id="rId6" Type="http://schemas.openxmlformats.org/officeDocument/2006/relationships/image" Target="../media/image148.wmf"/><Relationship Id="rId5" Type="http://schemas.openxmlformats.org/officeDocument/2006/relationships/image" Target="../media/image142.wmf"/><Relationship Id="rId4" Type="http://schemas.openxmlformats.org/officeDocument/2006/relationships/image" Target="../media/image14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2.wmf"/><Relationship Id="rId7" Type="http://schemas.openxmlformats.org/officeDocument/2006/relationships/image" Target="../media/image9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wmf"/><Relationship Id="rId5" Type="http://schemas.openxmlformats.org/officeDocument/2006/relationships/image" Target="../media/image8.wmf"/><Relationship Id="rId4" Type="http://schemas.openxmlformats.org/officeDocument/2006/relationships/image" Target="../media/image13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29.wmf"/><Relationship Id="rId7" Type="http://schemas.openxmlformats.org/officeDocument/2006/relationships/image" Target="../media/image17.wmf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10" Type="http://schemas.openxmlformats.org/officeDocument/2006/relationships/image" Target="../media/image31.wmf"/><Relationship Id="rId4" Type="http://schemas.openxmlformats.org/officeDocument/2006/relationships/image" Target="../media/image8.wmf"/><Relationship Id="rId9" Type="http://schemas.openxmlformats.org/officeDocument/2006/relationships/image" Target="../media/image3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3.wmf"/><Relationship Id="rId7" Type="http://schemas.openxmlformats.org/officeDocument/2006/relationships/image" Target="../media/image36.wmf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8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9.wmf"/><Relationship Id="rId7" Type="http://schemas.openxmlformats.org/officeDocument/2006/relationships/image" Target="../media/image42.wmf"/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3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6">
            <a:extLst>
              <a:ext uri="{FF2B5EF4-FFF2-40B4-BE49-F238E27FC236}">
                <a16:creationId xmlns:a16="http://schemas.microsoft.com/office/drawing/2014/main" id="{1ECF5DF7-E81E-4DCC-A351-16AAD81D18C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59AC2DB-32C5-464C-BC16-15BD7DA306BD}" type="datetime1">
              <a:rPr lang="zh-CN" altLang="en-US"/>
              <a:pPr>
                <a:defRPr/>
              </a:pPr>
              <a:t>2017/9/7</a:t>
            </a:fld>
            <a:endParaRPr lang="en-US" altLang="zh-CN"/>
          </a:p>
        </p:txBody>
      </p:sp>
      <p:sp>
        <p:nvSpPr>
          <p:cNvPr id="11267" name="Rectangle 42">
            <a:extLst>
              <a:ext uri="{FF2B5EF4-FFF2-40B4-BE49-F238E27FC236}">
                <a16:creationId xmlns:a16="http://schemas.microsoft.com/office/drawing/2014/main" id="{9BA11ABC-DC49-4B37-88C6-5A41189FB93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74700" y="1706563"/>
            <a:ext cx="5994400" cy="1749425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力  学</a:t>
            </a:r>
            <a:endParaRPr lang="en-US" altLang="zh-CN"/>
          </a:p>
        </p:txBody>
      </p:sp>
      <p:sp>
        <p:nvSpPr>
          <p:cNvPr id="2091" name="Rectangle 43">
            <a:extLst>
              <a:ext uri="{FF2B5EF4-FFF2-40B4-BE49-F238E27FC236}">
                <a16:creationId xmlns:a16="http://schemas.microsoft.com/office/drawing/2014/main" id="{5FBB5623-0CF6-46C8-A2BD-15691B8B0C3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73113" y="3095625"/>
            <a:ext cx="5995987" cy="908050"/>
          </a:xfrm>
          <a:noFill/>
        </p:spPr>
        <p:txBody>
          <a:bodyPr/>
          <a:lstStyle/>
          <a:p>
            <a:pPr eaLnBrk="1" hangingPunct="1"/>
            <a:r>
              <a:rPr lang="zh-CN" altLang="en-US" sz="2700" b="1">
                <a:latin typeface="Times New Roman" panose="02020603050405020304" pitchFamily="18" charset="0"/>
                <a:ea typeface="华文新魏" panose="02010800040101010101" pitchFamily="2" charset="-122"/>
              </a:rPr>
              <a:t>数学预备知识</a:t>
            </a:r>
            <a:r>
              <a:rPr lang="en-US" altLang="zh-CN" sz="2700" b="1">
                <a:latin typeface="Times New Roman" panose="02020603050405020304" pitchFamily="18" charset="0"/>
                <a:ea typeface="华文新魏" panose="02010800040101010101" pitchFamily="2" charset="-122"/>
              </a:rPr>
              <a:t>B  </a:t>
            </a:r>
            <a:r>
              <a:rPr lang="zh-CN" altLang="en-US" sz="2700" b="1">
                <a:latin typeface="Times New Roman" panose="02020603050405020304" pitchFamily="18" charset="0"/>
                <a:ea typeface="华文新魏" panose="02010800040101010101" pitchFamily="2" charset="-122"/>
              </a:rPr>
              <a:t>矢量分析初步</a:t>
            </a:r>
          </a:p>
        </p:txBody>
      </p:sp>
      <p:sp>
        <p:nvSpPr>
          <p:cNvPr id="2093" name="Text Box 45">
            <a:extLst>
              <a:ext uri="{FF2B5EF4-FFF2-40B4-BE49-F238E27FC236}">
                <a16:creationId xmlns:a16="http://schemas.microsoft.com/office/drawing/2014/main" id="{7B7CC0E2-23D8-4D4E-BEE2-5C00D5452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" y="4913313"/>
            <a:ext cx="9359900" cy="1217612"/>
          </a:xfrm>
          <a:prstGeom prst="rect">
            <a:avLst/>
          </a:prstGeom>
          <a:noFill/>
          <a:ln w="9525" algn="ctr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50000"/>
              </a:spcBef>
              <a:buClr>
                <a:srgbClr val="990000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800">
                <a:latin typeface="Times New Roman" panose="02020603050405020304" pitchFamily="18" charset="0"/>
              </a:rPr>
              <a:t>本部分内容可参阅</a:t>
            </a:r>
          </a:p>
          <a:p>
            <a:pPr>
              <a:lnSpc>
                <a:spcPct val="115000"/>
              </a:lnSpc>
              <a:spcBef>
                <a:spcPct val="5000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m"/>
            </a:pPr>
            <a:r>
              <a:rPr lang="zh-CN" altLang="en-US" sz="1600">
                <a:latin typeface="Times New Roman" panose="02020603050405020304" pitchFamily="18" charset="0"/>
                <a:ea typeface="楷体_GB2312" pitchFamily="49" charset="-122"/>
              </a:rPr>
              <a:t>梁绍荣、管靖 ，</a:t>
            </a:r>
            <a:r>
              <a:rPr lang="en-US" altLang="zh-CN" sz="1600">
                <a:latin typeface="Times New Roman" panose="02020603050405020304" pitchFamily="18" charset="0"/>
                <a:ea typeface="楷体_GB2312" pitchFamily="49" charset="-122"/>
              </a:rPr>
              <a:t>《</a:t>
            </a:r>
            <a:r>
              <a:rPr lang="zh-CN" altLang="en-US" sz="1600">
                <a:latin typeface="Times New Roman" panose="02020603050405020304" pitchFamily="18" charset="0"/>
                <a:ea typeface="楷体_GB2312" pitchFamily="49" charset="-122"/>
              </a:rPr>
              <a:t>基础物理学</a:t>
            </a:r>
            <a:r>
              <a:rPr lang="en-US" altLang="zh-CN" sz="1600">
                <a:latin typeface="Times New Roman" panose="02020603050405020304" pitchFamily="18" charset="0"/>
                <a:ea typeface="楷体_GB2312" pitchFamily="49" charset="-122"/>
              </a:rPr>
              <a:t>》“</a:t>
            </a:r>
            <a:r>
              <a:rPr lang="zh-CN" altLang="en-US" sz="1600">
                <a:latin typeface="Times New Roman" panose="02020603050405020304" pitchFamily="18" charset="0"/>
                <a:ea typeface="楷体_GB2312" pitchFamily="49" charset="-122"/>
              </a:rPr>
              <a:t>第二章 矢量”，高等教育出版社，</a:t>
            </a:r>
            <a:r>
              <a:rPr lang="en-US" altLang="zh-CN" sz="1600">
                <a:latin typeface="Times New Roman" panose="02020603050405020304" pitchFamily="18" charset="0"/>
                <a:ea typeface="楷体_GB2312" pitchFamily="49" charset="-122"/>
              </a:rPr>
              <a:t>2002</a:t>
            </a:r>
            <a:r>
              <a:rPr lang="zh-CN" altLang="en-US" sz="1600">
                <a:latin typeface="Times New Roman" panose="02020603050405020304" pitchFamily="18" charset="0"/>
                <a:ea typeface="楷体_GB2312" pitchFamily="49" charset="-122"/>
              </a:rPr>
              <a:t>年</a:t>
            </a:r>
            <a:r>
              <a:rPr lang="en-US" altLang="zh-CN" sz="1600"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r>
              <a:rPr lang="zh-CN" altLang="en-US" sz="1600">
                <a:latin typeface="Times New Roman" panose="02020603050405020304" pitchFamily="18" charset="0"/>
                <a:ea typeface="楷体_GB2312" pitchFamily="49" charset="-122"/>
              </a:rPr>
              <a:t>月第</a:t>
            </a:r>
            <a:r>
              <a:rPr lang="en-US" altLang="zh-CN" sz="16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1600">
                <a:latin typeface="Times New Roman" panose="02020603050405020304" pitchFamily="18" charset="0"/>
                <a:ea typeface="楷体_GB2312" pitchFamily="49" charset="-122"/>
              </a:rPr>
              <a:t>版</a:t>
            </a:r>
          </a:p>
          <a:p>
            <a:pPr>
              <a:lnSpc>
                <a:spcPct val="115000"/>
              </a:lnSpc>
              <a:spcBef>
                <a:spcPct val="5000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m"/>
            </a:pPr>
            <a:r>
              <a:rPr lang="zh-CN" altLang="en-US" sz="1600">
                <a:latin typeface="Times New Roman" panose="02020603050405020304" pitchFamily="18" charset="0"/>
                <a:ea typeface="楷体_GB2312" pitchFamily="49" charset="-122"/>
              </a:rPr>
              <a:t>赵凯华、罗蔚茵，</a:t>
            </a:r>
            <a:r>
              <a:rPr lang="en-US" altLang="zh-CN" sz="1600">
                <a:latin typeface="Times New Roman" panose="02020603050405020304" pitchFamily="18" charset="0"/>
                <a:ea typeface="楷体_GB2312" pitchFamily="49" charset="-122"/>
              </a:rPr>
              <a:t>《</a:t>
            </a:r>
            <a:r>
              <a:rPr lang="zh-CN" altLang="en-US" sz="1600">
                <a:latin typeface="Times New Roman" panose="02020603050405020304" pitchFamily="18" charset="0"/>
                <a:ea typeface="楷体_GB2312" pitchFamily="49" charset="-122"/>
              </a:rPr>
              <a:t>新概念物理教程 力学</a:t>
            </a:r>
            <a:r>
              <a:rPr lang="en-US" altLang="zh-CN" sz="1600">
                <a:latin typeface="Times New Roman" panose="02020603050405020304" pitchFamily="18" charset="0"/>
                <a:ea typeface="楷体_GB2312" pitchFamily="49" charset="-122"/>
              </a:rPr>
              <a:t>》</a:t>
            </a:r>
            <a:r>
              <a:rPr lang="zh-CN" altLang="en-US" sz="1600">
                <a:latin typeface="Times New Roman" panose="02020603050405020304" pitchFamily="18" charset="0"/>
                <a:ea typeface="楷体_GB2312" pitchFamily="49" charset="-122"/>
              </a:rPr>
              <a:t>“ 附录</a:t>
            </a:r>
            <a:r>
              <a:rPr lang="en-US" altLang="zh-CN" sz="1600">
                <a:latin typeface="Times New Roman" panose="02020603050405020304" pitchFamily="18" charset="0"/>
                <a:ea typeface="楷体_GB2312" pitchFamily="49" charset="-122"/>
              </a:rPr>
              <a:t>B </a:t>
            </a:r>
            <a:r>
              <a:rPr lang="zh-CN" altLang="en-US" sz="1600">
                <a:latin typeface="Times New Roman" panose="02020603050405020304" pitchFamily="18" charset="0"/>
                <a:ea typeface="楷体_GB2312" pitchFamily="49" charset="-122"/>
              </a:rPr>
              <a:t> 矢量”，高等教育出版社，</a:t>
            </a:r>
            <a:r>
              <a:rPr lang="en-US" altLang="zh-CN" sz="1600">
                <a:latin typeface="Times New Roman" panose="02020603050405020304" pitchFamily="18" charset="0"/>
                <a:ea typeface="楷体_GB2312" pitchFamily="49" charset="-122"/>
              </a:rPr>
              <a:t>2004</a:t>
            </a:r>
            <a:r>
              <a:rPr lang="zh-CN" altLang="en-US" sz="1600">
                <a:latin typeface="Times New Roman" panose="02020603050405020304" pitchFamily="18" charset="0"/>
                <a:ea typeface="楷体_GB2312" pitchFamily="49" charset="-122"/>
              </a:rPr>
              <a:t>年</a:t>
            </a:r>
            <a:r>
              <a:rPr lang="en-US" altLang="zh-CN" sz="1600"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lang="zh-CN" altLang="en-US" sz="1600">
                <a:latin typeface="Times New Roman" panose="02020603050405020304" pitchFamily="18" charset="0"/>
                <a:ea typeface="楷体_GB2312" pitchFamily="49" charset="-122"/>
              </a:rPr>
              <a:t>月第</a:t>
            </a:r>
            <a:r>
              <a:rPr lang="en-US" altLang="zh-CN" sz="16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1600">
                <a:latin typeface="Times New Roman" panose="02020603050405020304" pitchFamily="18" charset="0"/>
                <a:ea typeface="楷体_GB2312" pitchFamily="49" charset="-122"/>
              </a:rPr>
              <a:t>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1" grpId="0" build="p"/>
      <p:bldP spid="209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>
            <a:extLst>
              <a:ext uri="{FF2B5EF4-FFF2-40B4-BE49-F238E27FC236}">
                <a16:creationId xmlns:a16="http://schemas.microsoft.com/office/drawing/2014/main" id="{698AF4CF-474F-4CE7-B2EA-D8A30A2A665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D39A964D-AB45-4B7A-9956-3F65A5E8A36B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10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555038" name="Text Box 30">
            <a:extLst>
              <a:ext uri="{FF2B5EF4-FFF2-40B4-BE49-F238E27FC236}">
                <a16:creationId xmlns:a16="http://schemas.microsoft.com/office/drawing/2014/main" id="{42832A62-D125-4B48-A110-90A0329FD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1177925"/>
            <a:ext cx="6281738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矢量在直角坐标系中的正交分解</a:t>
            </a:r>
          </a:p>
        </p:txBody>
      </p:sp>
      <p:sp>
        <p:nvSpPr>
          <p:cNvPr id="555039" name="Text Box 31">
            <a:extLst>
              <a:ext uri="{FF2B5EF4-FFF2-40B4-BE49-F238E27FC236}">
                <a16:creationId xmlns:a16="http://schemas.microsoft.com/office/drawing/2014/main" id="{752ED7E4-149C-4869-8F85-079500761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871663"/>
            <a:ext cx="6281738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0033CC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直角坐标系</a:t>
            </a:r>
          </a:p>
        </p:txBody>
      </p:sp>
      <p:grpSp>
        <p:nvGrpSpPr>
          <p:cNvPr id="555040" name="Group 32">
            <a:extLst>
              <a:ext uri="{FF2B5EF4-FFF2-40B4-BE49-F238E27FC236}">
                <a16:creationId xmlns:a16="http://schemas.microsoft.com/office/drawing/2014/main" id="{AF359940-2B21-4C11-AB2F-8E046F06BEA2}"/>
              </a:ext>
            </a:extLst>
          </p:cNvPr>
          <p:cNvGrpSpPr>
            <a:grpSpLocks/>
          </p:cNvGrpSpPr>
          <p:nvPr/>
        </p:nvGrpSpPr>
        <p:grpSpPr bwMode="auto">
          <a:xfrm>
            <a:off x="6678613" y="1152525"/>
            <a:ext cx="2862262" cy="2516188"/>
            <a:chOff x="4116" y="2404"/>
            <a:chExt cx="1803" cy="1585"/>
          </a:xfrm>
        </p:grpSpPr>
        <p:sp>
          <p:nvSpPr>
            <p:cNvPr id="21546" name="Line 33">
              <a:extLst>
                <a:ext uri="{FF2B5EF4-FFF2-40B4-BE49-F238E27FC236}">
                  <a16:creationId xmlns:a16="http://schemas.microsoft.com/office/drawing/2014/main" id="{C38745B2-CA88-4B90-A49A-D4AE89D909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" y="3493"/>
              <a:ext cx="8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7" name="Line 34">
              <a:extLst>
                <a:ext uri="{FF2B5EF4-FFF2-40B4-BE49-F238E27FC236}">
                  <a16:creationId xmlns:a16="http://schemas.microsoft.com/office/drawing/2014/main" id="{7C679116-5814-45DB-997D-D2887A07DB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65" y="2540"/>
              <a:ext cx="4" cy="9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8" name="Line 35">
              <a:extLst>
                <a:ext uri="{FF2B5EF4-FFF2-40B4-BE49-F238E27FC236}">
                  <a16:creationId xmlns:a16="http://schemas.microsoft.com/office/drawing/2014/main" id="{C3D91F3D-C0CA-49D6-BCFE-B7E46E583E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8" y="3493"/>
              <a:ext cx="671" cy="4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9" name="Line 36">
              <a:extLst>
                <a:ext uri="{FF2B5EF4-FFF2-40B4-BE49-F238E27FC236}">
                  <a16:creationId xmlns:a16="http://schemas.microsoft.com/office/drawing/2014/main" id="{B15EF8F5-4305-455A-8286-9B6875126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" y="3493"/>
              <a:ext cx="249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0" name="Line 37">
              <a:extLst>
                <a:ext uri="{FF2B5EF4-FFF2-40B4-BE49-F238E27FC236}">
                  <a16:creationId xmlns:a16="http://schemas.microsoft.com/office/drawing/2014/main" id="{8411CEAE-61CF-49EA-A3DF-1400646529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3" y="3221"/>
              <a:ext cx="0" cy="279"/>
            </a:xfrm>
            <a:prstGeom prst="line">
              <a:avLst/>
            </a:prstGeom>
            <a:noFill/>
            <a:ln w="19050">
              <a:solidFill>
                <a:srgbClr val="339966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1" name="Line 38">
              <a:extLst>
                <a:ext uri="{FF2B5EF4-FFF2-40B4-BE49-F238E27FC236}">
                  <a16:creationId xmlns:a16="http://schemas.microsoft.com/office/drawing/2014/main" id="{134520B0-367A-434B-B072-666CEB2198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8" y="3493"/>
              <a:ext cx="211" cy="13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21552" name="Picture 39">
              <a:extLst>
                <a:ext uri="{FF2B5EF4-FFF2-40B4-BE49-F238E27FC236}">
                  <a16:creationId xmlns:a16="http://schemas.microsoft.com/office/drawing/2014/main" id="{8FB3A426-5E74-4FFF-AE2B-9C439DAC8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6" y="3810"/>
              <a:ext cx="13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1553" name="Picture 40">
              <a:extLst>
                <a:ext uri="{FF2B5EF4-FFF2-40B4-BE49-F238E27FC236}">
                  <a16:creationId xmlns:a16="http://schemas.microsoft.com/office/drawing/2014/main" id="{2D1540DB-E486-4F30-B7AB-FB30636ED8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5" y="3268"/>
              <a:ext cx="124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1554" name="Picture 41">
              <a:extLst>
                <a:ext uri="{FF2B5EF4-FFF2-40B4-BE49-F238E27FC236}">
                  <a16:creationId xmlns:a16="http://schemas.microsoft.com/office/drawing/2014/main" id="{7AC68A01-8F93-4AB1-9C78-F371CD6417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4" y="2404"/>
              <a:ext cx="11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1555" name="Picture 42">
              <a:extLst>
                <a:ext uri="{FF2B5EF4-FFF2-40B4-BE49-F238E27FC236}">
                  <a16:creationId xmlns:a16="http://schemas.microsoft.com/office/drawing/2014/main" id="{8C9EEB90-7FEF-4FB7-A24A-3E4881CE75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" y="3583"/>
              <a:ext cx="1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1556" name="Picture 43">
              <a:extLst>
                <a:ext uri="{FF2B5EF4-FFF2-40B4-BE49-F238E27FC236}">
                  <a16:creationId xmlns:a16="http://schemas.microsoft.com/office/drawing/2014/main" id="{C499DD12-3E2F-4191-A538-E013FA569E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" y="3130"/>
              <a:ext cx="145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1557" name="Picture 44">
              <a:extLst>
                <a:ext uri="{FF2B5EF4-FFF2-40B4-BE49-F238E27FC236}">
                  <a16:creationId xmlns:a16="http://schemas.microsoft.com/office/drawing/2014/main" id="{91B19748-0F3B-4D2E-AF17-F3F2EB09C1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1" y="3130"/>
              <a:ext cx="138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555058" name="Group 50">
            <a:extLst>
              <a:ext uri="{FF2B5EF4-FFF2-40B4-BE49-F238E27FC236}">
                <a16:creationId xmlns:a16="http://schemas.microsoft.com/office/drawing/2014/main" id="{C87072DC-CF32-4190-97B2-124FC0A17FDD}"/>
              </a:ext>
            </a:extLst>
          </p:cNvPr>
          <p:cNvGrpSpPr>
            <a:grpSpLocks/>
          </p:cNvGrpSpPr>
          <p:nvPr/>
        </p:nvGrpSpPr>
        <p:grpSpPr bwMode="auto">
          <a:xfrm>
            <a:off x="1062038" y="2520950"/>
            <a:ext cx="5472112" cy="1400175"/>
            <a:chOff x="624" y="1641"/>
            <a:chExt cx="3447" cy="882"/>
          </a:xfrm>
        </p:grpSpPr>
        <p:sp>
          <p:nvSpPr>
            <p:cNvPr id="21541" name="Rectangle 45">
              <a:extLst>
                <a:ext uri="{FF2B5EF4-FFF2-40B4-BE49-F238E27FC236}">
                  <a16:creationId xmlns:a16="http://schemas.microsoft.com/office/drawing/2014/main" id="{7CF003BA-441D-4919-BA66-440F9EAD8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641"/>
              <a:ext cx="3447" cy="8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Clr>
                  <a:srgbClr val="990000"/>
                </a:buClr>
                <a:buSzPct val="90000"/>
                <a:buFont typeface="Wingdings" panose="05000000000000000000" pitchFamily="2" charset="2"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对于固定不动的直角坐标系</a:t>
              </a:r>
              <a:r>
                <a:rPr lang="en-US" altLang="zh-CN" sz="2400" b="0">
                  <a:latin typeface="Times New Roman" panose="02020603050405020304" pitchFamily="18" charset="0"/>
                </a:rPr>
                <a:t>              </a:t>
              </a:r>
              <a:r>
                <a:rPr lang="zh-CN" altLang="en-US" sz="2400" b="0">
                  <a:latin typeface="Times New Roman" panose="02020603050405020304" pitchFamily="18" charset="0"/>
                </a:rPr>
                <a:t>，单位矢量    、  、   是大小方向不变的常矢量</a:t>
              </a:r>
              <a:r>
                <a:rPr lang="en-US" altLang="zh-CN" sz="2400" b="0">
                  <a:latin typeface="Times New Roman" panose="02020603050405020304" pitchFamily="18" charset="0"/>
                </a:rPr>
                <a:t>.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pic>
          <p:nvPicPr>
            <p:cNvPr id="21542" name="Picture 46">
              <a:extLst>
                <a:ext uri="{FF2B5EF4-FFF2-40B4-BE49-F238E27FC236}">
                  <a16:creationId xmlns:a16="http://schemas.microsoft.com/office/drawing/2014/main" id="{D0F81C51-219C-4751-9EA8-3EC0BCD6AE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0" y="1745"/>
              <a:ext cx="626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1543" name="Picture 47">
              <a:extLst>
                <a:ext uri="{FF2B5EF4-FFF2-40B4-BE49-F238E27FC236}">
                  <a16:creationId xmlns:a16="http://schemas.microsoft.com/office/drawing/2014/main" id="{70EB17AA-A656-4224-A78E-54E1E0EAD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5" y="1950"/>
              <a:ext cx="1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1544" name="Picture 48">
              <a:extLst>
                <a:ext uri="{FF2B5EF4-FFF2-40B4-BE49-F238E27FC236}">
                  <a16:creationId xmlns:a16="http://schemas.microsoft.com/office/drawing/2014/main" id="{674B96A8-B175-4675-83CA-89FEDE36CC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8" y="1950"/>
              <a:ext cx="14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1545" name="Picture 49">
              <a:extLst>
                <a:ext uri="{FF2B5EF4-FFF2-40B4-BE49-F238E27FC236}">
                  <a16:creationId xmlns:a16="http://schemas.microsoft.com/office/drawing/2014/main" id="{03CD472E-1568-483E-86BB-2409FC0FD3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5" y="1950"/>
              <a:ext cx="135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555059" name="Rectangle 51">
            <a:extLst>
              <a:ext uri="{FF2B5EF4-FFF2-40B4-BE49-F238E27FC236}">
                <a16:creationId xmlns:a16="http://schemas.microsoft.com/office/drawing/2014/main" id="{F602B76D-74C1-488E-B850-07200FCF2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4032250"/>
            <a:ext cx="6624637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0033CC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任意矢量在直角坐标系中的正交分解</a:t>
            </a:r>
          </a:p>
        </p:txBody>
      </p:sp>
      <p:grpSp>
        <p:nvGrpSpPr>
          <p:cNvPr id="555061" name="Group 53">
            <a:extLst>
              <a:ext uri="{FF2B5EF4-FFF2-40B4-BE49-F238E27FC236}">
                <a16:creationId xmlns:a16="http://schemas.microsoft.com/office/drawing/2014/main" id="{071F5F11-F206-4630-9411-99CC6A19C56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750050" y="3529013"/>
            <a:ext cx="2922588" cy="2868612"/>
            <a:chOff x="1395" y="907"/>
            <a:chExt cx="3070" cy="3013"/>
          </a:xfrm>
        </p:grpSpPr>
        <p:grpSp>
          <p:nvGrpSpPr>
            <p:cNvPr id="21514" name="Group 54">
              <a:extLst>
                <a:ext uri="{FF2B5EF4-FFF2-40B4-BE49-F238E27FC236}">
                  <a16:creationId xmlns:a16="http://schemas.microsoft.com/office/drawing/2014/main" id="{C5ABDC21-232B-4C2D-A10E-009D08CC6F6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61" y="998"/>
              <a:ext cx="2873" cy="2922"/>
              <a:chOff x="1561" y="998"/>
              <a:chExt cx="2873" cy="2922"/>
            </a:xfrm>
          </p:grpSpPr>
          <p:sp>
            <p:nvSpPr>
              <p:cNvPr id="21523" name="Line 55">
                <a:extLst>
                  <a:ext uri="{FF2B5EF4-FFF2-40B4-BE49-F238E27FC236}">
                    <a16:creationId xmlns:a16="http://schemas.microsoft.com/office/drawing/2014/main" id="{82E2BB88-7FA1-4812-B6A7-EAA54AA3D06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65" y="2994"/>
                <a:ext cx="176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6400" tIns="43200" rIns="86400" bIns="432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24" name="Line 56">
                <a:extLst>
                  <a:ext uri="{FF2B5EF4-FFF2-40B4-BE49-F238E27FC236}">
                    <a16:creationId xmlns:a16="http://schemas.microsoft.com/office/drawing/2014/main" id="{5BFB89FC-257D-4B0D-BB03-BE95F9927C1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665" y="998"/>
                <a:ext cx="0" cy="19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6400" tIns="43200" rIns="86400" bIns="432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25" name="Line 57">
                <a:extLst>
                  <a:ext uri="{FF2B5EF4-FFF2-40B4-BE49-F238E27FC236}">
                    <a16:creationId xmlns:a16="http://schemas.microsoft.com/office/drawing/2014/main" id="{523B99F1-3B7E-42DA-8B96-5E9552A7ACE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1561" y="2994"/>
                <a:ext cx="1104" cy="92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6400" tIns="43200" rIns="86400" bIns="432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26" name="Line 58">
                <a:extLst>
                  <a:ext uri="{FF2B5EF4-FFF2-40B4-BE49-F238E27FC236}">
                    <a16:creationId xmlns:a16="http://schemas.microsoft.com/office/drawing/2014/main" id="{97E9C173-C99F-466E-BBC4-254C5B1B40F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665" y="1996"/>
                <a:ext cx="771" cy="99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6400" tIns="43200" rIns="86400" bIns="432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27" name="Line 59">
                <a:extLst>
                  <a:ext uri="{FF2B5EF4-FFF2-40B4-BE49-F238E27FC236}">
                    <a16:creationId xmlns:a16="http://schemas.microsoft.com/office/drawing/2014/main" id="{B589D37A-6D82-455D-9485-40C8ABD871F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36" y="1996"/>
                <a:ext cx="0" cy="15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6400" tIns="43200" rIns="86400" bIns="432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28" name="Line 60">
                <a:extLst>
                  <a:ext uri="{FF2B5EF4-FFF2-40B4-BE49-F238E27FC236}">
                    <a16:creationId xmlns:a16="http://schemas.microsoft.com/office/drawing/2014/main" id="{120819C3-2720-4B9A-9CC9-5BA34B1675B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 flipV="1">
                <a:off x="2665" y="2994"/>
                <a:ext cx="771" cy="5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6400" tIns="43200" rIns="86400" bIns="432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29" name="Line 61">
                <a:extLst>
                  <a:ext uri="{FF2B5EF4-FFF2-40B4-BE49-F238E27FC236}">
                    <a16:creationId xmlns:a16="http://schemas.microsoft.com/office/drawing/2014/main" id="{4FED9A6F-AF68-41F3-A683-3B1BBDE3C7B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 flipV="1">
                <a:off x="2665" y="1452"/>
                <a:ext cx="771" cy="5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6400" tIns="43200" rIns="86400" bIns="432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30" name="Line 62">
                <a:extLst>
                  <a:ext uri="{FF2B5EF4-FFF2-40B4-BE49-F238E27FC236}">
                    <a16:creationId xmlns:a16="http://schemas.microsoft.com/office/drawing/2014/main" id="{36F72565-C625-452C-BF12-8F252E1BAC2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030" y="3538"/>
                <a:ext cx="140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6400" tIns="43200" rIns="86400" bIns="432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31" name="Line 63">
                <a:extLst>
                  <a:ext uri="{FF2B5EF4-FFF2-40B4-BE49-F238E27FC236}">
                    <a16:creationId xmlns:a16="http://schemas.microsoft.com/office/drawing/2014/main" id="{729053B5-B8F2-4225-B6AC-56B544F262C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3438" y="2994"/>
                <a:ext cx="633" cy="5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6400" tIns="43200" rIns="86400" bIns="43200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1532" name="Group 64">
                <a:extLst>
                  <a:ext uri="{FF2B5EF4-FFF2-40B4-BE49-F238E27FC236}">
                    <a16:creationId xmlns:a16="http://schemas.microsoft.com/office/drawing/2014/main" id="{4B4A1195-17DF-4892-B514-1563F66339B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647" y="1524"/>
                <a:ext cx="101" cy="136"/>
                <a:chOff x="2655" y="1542"/>
                <a:chExt cx="101" cy="136"/>
              </a:xfrm>
            </p:grpSpPr>
            <p:sp>
              <p:nvSpPr>
                <p:cNvPr id="21539" name="Line 65">
                  <a:extLst>
                    <a:ext uri="{FF2B5EF4-FFF2-40B4-BE49-F238E27FC236}">
                      <a16:creationId xmlns:a16="http://schemas.microsoft.com/office/drawing/2014/main" id="{E4AFDD07-934F-4887-B912-EE11EE16E7D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2655" y="1607"/>
                  <a:ext cx="100" cy="7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86400" tIns="43200" rIns="86400" bIns="432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40" name="Line 66">
                  <a:extLst>
                    <a:ext uri="{FF2B5EF4-FFF2-40B4-BE49-F238E27FC236}">
                      <a16:creationId xmlns:a16="http://schemas.microsoft.com/office/drawing/2014/main" id="{DC8785BC-3556-4A9F-B2EF-F507A1A7117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756" y="1542"/>
                  <a:ext cx="0" cy="1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86400" tIns="43200" rIns="86400" bIns="432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33" name="Group 67">
                <a:extLst>
                  <a:ext uri="{FF2B5EF4-FFF2-40B4-BE49-F238E27FC236}">
                    <a16:creationId xmlns:a16="http://schemas.microsoft.com/office/drawing/2014/main" id="{E72B0520-BFF3-48D7-9B5B-BA2F3983064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139" y="3456"/>
                <a:ext cx="136" cy="89"/>
                <a:chOff x="2139" y="3456"/>
                <a:chExt cx="136" cy="89"/>
              </a:xfrm>
            </p:grpSpPr>
            <p:sp>
              <p:nvSpPr>
                <p:cNvPr id="21537" name="Line 68">
                  <a:extLst>
                    <a:ext uri="{FF2B5EF4-FFF2-40B4-BE49-F238E27FC236}">
                      <a16:creationId xmlns:a16="http://schemas.microsoft.com/office/drawing/2014/main" id="{89DDFC62-E1EE-4DE3-8AB9-87EBE71C50F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2166" y="3465"/>
                  <a:ext cx="93" cy="8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86400" tIns="43200" rIns="86400" bIns="432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38" name="Line 69">
                  <a:extLst>
                    <a:ext uri="{FF2B5EF4-FFF2-40B4-BE49-F238E27FC236}">
                      <a16:creationId xmlns:a16="http://schemas.microsoft.com/office/drawing/2014/main" id="{7A167597-6E78-4B3D-BD70-F5963070C55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39" y="3456"/>
                  <a:ext cx="13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86400" tIns="43200" rIns="86400" bIns="432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34" name="Group 70">
                <a:extLst>
                  <a:ext uri="{FF2B5EF4-FFF2-40B4-BE49-F238E27FC236}">
                    <a16:creationId xmlns:a16="http://schemas.microsoft.com/office/drawing/2014/main" id="{4B339D4F-4012-44BC-B1EB-B2B4F8AFB90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10800000">
                <a:off x="3835" y="2986"/>
                <a:ext cx="136" cy="89"/>
                <a:chOff x="2139" y="3456"/>
                <a:chExt cx="136" cy="89"/>
              </a:xfrm>
            </p:grpSpPr>
            <p:sp>
              <p:nvSpPr>
                <p:cNvPr id="21535" name="Line 71">
                  <a:extLst>
                    <a:ext uri="{FF2B5EF4-FFF2-40B4-BE49-F238E27FC236}">
                      <a16:creationId xmlns:a16="http://schemas.microsoft.com/office/drawing/2014/main" id="{9C1C22FF-9948-4353-BBFF-456B343728E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2166" y="3465"/>
                  <a:ext cx="93" cy="8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86400" tIns="43200" rIns="86400" bIns="432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36" name="Line 72">
                  <a:extLst>
                    <a:ext uri="{FF2B5EF4-FFF2-40B4-BE49-F238E27FC236}">
                      <a16:creationId xmlns:a16="http://schemas.microsoft.com/office/drawing/2014/main" id="{99611EF8-10D6-4B22-8449-778F1F804D0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39" y="3456"/>
                  <a:ext cx="13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86400" tIns="43200" rIns="86400" bIns="43200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21515" name="Picture 73">
              <a:extLst>
                <a:ext uri="{FF2B5EF4-FFF2-40B4-BE49-F238E27FC236}">
                  <a16:creationId xmlns:a16="http://schemas.microsoft.com/office/drawing/2014/main" id="{C17AA42B-E7B1-48CC-AD86-47565A71B3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" y="1769"/>
              <a:ext cx="19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1516" name="Picture 74">
              <a:extLst>
                <a:ext uri="{FF2B5EF4-FFF2-40B4-BE49-F238E27FC236}">
                  <a16:creationId xmlns:a16="http://schemas.microsoft.com/office/drawing/2014/main" id="{2ED38F4F-9CE2-4C9D-8E42-4F6C21FD4F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5" y="3720"/>
              <a:ext cx="130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1517" name="Picture 75">
              <a:extLst>
                <a:ext uri="{FF2B5EF4-FFF2-40B4-BE49-F238E27FC236}">
                  <a16:creationId xmlns:a16="http://schemas.microsoft.com/office/drawing/2014/main" id="{0DA45FE9-8F5D-4287-BF10-CC72B23F85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2767"/>
              <a:ext cx="122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1518" name="Picture 76">
              <a:extLst>
                <a:ext uri="{FF2B5EF4-FFF2-40B4-BE49-F238E27FC236}">
                  <a16:creationId xmlns:a16="http://schemas.microsoft.com/office/drawing/2014/main" id="{A9345612-9679-4F55-AAA0-BD79D8581B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" y="907"/>
              <a:ext cx="114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1519" name="Picture 77">
              <a:extLst>
                <a:ext uri="{FF2B5EF4-FFF2-40B4-BE49-F238E27FC236}">
                  <a16:creationId xmlns:a16="http://schemas.microsoft.com/office/drawing/2014/main" id="{0E46B23D-9370-4BCB-9B52-27C6BC1A99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" y="2812"/>
              <a:ext cx="172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1520" name="Picture 78">
              <a:extLst>
                <a:ext uri="{FF2B5EF4-FFF2-40B4-BE49-F238E27FC236}">
                  <a16:creationId xmlns:a16="http://schemas.microsoft.com/office/drawing/2014/main" id="{6C72DF6A-F8A7-4C04-B31C-08649FBDBD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" y="3311"/>
              <a:ext cx="266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1521" name="Picture 79">
              <a:extLst>
                <a:ext uri="{FF2B5EF4-FFF2-40B4-BE49-F238E27FC236}">
                  <a16:creationId xmlns:a16="http://schemas.microsoft.com/office/drawing/2014/main" id="{5A0C861C-0BC0-42AB-911A-2369B6C31B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0" y="2721"/>
              <a:ext cx="262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1522" name="Picture 80">
              <a:extLst>
                <a:ext uri="{FF2B5EF4-FFF2-40B4-BE49-F238E27FC236}">
                  <a16:creationId xmlns:a16="http://schemas.microsoft.com/office/drawing/2014/main" id="{32EF558D-5787-4EC1-ABA5-8F6650EE49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" y="1297"/>
              <a:ext cx="25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555089" name="Picture 81">
            <a:extLst>
              <a:ext uri="{FF2B5EF4-FFF2-40B4-BE49-F238E27FC236}">
                <a16:creationId xmlns:a16="http://schemas.microsoft.com/office/drawing/2014/main" id="{A078B77D-C07C-4609-9072-79EA15D02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63" y="5184775"/>
            <a:ext cx="3990975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5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5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5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5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5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5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55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38" grpId="0"/>
      <p:bldP spid="555039" grpId="0"/>
      <p:bldP spid="5550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3">
            <a:extLst>
              <a:ext uri="{FF2B5EF4-FFF2-40B4-BE49-F238E27FC236}">
                <a16:creationId xmlns:a16="http://schemas.microsoft.com/office/drawing/2014/main" id="{C63BD0FC-A295-45C2-A32D-56EF6B7248A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DE5EE47E-3934-4978-B088-580898BB129B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11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grpSp>
        <p:nvGrpSpPr>
          <p:cNvPr id="22531" name="Group 49">
            <a:extLst>
              <a:ext uri="{FF2B5EF4-FFF2-40B4-BE49-F238E27FC236}">
                <a16:creationId xmlns:a16="http://schemas.microsoft.com/office/drawing/2014/main" id="{5E06F7B9-E464-4723-A107-A5D34C6662A7}"/>
              </a:ext>
            </a:extLst>
          </p:cNvPr>
          <p:cNvGrpSpPr>
            <a:grpSpLocks/>
          </p:cNvGrpSpPr>
          <p:nvPr/>
        </p:nvGrpSpPr>
        <p:grpSpPr bwMode="auto">
          <a:xfrm>
            <a:off x="5316538" y="1223963"/>
            <a:ext cx="4386262" cy="4305300"/>
            <a:chOff x="3349" y="771"/>
            <a:chExt cx="2763" cy="2712"/>
          </a:xfrm>
        </p:grpSpPr>
        <p:grpSp>
          <p:nvGrpSpPr>
            <p:cNvPr id="22554" name="Group 23">
              <a:extLst>
                <a:ext uri="{FF2B5EF4-FFF2-40B4-BE49-F238E27FC236}">
                  <a16:creationId xmlns:a16="http://schemas.microsoft.com/office/drawing/2014/main" id="{671A4ECC-0E8C-4F1D-8CAF-E112265DA7B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513" y="853"/>
              <a:ext cx="2586" cy="2630"/>
              <a:chOff x="1561" y="998"/>
              <a:chExt cx="2873" cy="2922"/>
            </a:xfrm>
          </p:grpSpPr>
          <p:sp>
            <p:nvSpPr>
              <p:cNvPr id="22563" name="Line 4">
                <a:extLst>
                  <a:ext uri="{FF2B5EF4-FFF2-40B4-BE49-F238E27FC236}">
                    <a16:creationId xmlns:a16="http://schemas.microsoft.com/office/drawing/2014/main" id="{AA285820-B601-446C-94A8-76A1EB5DA42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65" y="2994"/>
                <a:ext cx="17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6400" tIns="43200" rIns="86400" bIns="432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64" name="Line 5">
                <a:extLst>
                  <a:ext uri="{FF2B5EF4-FFF2-40B4-BE49-F238E27FC236}">
                    <a16:creationId xmlns:a16="http://schemas.microsoft.com/office/drawing/2014/main" id="{6CCCF06D-6B23-4AE0-B4F4-B5DDE83E66B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665" y="998"/>
                <a:ext cx="0" cy="19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6400" tIns="43200" rIns="86400" bIns="432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65" name="Line 6">
                <a:extLst>
                  <a:ext uri="{FF2B5EF4-FFF2-40B4-BE49-F238E27FC236}">
                    <a16:creationId xmlns:a16="http://schemas.microsoft.com/office/drawing/2014/main" id="{740EBB88-038B-48BE-975A-E8E21950372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1561" y="2994"/>
                <a:ext cx="1104" cy="9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6400" tIns="43200" rIns="86400" bIns="432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66" name="Line 7">
                <a:extLst>
                  <a:ext uri="{FF2B5EF4-FFF2-40B4-BE49-F238E27FC236}">
                    <a16:creationId xmlns:a16="http://schemas.microsoft.com/office/drawing/2014/main" id="{20AB9620-BF40-47F4-8A1C-27FDB57321D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665" y="1996"/>
                <a:ext cx="771" cy="998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6400" tIns="43200" rIns="86400" bIns="432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67" name="Line 8">
                <a:extLst>
                  <a:ext uri="{FF2B5EF4-FFF2-40B4-BE49-F238E27FC236}">
                    <a16:creationId xmlns:a16="http://schemas.microsoft.com/office/drawing/2014/main" id="{EB0841CC-87ED-4FB0-8178-A95894F10B3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36" y="1996"/>
                <a:ext cx="0" cy="15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6400" tIns="43200" rIns="86400" bIns="432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68" name="Line 9">
                <a:extLst>
                  <a:ext uri="{FF2B5EF4-FFF2-40B4-BE49-F238E27FC236}">
                    <a16:creationId xmlns:a16="http://schemas.microsoft.com/office/drawing/2014/main" id="{F96DA0A8-AED6-429A-A2B8-33FBE048F50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 flipV="1">
                <a:off x="2665" y="2994"/>
                <a:ext cx="771" cy="5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6400" tIns="43200" rIns="86400" bIns="432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69" name="Line 10">
                <a:extLst>
                  <a:ext uri="{FF2B5EF4-FFF2-40B4-BE49-F238E27FC236}">
                    <a16:creationId xmlns:a16="http://schemas.microsoft.com/office/drawing/2014/main" id="{C32C1F63-F16E-4250-8042-4991A3E5735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 flipV="1">
                <a:off x="2665" y="1452"/>
                <a:ext cx="771" cy="5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6400" tIns="43200" rIns="86400" bIns="432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0" name="Line 11">
                <a:extLst>
                  <a:ext uri="{FF2B5EF4-FFF2-40B4-BE49-F238E27FC236}">
                    <a16:creationId xmlns:a16="http://schemas.microsoft.com/office/drawing/2014/main" id="{EB9665D6-051D-4685-A15B-D9DA743D04A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030" y="3538"/>
                <a:ext cx="140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6400" tIns="43200" rIns="86400" bIns="432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1" name="Line 12">
                <a:extLst>
                  <a:ext uri="{FF2B5EF4-FFF2-40B4-BE49-F238E27FC236}">
                    <a16:creationId xmlns:a16="http://schemas.microsoft.com/office/drawing/2014/main" id="{A080776C-7707-445E-B3C5-E9BED998B13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3438" y="2994"/>
                <a:ext cx="633" cy="5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6400" tIns="43200" rIns="86400" bIns="43200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2572" name="Group 16">
                <a:extLst>
                  <a:ext uri="{FF2B5EF4-FFF2-40B4-BE49-F238E27FC236}">
                    <a16:creationId xmlns:a16="http://schemas.microsoft.com/office/drawing/2014/main" id="{27CEC6AA-74A1-41AA-A075-ABB532F1B69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647" y="1524"/>
                <a:ext cx="101" cy="136"/>
                <a:chOff x="2655" y="1542"/>
                <a:chExt cx="101" cy="136"/>
              </a:xfrm>
            </p:grpSpPr>
            <p:sp>
              <p:nvSpPr>
                <p:cNvPr id="22579" name="Line 14">
                  <a:extLst>
                    <a:ext uri="{FF2B5EF4-FFF2-40B4-BE49-F238E27FC236}">
                      <a16:creationId xmlns:a16="http://schemas.microsoft.com/office/drawing/2014/main" id="{70FEF1A2-1431-4A5E-89E3-9CA93BBC987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2655" y="1607"/>
                  <a:ext cx="100" cy="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86400" tIns="43200" rIns="86400" bIns="432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80" name="Line 15">
                  <a:extLst>
                    <a:ext uri="{FF2B5EF4-FFF2-40B4-BE49-F238E27FC236}">
                      <a16:creationId xmlns:a16="http://schemas.microsoft.com/office/drawing/2014/main" id="{91629A33-19D8-4E75-A381-F3E23E78F18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756" y="1542"/>
                  <a:ext cx="0" cy="1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86400" tIns="43200" rIns="86400" bIns="432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73" name="Group 19">
                <a:extLst>
                  <a:ext uri="{FF2B5EF4-FFF2-40B4-BE49-F238E27FC236}">
                    <a16:creationId xmlns:a16="http://schemas.microsoft.com/office/drawing/2014/main" id="{CBC52B46-D3B2-4CA9-A87C-FCCAFB54F7C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139" y="3456"/>
                <a:ext cx="136" cy="89"/>
                <a:chOff x="2139" y="3456"/>
                <a:chExt cx="136" cy="89"/>
              </a:xfrm>
            </p:grpSpPr>
            <p:sp>
              <p:nvSpPr>
                <p:cNvPr id="22577" name="Line 17">
                  <a:extLst>
                    <a:ext uri="{FF2B5EF4-FFF2-40B4-BE49-F238E27FC236}">
                      <a16:creationId xmlns:a16="http://schemas.microsoft.com/office/drawing/2014/main" id="{6A91D205-2C23-4584-A7A9-A2F8C7BFE72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2166" y="3465"/>
                  <a:ext cx="93" cy="8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86400" tIns="43200" rIns="86400" bIns="432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78" name="Line 18">
                  <a:extLst>
                    <a:ext uri="{FF2B5EF4-FFF2-40B4-BE49-F238E27FC236}">
                      <a16:creationId xmlns:a16="http://schemas.microsoft.com/office/drawing/2014/main" id="{3AAB1D4F-4672-4D7E-8B27-4F1F5AB4BD8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39" y="3456"/>
                  <a:ext cx="1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86400" tIns="43200" rIns="86400" bIns="432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74" name="Group 20">
                <a:extLst>
                  <a:ext uri="{FF2B5EF4-FFF2-40B4-BE49-F238E27FC236}">
                    <a16:creationId xmlns:a16="http://schemas.microsoft.com/office/drawing/2014/main" id="{06C68720-853C-4AA4-9221-884EC06229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10800000">
                <a:off x="3835" y="2986"/>
                <a:ext cx="136" cy="89"/>
                <a:chOff x="2139" y="3456"/>
                <a:chExt cx="136" cy="89"/>
              </a:xfrm>
            </p:grpSpPr>
            <p:sp>
              <p:nvSpPr>
                <p:cNvPr id="22575" name="Line 21">
                  <a:extLst>
                    <a:ext uri="{FF2B5EF4-FFF2-40B4-BE49-F238E27FC236}">
                      <a16:creationId xmlns:a16="http://schemas.microsoft.com/office/drawing/2014/main" id="{8BF76AA4-B3D6-44E1-BDB3-822574D30F0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2166" y="3465"/>
                  <a:ext cx="93" cy="8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86400" tIns="43200" rIns="86400" bIns="432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76" name="Line 22">
                  <a:extLst>
                    <a:ext uri="{FF2B5EF4-FFF2-40B4-BE49-F238E27FC236}">
                      <a16:creationId xmlns:a16="http://schemas.microsoft.com/office/drawing/2014/main" id="{D1A35902-FD6D-47C2-8284-290301A26EA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39" y="3456"/>
                  <a:ext cx="1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86400" tIns="43200" rIns="86400" bIns="43200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22555" name="Picture 24">
              <a:extLst>
                <a:ext uri="{FF2B5EF4-FFF2-40B4-BE49-F238E27FC236}">
                  <a16:creationId xmlns:a16="http://schemas.microsoft.com/office/drawing/2014/main" id="{DDFCB6D8-0253-479E-BE0B-941D557F13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6" y="1547"/>
              <a:ext cx="175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2556" name="Picture 25">
              <a:extLst>
                <a:ext uri="{FF2B5EF4-FFF2-40B4-BE49-F238E27FC236}">
                  <a16:creationId xmlns:a16="http://schemas.microsoft.com/office/drawing/2014/main" id="{1427145E-925B-469F-9A42-E55F81F321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" y="3303"/>
              <a:ext cx="117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2557" name="Picture 26">
              <a:extLst>
                <a:ext uri="{FF2B5EF4-FFF2-40B4-BE49-F238E27FC236}">
                  <a16:creationId xmlns:a16="http://schemas.microsoft.com/office/drawing/2014/main" id="{51D534A0-AF31-4E7E-972C-8E0706C6D4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2" y="2445"/>
              <a:ext cx="110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2558" name="Picture 27">
              <a:extLst>
                <a:ext uri="{FF2B5EF4-FFF2-40B4-BE49-F238E27FC236}">
                  <a16:creationId xmlns:a16="http://schemas.microsoft.com/office/drawing/2014/main" id="{87766C08-AF14-4553-A321-A96B958D6A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8" y="771"/>
              <a:ext cx="102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2559" name="Picture 28">
              <a:extLst>
                <a:ext uri="{FF2B5EF4-FFF2-40B4-BE49-F238E27FC236}">
                  <a16:creationId xmlns:a16="http://schemas.microsoft.com/office/drawing/2014/main" id="{E560ABC1-153C-4FE4-8E90-0C696DA909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2" y="2771"/>
              <a:ext cx="15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2560" name="Picture 29">
              <a:extLst>
                <a:ext uri="{FF2B5EF4-FFF2-40B4-BE49-F238E27FC236}">
                  <a16:creationId xmlns:a16="http://schemas.microsoft.com/office/drawing/2014/main" id="{D9BE1CA6-520C-405F-9614-F87E7E95E8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4" y="2935"/>
              <a:ext cx="240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2561" name="Picture 30">
              <a:extLst>
                <a:ext uri="{FF2B5EF4-FFF2-40B4-BE49-F238E27FC236}">
                  <a16:creationId xmlns:a16="http://schemas.microsoft.com/office/drawing/2014/main" id="{D029BA3D-46C4-4B24-A462-857E784AE6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4" y="2404"/>
              <a:ext cx="235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2562" name="Picture 31">
              <a:extLst>
                <a:ext uri="{FF2B5EF4-FFF2-40B4-BE49-F238E27FC236}">
                  <a16:creationId xmlns:a16="http://schemas.microsoft.com/office/drawing/2014/main" id="{CAE340B0-89B6-4314-BFBD-4C3B65BB92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2" y="1122"/>
              <a:ext cx="232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556103" name="Group 71">
            <a:extLst>
              <a:ext uri="{FF2B5EF4-FFF2-40B4-BE49-F238E27FC236}">
                <a16:creationId xmlns:a16="http://schemas.microsoft.com/office/drawing/2014/main" id="{ABF32E28-C39B-4E4F-9C54-3E156F9F05E6}"/>
              </a:ext>
            </a:extLst>
          </p:cNvPr>
          <p:cNvGrpSpPr>
            <a:grpSpLocks/>
          </p:cNvGrpSpPr>
          <p:nvPr/>
        </p:nvGrpSpPr>
        <p:grpSpPr bwMode="auto">
          <a:xfrm>
            <a:off x="6808788" y="3851275"/>
            <a:ext cx="2527300" cy="1254125"/>
            <a:chOff x="4289" y="2426"/>
            <a:chExt cx="1592" cy="790"/>
          </a:xfrm>
        </p:grpSpPr>
        <p:sp>
          <p:nvSpPr>
            <p:cNvPr id="22552" name="Arc 34">
              <a:extLst>
                <a:ext uri="{FF2B5EF4-FFF2-40B4-BE49-F238E27FC236}">
                  <a16:creationId xmlns:a16="http://schemas.microsoft.com/office/drawing/2014/main" id="{FB0148D2-E8FB-4E6D-8088-D7237F1537D8}"/>
                </a:ext>
              </a:extLst>
            </p:cNvPr>
            <p:cNvSpPr>
              <a:spLocks noChangeAspect="1"/>
            </p:cNvSpPr>
            <p:nvPr/>
          </p:nvSpPr>
          <p:spPr bwMode="auto">
            <a:xfrm rot="2450416" flipH="1" flipV="1">
              <a:off x="4289" y="2902"/>
              <a:ext cx="1592" cy="314"/>
            </a:xfrm>
            <a:custGeom>
              <a:avLst/>
              <a:gdLst>
                <a:gd name="T0" fmla="*/ 8 w 21600"/>
                <a:gd name="T1" fmla="*/ 0 h 10336"/>
                <a:gd name="T2" fmla="*/ 8 w 21600"/>
                <a:gd name="T3" fmla="*/ 0 h 10336"/>
                <a:gd name="T4" fmla="*/ 0 w 21600"/>
                <a:gd name="T5" fmla="*/ 0 h 10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0336" fill="none" extrusionOk="0">
                  <a:moveTo>
                    <a:pt x="21102" y="0"/>
                  </a:moveTo>
                  <a:cubicBezTo>
                    <a:pt x="21433" y="1513"/>
                    <a:pt x="21600" y="3058"/>
                    <a:pt x="21600" y="4608"/>
                  </a:cubicBezTo>
                  <a:cubicBezTo>
                    <a:pt x="21600" y="6543"/>
                    <a:pt x="21339" y="8469"/>
                    <a:pt x="20826" y="10335"/>
                  </a:cubicBezTo>
                </a:path>
                <a:path w="21600" h="10336" stroke="0" extrusionOk="0">
                  <a:moveTo>
                    <a:pt x="21102" y="0"/>
                  </a:moveTo>
                  <a:cubicBezTo>
                    <a:pt x="21433" y="1513"/>
                    <a:pt x="21600" y="3058"/>
                    <a:pt x="21600" y="4608"/>
                  </a:cubicBezTo>
                  <a:cubicBezTo>
                    <a:pt x="21600" y="6543"/>
                    <a:pt x="21339" y="8469"/>
                    <a:pt x="20826" y="10335"/>
                  </a:cubicBezTo>
                  <a:lnTo>
                    <a:pt x="0" y="4608"/>
                  </a:lnTo>
                  <a:lnTo>
                    <a:pt x="21102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 anchor="ctr">
              <a:spAutoFit/>
            </a:bodyPr>
            <a:lstStyle/>
            <a:p>
              <a:endParaRPr lang="zh-CN" altLang="en-US"/>
            </a:p>
          </p:txBody>
        </p:sp>
        <p:pic>
          <p:nvPicPr>
            <p:cNvPr id="22553" name="Picture 42">
              <a:extLst>
                <a:ext uri="{FF2B5EF4-FFF2-40B4-BE49-F238E27FC236}">
                  <a16:creationId xmlns:a16="http://schemas.microsoft.com/office/drawing/2014/main" id="{2336FB71-E214-477B-B393-CFEE479F8B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8" y="2426"/>
              <a:ext cx="129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556101" name="Group 69">
            <a:extLst>
              <a:ext uri="{FF2B5EF4-FFF2-40B4-BE49-F238E27FC236}">
                <a16:creationId xmlns:a16="http://schemas.microsoft.com/office/drawing/2014/main" id="{53A376DC-8242-4858-BA19-3EF250F3FC52}"/>
              </a:ext>
            </a:extLst>
          </p:cNvPr>
          <p:cNvGrpSpPr>
            <a:grpSpLocks/>
          </p:cNvGrpSpPr>
          <p:nvPr/>
        </p:nvGrpSpPr>
        <p:grpSpPr bwMode="auto">
          <a:xfrm>
            <a:off x="7326313" y="3770313"/>
            <a:ext cx="560387" cy="363537"/>
            <a:chOff x="4615" y="2375"/>
            <a:chExt cx="353" cy="229"/>
          </a:xfrm>
        </p:grpSpPr>
        <p:sp>
          <p:nvSpPr>
            <p:cNvPr id="22550" name="Arc 38">
              <a:extLst>
                <a:ext uri="{FF2B5EF4-FFF2-40B4-BE49-F238E27FC236}">
                  <a16:creationId xmlns:a16="http://schemas.microsoft.com/office/drawing/2014/main" id="{9EAFFB72-D23A-4673-836F-63F773B75066}"/>
                </a:ext>
              </a:extLst>
            </p:cNvPr>
            <p:cNvSpPr>
              <a:spLocks noChangeAspect="1"/>
            </p:cNvSpPr>
            <p:nvPr/>
          </p:nvSpPr>
          <p:spPr bwMode="auto">
            <a:xfrm rot="18155376" flipV="1">
              <a:off x="4656" y="2441"/>
              <a:ext cx="122" cy="2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>
              <a:spAutoFit/>
            </a:bodyPr>
            <a:lstStyle/>
            <a:p>
              <a:endParaRPr lang="zh-CN" altLang="en-US"/>
            </a:p>
          </p:txBody>
        </p:sp>
        <p:pic>
          <p:nvPicPr>
            <p:cNvPr id="22551" name="Picture 43">
              <a:extLst>
                <a:ext uri="{FF2B5EF4-FFF2-40B4-BE49-F238E27FC236}">
                  <a16:creationId xmlns:a16="http://schemas.microsoft.com/office/drawing/2014/main" id="{95579C06-663B-4389-85FD-D91445906B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" y="2375"/>
              <a:ext cx="1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556102" name="Group 70">
            <a:extLst>
              <a:ext uri="{FF2B5EF4-FFF2-40B4-BE49-F238E27FC236}">
                <a16:creationId xmlns:a16="http://schemas.microsoft.com/office/drawing/2014/main" id="{5E7864EA-18D3-4747-94E3-3691D010359E}"/>
              </a:ext>
            </a:extLst>
          </p:cNvPr>
          <p:cNvGrpSpPr>
            <a:grpSpLocks/>
          </p:cNvGrpSpPr>
          <p:nvPr/>
        </p:nvGrpSpPr>
        <p:grpSpPr bwMode="auto">
          <a:xfrm>
            <a:off x="7169150" y="3240088"/>
            <a:ext cx="315913" cy="669925"/>
            <a:chOff x="4516" y="2041"/>
            <a:chExt cx="199" cy="422"/>
          </a:xfrm>
        </p:grpSpPr>
        <p:sp>
          <p:nvSpPr>
            <p:cNvPr id="22548" name="Arc 36">
              <a:extLst>
                <a:ext uri="{FF2B5EF4-FFF2-40B4-BE49-F238E27FC236}">
                  <a16:creationId xmlns:a16="http://schemas.microsoft.com/office/drawing/2014/main" id="{B2829587-B57A-42AE-9B67-5AADD134495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516" y="2258"/>
              <a:ext cx="199" cy="205"/>
            </a:xfrm>
            <a:custGeom>
              <a:avLst/>
              <a:gdLst>
                <a:gd name="T0" fmla="*/ 0 w 26445"/>
                <a:gd name="T1" fmla="*/ 0 h 21600"/>
                <a:gd name="T2" fmla="*/ 0 w 26445"/>
                <a:gd name="T3" fmla="*/ 0 h 21600"/>
                <a:gd name="T4" fmla="*/ 0 w 26445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445" h="21600" fill="none" extrusionOk="0">
                  <a:moveTo>
                    <a:pt x="0" y="1496"/>
                  </a:moveTo>
                  <a:cubicBezTo>
                    <a:pt x="2516" y="507"/>
                    <a:pt x="5195" y="-1"/>
                    <a:pt x="7899" y="0"/>
                  </a:cubicBezTo>
                  <a:cubicBezTo>
                    <a:pt x="15502" y="0"/>
                    <a:pt x="22546" y="3998"/>
                    <a:pt x="26444" y="10527"/>
                  </a:cubicBezTo>
                </a:path>
                <a:path w="26445" h="21600" stroke="0" extrusionOk="0">
                  <a:moveTo>
                    <a:pt x="0" y="1496"/>
                  </a:moveTo>
                  <a:cubicBezTo>
                    <a:pt x="2516" y="507"/>
                    <a:pt x="5195" y="-1"/>
                    <a:pt x="7899" y="0"/>
                  </a:cubicBezTo>
                  <a:cubicBezTo>
                    <a:pt x="15502" y="0"/>
                    <a:pt x="22546" y="3998"/>
                    <a:pt x="26444" y="10527"/>
                  </a:cubicBezTo>
                  <a:lnTo>
                    <a:pt x="7899" y="21600"/>
                  </a:lnTo>
                  <a:lnTo>
                    <a:pt x="0" y="1496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>
              <a:spAutoFit/>
            </a:bodyPr>
            <a:lstStyle/>
            <a:p>
              <a:endParaRPr lang="zh-CN" altLang="en-US"/>
            </a:p>
          </p:txBody>
        </p:sp>
        <p:pic>
          <p:nvPicPr>
            <p:cNvPr id="22549" name="Picture 44">
              <a:extLst>
                <a:ext uri="{FF2B5EF4-FFF2-40B4-BE49-F238E27FC236}">
                  <a16:creationId xmlns:a16="http://schemas.microsoft.com/office/drawing/2014/main" id="{E8A0A57A-AF9B-459E-85D8-9500DB5E48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" y="2041"/>
              <a:ext cx="124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22535" name="Picture 50">
            <a:extLst>
              <a:ext uri="{FF2B5EF4-FFF2-40B4-BE49-F238E27FC236}">
                <a16:creationId xmlns:a16="http://schemas.microsoft.com/office/drawing/2014/main" id="{5EE11CF8-26DF-469C-A635-65501F80B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439863"/>
            <a:ext cx="3990975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56083" name="Text Box 51">
            <a:extLst>
              <a:ext uri="{FF2B5EF4-FFF2-40B4-BE49-F238E27FC236}">
                <a16:creationId xmlns:a16="http://schemas.microsoft.com/office/drawing/2014/main" id="{75E3641E-AB5D-4CB7-B339-358D6C4D8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38" y="2305050"/>
            <a:ext cx="18002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大小</a:t>
            </a:r>
          </a:p>
        </p:txBody>
      </p:sp>
      <p:sp>
        <p:nvSpPr>
          <p:cNvPr id="556084" name="Text Box 52">
            <a:extLst>
              <a:ext uri="{FF2B5EF4-FFF2-40B4-BE49-F238E27FC236}">
                <a16:creationId xmlns:a16="http://schemas.microsoft.com/office/drawing/2014/main" id="{680C2F58-DFD1-4B6D-8A93-E8A80018D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38" y="3081338"/>
            <a:ext cx="30241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方向</a:t>
            </a:r>
          </a:p>
        </p:txBody>
      </p:sp>
      <p:pic>
        <p:nvPicPr>
          <p:cNvPr id="556085" name="Picture 53">
            <a:extLst>
              <a:ext uri="{FF2B5EF4-FFF2-40B4-BE49-F238E27FC236}">
                <a16:creationId xmlns:a16="http://schemas.microsoft.com/office/drawing/2014/main" id="{A3BD9CB4-F5E5-4968-ABDE-1A7DDDC7D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63" y="2257425"/>
            <a:ext cx="3195637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56090" name="Group 58">
            <a:extLst>
              <a:ext uri="{FF2B5EF4-FFF2-40B4-BE49-F238E27FC236}">
                <a16:creationId xmlns:a16="http://schemas.microsoft.com/office/drawing/2014/main" id="{F69EBCAB-3F77-4996-B9DA-D39AC8BF1628}"/>
              </a:ext>
            </a:extLst>
          </p:cNvPr>
          <p:cNvGrpSpPr>
            <a:grpSpLocks/>
          </p:cNvGrpSpPr>
          <p:nvPr/>
        </p:nvGrpSpPr>
        <p:grpSpPr bwMode="auto">
          <a:xfrm>
            <a:off x="1925638" y="3095625"/>
            <a:ext cx="4464050" cy="523875"/>
            <a:chOff x="624" y="3583"/>
            <a:chExt cx="2812" cy="330"/>
          </a:xfrm>
        </p:grpSpPr>
        <p:pic>
          <p:nvPicPr>
            <p:cNvPr id="22546" name="Picture 56">
              <a:extLst>
                <a:ext uri="{FF2B5EF4-FFF2-40B4-BE49-F238E27FC236}">
                  <a16:creationId xmlns:a16="http://schemas.microsoft.com/office/drawing/2014/main" id="{C2481D5D-6A08-4103-875E-9BC9368F7D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2" y="3701"/>
              <a:ext cx="53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2547" name="Text Box 57">
              <a:extLst>
                <a:ext uri="{FF2B5EF4-FFF2-40B4-BE49-F238E27FC236}">
                  <a16:creationId xmlns:a16="http://schemas.microsoft.com/office/drawing/2014/main" id="{F21C5F93-2059-4B3B-AA45-524E49CA7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583"/>
              <a:ext cx="28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>
                  <a:srgbClr val="990000"/>
                </a:buClr>
                <a:buSzPct val="90000"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楷体_GB2312" pitchFamily="49" charset="-122"/>
                  <a:ea typeface="楷体_GB2312" pitchFamily="49" charset="-122"/>
                </a:rPr>
                <a:t>由方位角       决定</a:t>
              </a:r>
            </a:p>
          </p:txBody>
        </p:sp>
      </p:grpSp>
      <p:pic>
        <p:nvPicPr>
          <p:cNvPr id="556091" name="Picture 59">
            <a:extLst>
              <a:ext uri="{FF2B5EF4-FFF2-40B4-BE49-F238E27FC236}">
                <a16:creationId xmlns:a16="http://schemas.microsoft.com/office/drawing/2014/main" id="{33AECFD3-E02D-4CEC-98A0-B3BFEB354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3744913"/>
            <a:ext cx="1695450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6092" name="Picture 60">
            <a:extLst>
              <a:ext uri="{FF2B5EF4-FFF2-40B4-BE49-F238E27FC236}">
                <a16:creationId xmlns:a16="http://schemas.microsoft.com/office/drawing/2014/main" id="{595070B7-8313-417A-AA6E-242850803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4676775"/>
            <a:ext cx="1676400" cy="76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6093" name="Picture 61">
            <a:extLst>
              <a:ext uri="{FF2B5EF4-FFF2-40B4-BE49-F238E27FC236}">
                <a16:creationId xmlns:a16="http://schemas.microsoft.com/office/drawing/2014/main" id="{E83952B8-E037-42F7-8D6A-5C5BC92FA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75" y="5684838"/>
            <a:ext cx="1657350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6094" name="Picture 62">
            <a:extLst>
              <a:ext uri="{FF2B5EF4-FFF2-40B4-BE49-F238E27FC236}">
                <a16:creationId xmlns:a16="http://schemas.microsoft.com/office/drawing/2014/main" id="{748BBE80-C2BC-4275-B2B9-2C3280E10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088" y="5832475"/>
            <a:ext cx="4110037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56095" name="AutoShape 63">
            <a:extLst>
              <a:ext uri="{FF2B5EF4-FFF2-40B4-BE49-F238E27FC236}">
                <a16:creationId xmlns:a16="http://schemas.microsoft.com/office/drawing/2014/main" id="{0DE94F89-C9D7-4B06-8F62-D469CDDF354C}"/>
              </a:ext>
            </a:extLst>
          </p:cNvPr>
          <p:cNvSpPr>
            <a:spLocks/>
          </p:cNvSpPr>
          <p:nvPr/>
        </p:nvSpPr>
        <p:spPr bwMode="auto">
          <a:xfrm>
            <a:off x="3252788" y="3975100"/>
            <a:ext cx="215900" cy="2303463"/>
          </a:xfrm>
          <a:prstGeom prst="rightBrace">
            <a:avLst>
              <a:gd name="adj1" fmla="val 88909"/>
              <a:gd name="adj2" fmla="val 51273"/>
            </a:avLst>
          </a:prstGeom>
          <a:noFill/>
          <a:ln w="12700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 anchor="ctr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556096" name="Text Box 64">
            <a:extLst>
              <a:ext uri="{FF2B5EF4-FFF2-40B4-BE49-F238E27FC236}">
                <a16:creationId xmlns:a16="http://schemas.microsoft.com/office/drawing/2014/main" id="{C06B0569-BF67-4D53-8B2F-E24BCD480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963" y="4824413"/>
            <a:ext cx="1943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方向余弦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5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5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5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5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5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5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5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5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5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5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83" grpId="0"/>
      <p:bldP spid="556084" grpId="0"/>
      <p:bldP spid="556095" grpId="0" animBg="1"/>
      <p:bldP spid="5560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3">
            <a:extLst>
              <a:ext uri="{FF2B5EF4-FFF2-40B4-BE49-F238E27FC236}">
                <a16:creationId xmlns:a16="http://schemas.microsoft.com/office/drawing/2014/main" id="{56FE598F-B9CE-4E4D-BA0A-DDF3DA6515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6E309570-0EBB-432A-A081-CB9A0D926EC0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12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23555" name="Rectangle 5">
            <a:extLst>
              <a:ext uri="{FF2B5EF4-FFF2-40B4-BE49-F238E27FC236}">
                <a16:creationId xmlns:a16="http://schemas.microsoft.com/office/drawing/2014/main" id="{56468001-7A0A-4FEF-A212-61635ED24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1204913"/>
            <a:ext cx="82819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利用矢量的正交分解式进行矢量的加减运算</a:t>
            </a:r>
          </a:p>
        </p:txBody>
      </p:sp>
      <p:pic>
        <p:nvPicPr>
          <p:cNvPr id="557062" name="Picture 6">
            <a:extLst>
              <a:ext uri="{FF2B5EF4-FFF2-40B4-BE49-F238E27FC236}">
                <a16:creationId xmlns:a16="http://schemas.microsoft.com/office/drawing/2014/main" id="{9D6B7D1F-2D8F-42D5-B408-E09B025B8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2087563"/>
            <a:ext cx="3325813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7063" name="Picture 7">
            <a:extLst>
              <a:ext uri="{FF2B5EF4-FFF2-40B4-BE49-F238E27FC236}">
                <a16:creationId xmlns:a16="http://schemas.microsoft.com/office/drawing/2014/main" id="{3D73390E-0CB8-476F-8934-6A89D64F4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913" y="2087563"/>
            <a:ext cx="3354387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7064" name="Picture 8">
            <a:extLst>
              <a:ext uri="{FF2B5EF4-FFF2-40B4-BE49-F238E27FC236}">
                <a16:creationId xmlns:a16="http://schemas.microsoft.com/office/drawing/2014/main" id="{6A2E3D7D-1CDD-44B8-8E18-9EDD9FE4E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2952750"/>
            <a:ext cx="17033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7067" name="Picture 11">
            <a:extLst>
              <a:ext uri="{FF2B5EF4-FFF2-40B4-BE49-F238E27FC236}">
                <a16:creationId xmlns:a16="http://schemas.microsoft.com/office/drawing/2014/main" id="{32D910BD-5395-41E3-A8F3-EEDE96C0D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325" y="3602038"/>
            <a:ext cx="6462713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7069" name="Picture 13">
            <a:extLst>
              <a:ext uri="{FF2B5EF4-FFF2-40B4-BE49-F238E27FC236}">
                <a16:creationId xmlns:a16="http://schemas.microsoft.com/office/drawing/2014/main" id="{F3120899-8D3A-4975-8B21-7CCFC513B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4321175"/>
            <a:ext cx="6300788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7070" name="Picture 14">
            <a:extLst>
              <a:ext uri="{FF2B5EF4-FFF2-40B4-BE49-F238E27FC236}">
                <a16:creationId xmlns:a16="http://schemas.microsoft.com/office/drawing/2014/main" id="{738028FA-53D4-431C-BBC5-952F8A0B8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5011738"/>
            <a:ext cx="292735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57071" name="Rectangle 15">
            <a:extLst>
              <a:ext uri="{FF2B5EF4-FFF2-40B4-BE49-F238E27FC236}">
                <a16:creationId xmlns:a16="http://schemas.microsoft.com/office/drawing/2014/main" id="{4288C30C-3BC5-4632-935A-2EDC66CA4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688013"/>
            <a:ext cx="35242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由正交分解的唯一性可知</a:t>
            </a:r>
          </a:p>
        </p:txBody>
      </p:sp>
      <p:pic>
        <p:nvPicPr>
          <p:cNvPr id="557072" name="Picture 16">
            <a:extLst>
              <a:ext uri="{FF2B5EF4-FFF2-40B4-BE49-F238E27FC236}">
                <a16:creationId xmlns:a16="http://schemas.microsoft.com/office/drawing/2014/main" id="{933AD168-E008-477B-9F4B-1D2C937A3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038" y="5829300"/>
            <a:ext cx="44767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5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5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57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57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57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3">
            <a:extLst>
              <a:ext uri="{FF2B5EF4-FFF2-40B4-BE49-F238E27FC236}">
                <a16:creationId xmlns:a16="http://schemas.microsoft.com/office/drawing/2014/main" id="{2608E7B1-AABB-48E4-93C2-AF1E07A578E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6C29BA93-C1AB-4BB7-9823-E43DA5F0C019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13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pic>
        <p:nvPicPr>
          <p:cNvPr id="559173" name="Picture 69">
            <a:extLst>
              <a:ext uri="{FF2B5EF4-FFF2-40B4-BE49-F238E27FC236}">
                <a16:creationId xmlns:a16="http://schemas.microsoft.com/office/drawing/2014/main" id="{6BEDE63B-BD38-4A38-95D1-9B788DE81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825" y="2836863"/>
            <a:ext cx="30003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9168" name="Picture 64">
            <a:extLst>
              <a:ext uri="{FF2B5EF4-FFF2-40B4-BE49-F238E27FC236}">
                <a16:creationId xmlns:a16="http://schemas.microsoft.com/office/drawing/2014/main" id="{FF8E883F-D93E-4C3D-91CA-901024AD9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3697288"/>
            <a:ext cx="23495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81" name="Text Box 2">
            <a:extLst>
              <a:ext uri="{FF2B5EF4-FFF2-40B4-BE49-F238E27FC236}">
                <a16:creationId xmlns:a16="http://schemas.microsoft.com/office/drawing/2014/main" id="{737B2141-6898-4392-B8C5-DD917FE33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1177925"/>
            <a:ext cx="6281738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矢量在平面极坐标系中的正交分解</a:t>
            </a:r>
          </a:p>
        </p:txBody>
      </p:sp>
      <p:sp>
        <p:nvSpPr>
          <p:cNvPr id="559107" name="Text Box 3">
            <a:extLst>
              <a:ext uri="{FF2B5EF4-FFF2-40B4-BE49-F238E27FC236}">
                <a16:creationId xmlns:a16="http://schemas.microsoft.com/office/drawing/2014/main" id="{4D259556-0F45-459D-AF91-42A8DB9E4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871663"/>
            <a:ext cx="6281738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0033CC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平面极坐标系</a:t>
            </a:r>
          </a:p>
        </p:txBody>
      </p:sp>
      <p:sp>
        <p:nvSpPr>
          <p:cNvPr id="559158" name="Line 54">
            <a:extLst>
              <a:ext uri="{FF2B5EF4-FFF2-40B4-BE49-F238E27FC236}">
                <a16:creationId xmlns:a16="http://schemas.microsoft.com/office/drawing/2014/main" id="{F557013F-9F40-44D9-824F-FFCBD1590A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9113" y="4464050"/>
            <a:ext cx="31670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sp>
        <p:nvSpPr>
          <p:cNvPr id="559159" name="Line 55">
            <a:extLst>
              <a:ext uri="{FF2B5EF4-FFF2-40B4-BE49-F238E27FC236}">
                <a16:creationId xmlns:a16="http://schemas.microsoft.com/office/drawing/2014/main" id="{4EDEAA4F-5D44-4DCB-A0B0-77536DC6A5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99113" y="3600450"/>
            <a:ext cx="1079500" cy="86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sp>
        <p:nvSpPr>
          <p:cNvPr id="559163" name="Arc 59">
            <a:extLst>
              <a:ext uri="{FF2B5EF4-FFF2-40B4-BE49-F238E27FC236}">
                <a16:creationId xmlns:a16="http://schemas.microsoft.com/office/drawing/2014/main" id="{95D55F75-DAE8-486A-9607-818EABFF031B}"/>
              </a:ext>
            </a:extLst>
          </p:cNvPr>
          <p:cNvSpPr>
            <a:spLocks noChangeAspect="1"/>
          </p:cNvSpPr>
          <p:nvPr/>
        </p:nvSpPr>
        <p:spPr bwMode="auto">
          <a:xfrm rot="18155376" flipV="1">
            <a:off x="5949156" y="4183857"/>
            <a:ext cx="193675" cy="319088"/>
          </a:xfrm>
          <a:custGeom>
            <a:avLst/>
            <a:gdLst>
              <a:gd name="T0" fmla="*/ 2610246 w 21600"/>
              <a:gd name="T1" fmla="*/ 0 h 21294"/>
              <a:gd name="T2" fmla="*/ 15570878 w 21600"/>
              <a:gd name="T3" fmla="*/ 71650121 h 21294"/>
              <a:gd name="T4" fmla="*/ 0 w 21600"/>
              <a:gd name="T5" fmla="*/ 71650121 h 2129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294" fill="none" extrusionOk="0">
                <a:moveTo>
                  <a:pt x="3621" y="-1"/>
                </a:moveTo>
                <a:cubicBezTo>
                  <a:pt x="14004" y="1765"/>
                  <a:pt x="21600" y="10761"/>
                  <a:pt x="21600" y="21294"/>
                </a:cubicBezTo>
              </a:path>
              <a:path w="21600" h="21294" stroke="0" extrusionOk="0">
                <a:moveTo>
                  <a:pt x="3621" y="-1"/>
                </a:moveTo>
                <a:cubicBezTo>
                  <a:pt x="14004" y="1765"/>
                  <a:pt x="21600" y="10761"/>
                  <a:pt x="21600" y="21294"/>
                </a:cubicBezTo>
                <a:lnTo>
                  <a:pt x="0" y="21294"/>
                </a:lnTo>
                <a:lnTo>
                  <a:pt x="3621" y="-1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/>
          <a:p>
            <a:endParaRPr lang="zh-CN" altLang="en-US"/>
          </a:p>
        </p:txBody>
      </p:sp>
      <p:pic>
        <p:nvPicPr>
          <p:cNvPr id="559165" name="Picture 61">
            <a:extLst>
              <a:ext uri="{FF2B5EF4-FFF2-40B4-BE49-F238E27FC236}">
                <a16:creationId xmlns:a16="http://schemas.microsoft.com/office/drawing/2014/main" id="{58023143-B161-41F4-914E-A36A5243D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950" y="4103688"/>
            <a:ext cx="160338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9166" name="Picture 62">
            <a:extLst>
              <a:ext uri="{FF2B5EF4-FFF2-40B4-BE49-F238E27FC236}">
                <a16:creationId xmlns:a16="http://schemas.microsoft.com/office/drawing/2014/main" id="{0B103976-C1A3-4BAF-801D-0D584139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13" y="4321175"/>
            <a:ext cx="27305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9167" name="Picture 63">
            <a:extLst>
              <a:ext uri="{FF2B5EF4-FFF2-40B4-BE49-F238E27FC236}">
                <a16:creationId xmlns:a16="http://schemas.microsoft.com/office/drawing/2014/main" id="{AAF805ED-E2C3-4C85-B178-62186E6FB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4541838"/>
            <a:ext cx="20637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9170" name="Picture 66">
            <a:extLst>
              <a:ext uri="{FF2B5EF4-FFF2-40B4-BE49-F238E27FC236}">
                <a16:creationId xmlns:a16="http://schemas.microsoft.com/office/drawing/2014/main" id="{161F543F-2BB5-4784-8C27-663F7D02D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50" y="3671888"/>
            <a:ext cx="2222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59171" name="Line 67">
            <a:extLst>
              <a:ext uri="{FF2B5EF4-FFF2-40B4-BE49-F238E27FC236}">
                <a16:creationId xmlns:a16="http://schemas.microsoft.com/office/drawing/2014/main" id="{90A08CA8-4B85-4F27-AA42-F23B5FFC1049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6239669" y="3202781"/>
            <a:ext cx="457200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grpSp>
        <p:nvGrpSpPr>
          <p:cNvPr id="559180" name="Group 76">
            <a:extLst>
              <a:ext uri="{FF2B5EF4-FFF2-40B4-BE49-F238E27FC236}">
                <a16:creationId xmlns:a16="http://schemas.microsoft.com/office/drawing/2014/main" id="{784B703C-CD8D-4633-99FB-DB7588813D40}"/>
              </a:ext>
            </a:extLst>
          </p:cNvPr>
          <p:cNvGrpSpPr>
            <a:grpSpLocks/>
          </p:cNvGrpSpPr>
          <p:nvPr/>
        </p:nvGrpSpPr>
        <p:grpSpPr bwMode="auto">
          <a:xfrm>
            <a:off x="6664325" y="3095625"/>
            <a:ext cx="885825" cy="515938"/>
            <a:chOff x="4198" y="1950"/>
            <a:chExt cx="558" cy="325"/>
          </a:xfrm>
        </p:grpSpPr>
        <p:sp>
          <p:nvSpPr>
            <p:cNvPr id="24613" name="Line 65">
              <a:extLst>
                <a:ext uri="{FF2B5EF4-FFF2-40B4-BE49-F238E27FC236}">
                  <a16:creationId xmlns:a16="http://schemas.microsoft.com/office/drawing/2014/main" id="{9F179232-CD9C-4681-959C-5E4AD656F9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8" y="2050"/>
              <a:ext cx="288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/>
            <a:p>
              <a:endParaRPr lang="zh-CN" altLang="en-US"/>
            </a:p>
          </p:txBody>
        </p:sp>
        <p:pic>
          <p:nvPicPr>
            <p:cNvPr id="24614" name="Picture 68">
              <a:extLst>
                <a:ext uri="{FF2B5EF4-FFF2-40B4-BE49-F238E27FC236}">
                  <a16:creationId xmlns:a16="http://schemas.microsoft.com/office/drawing/2014/main" id="{6657D8A0-AE69-4766-93BA-9E69A574B2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" y="1950"/>
              <a:ext cx="186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559181" name="Rectangle 77">
            <a:extLst>
              <a:ext uri="{FF2B5EF4-FFF2-40B4-BE49-F238E27FC236}">
                <a16:creationId xmlns:a16="http://schemas.microsoft.com/office/drawing/2014/main" id="{47218B69-AFFD-4DA5-BBE1-97F0E7B94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825" y="4487863"/>
            <a:ext cx="7810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  <a:ea typeface="楷体_GB2312" pitchFamily="49" charset="-122"/>
              </a:rPr>
              <a:t>极点</a:t>
            </a:r>
          </a:p>
        </p:txBody>
      </p:sp>
      <p:sp>
        <p:nvSpPr>
          <p:cNvPr id="559182" name="Rectangle 78">
            <a:extLst>
              <a:ext uri="{FF2B5EF4-FFF2-40B4-BE49-F238E27FC236}">
                <a16:creationId xmlns:a16="http://schemas.microsoft.com/office/drawing/2014/main" id="{14F6D5C0-0EF8-4A7D-8209-310822EEA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7288" y="4133850"/>
            <a:ext cx="7810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  <a:ea typeface="楷体_GB2312" pitchFamily="49" charset="-122"/>
              </a:rPr>
              <a:t>极轴</a:t>
            </a:r>
          </a:p>
        </p:txBody>
      </p:sp>
      <p:sp>
        <p:nvSpPr>
          <p:cNvPr id="559183" name="Rectangle 79">
            <a:extLst>
              <a:ext uri="{FF2B5EF4-FFF2-40B4-BE49-F238E27FC236}">
                <a16:creationId xmlns:a16="http://schemas.microsoft.com/office/drawing/2014/main" id="{517D94AD-4361-4F18-9AA6-D59AB4398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275" y="3917950"/>
            <a:ext cx="7810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  <a:ea typeface="楷体_GB2312" pitchFamily="49" charset="-122"/>
              </a:rPr>
              <a:t>极角</a:t>
            </a:r>
          </a:p>
        </p:txBody>
      </p:sp>
      <p:grpSp>
        <p:nvGrpSpPr>
          <p:cNvPr id="559187" name="Group 83">
            <a:extLst>
              <a:ext uri="{FF2B5EF4-FFF2-40B4-BE49-F238E27FC236}">
                <a16:creationId xmlns:a16="http://schemas.microsoft.com/office/drawing/2014/main" id="{9B9822B3-625D-41FA-A65D-0C685A64B487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571750"/>
            <a:ext cx="4537075" cy="523875"/>
            <a:chOff x="533" y="1542"/>
            <a:chExt cx="2858" cy="330"/>
          </a:xfrm>
        </p:grpSpPr>
        <p:sp>
          <p:nvSpPr>
            <p:cNvPr id="24610" name="Text Box 80">
              <a:extLst>
                <a:ext uri="{FF2B5EF4-FFF2-40B4-BE49-F238E27FC236}">
                  <a16:creationId xmlns:a16="http://schemas.microsoft.com/office/drawing/2014/main" id="{E3DAEDE2-B3D3-4D66-8AF0-DBBD0DCC6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" y="1542"/>
              <a:ext cx="285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>
                  <a:srgbClr val="990000"/>
                </a:buClr>
                <a:buSzPct val="90000"/>
                <a:buFont typeface="Wingdings" panose="05000000000000000000" pitchFamily="2" charset="2"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平面上一点的位置由   和    决定</a:t>
              </a:r>
            </a:p>
          </p:txBody>
        </p:sp>
        <p:pic>
          <p:nvPicPr>
            <p:cNvPr id="24611" name="Picture 81">
              <a:extLst>
                <a:ext uri="{FF2B5EF4-FFF2-40B4-BE49-F238E27FC236}">
                  <a16:creationId xmlns:a16="http://schemas.microsoft.com/office/drawing/2014/main" id="{76ABE2BD-5A7B-4502-82F8-C172E01F63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" y="1669"/>
              <a:ext cx="111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4612" name="Picture 82">
              <a:extLst>
                <a:ext uri="{FF2B5EF4-FFF2-40B4-BE49-F238E27FC236}">
                  <a16:creationId xmlns:a16="http://schemas.microsoft.com/office/drawing/2014/main" id="{631B6516-C27A-448E-9898-A91A14E1B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" y="1624"/>
              <a:ext cx="11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559188" name="Rectangle 84">
            <a:extLst>
              <a:ext uri="{FF2B5EF4-FFF2-40B4-BE49-F238E27FC236}">
                <a16:creationId xmlns:a16="http://schemas.microsoft.com/office/drawing/2014/main" id="{E42BB053-F990-413D-9D39-B04169E6F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925" y="2967038"/>
            <a:ext cx="7810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  <a:ea typeface="楷体_GB2312" pitchFamily="49" charset="-122"/>
              </a:rPr>
              <a:t>径向</a:t>
            </a:r>
          </a:p>
        </p:txBody>
      </p:sp>
      <p:sp>
        <p:nvSpPr>
          <p:cNvPr id="559189" name="Rectangle 85">
            <a:extLst>
              <a:ext uri="{FF2B5EF4-FFF2-40B4-BE49-F238E27FC236}">
                <a16:creationId xmlns:a16="http://schemas.microsoft.com/office/drawing/2014/main" id="{4887730E-E220-4D36-B121-6015A5132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2284413"/>
            <a:ext cx="7810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  <a:ea typeface="楷体_GB2312" pitchFamily="49" charset="-122"/>
              </a:rPr>
              <a:t>横向</a:t>
            </a:r>
          </a:p>
        </p:txBody>
      </p:sp>
      <p:sp>
        <p:nvSpPr>
          <p:cNvPr id="559190" name="Rectangle 86">
            <a:extLst>
              <a:ext uri="{FF2B5EF4-FFF2-40B4-BE49-F238E27FC236}">
                <a16:creationId xmlns:a16="http://schemas.microsoft.com/office/drawing/2014/main" id="{745DF8D2-13E9-4635-8BCE-14C4AE683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240088"/>
            <a:ext cx="51657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径向单位矢量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559191" name="Rectangle 87">
            <a:extLst>
              <a:ext uri="{FF2B5EF4-FFF2-40B4-BE49-F238E27FC236}">
                <a16:creationId xmlns:a16="http://schemas.microsoft.com/office/drawing/2014/main" id="{3474F76E-687C-416D-B26E-839D18D2B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887788"/>
            <a:ext cx="2447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横向单位矢量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pic>
        <p:nvPicPr>
          <p:cNvPr id="559192" name="Picture 88">
            <a:extLst>
              <a:ext uri="{FF2B5EF4-FFF2-40B4-BE49-F238E27FC236}">
                <a16:creationId xmlns:a16="http://schemas.microsoft.com/office/drawing/2014/main" id="{F021B484-EB65-4701-8BEC-185E3721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3355975"/>
            <a:ext cx="295275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9193" name="Picture 89">
            <a:extLst>
              <a:ext uri="{FF2B5EF4-FFF2-40B4-BE49-F238E27FC236}">
                <a16:creationId xmlns:a16="http://schemas.microsoft.com/office/drawing/2014/main" id="{23FF791C-D368-407C-BD32-4A3253021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8" y="4017963"/>
            <a:ext cx="29845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59196" name="Group 92">
            <a:extLst>
              <a:ext uri="{FF2B5EF4-FFF2-40B4-BE49-F238E27FC236}">
                <a16:creationId xmlns:a16="http://schemas.microsoft.com/office/drawing/2014/main" id="{4B11F402-7A8F-417A-98F0-921FE5383938}"/>
              </a:ext>
            </a:extLst>
          </p:cNvPr>
          <p:cNvGrpSpPr>
            <a:grpSpLocks/>
          </p:cNvGrpSpPr>
          <p:nvPr/>
        </p:nvGrpSpPr>
        <p:grpSpPr bwMode="auto">
          <a:xfrm>
            <a:off x="1081088" y="4537075"/>
            <a:ext cx="6318250" cy="523875"/>
            <a:chOff x="669" y="2858"/>
            <a:chExt cx="3980" cy="330"/>
          </a:xfrm>
        </p:grpSpPr>
        <p:pic>
          <p:nvPicPr>
            <p:cNvPr id="24608" name="Picture 90">
              <a:extLst>
                <a:ext uri="{FF2B5EF4-FFF2-40B4-BE49-F238E27FC236}">
                  <a16:creationId xmlns:a16="http://schemas.microsoft.com/office/drawing/2014/main" id="{12EA9DC9-E944-4AB5-A341-EFB2FC91CF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" y="2948"/>
              <a:ext cx="669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4609" name="Rectangle 91">
              <a:extLst>
                <a:ext uri="{FF2B5EF4-FFF2-40B4-BE49-F238E27FC236}">
                  <a16:creationId xmlns:a16="http://schemas.microsoft.com/office/drawing/2014/main" id="{A13DA6FF-9879-4C06-8E78-14F49D42C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" y="2858"/>
              <a:ext cx="325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Clr>
                  <a:srgbClr val="990000"/>
                </a:buClr>
                <a:buSzPct val="90000"/>
                <a:buFont typeface="Wingdings" panose="05000000000000000000" pitchFamily="2" charset="2"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正交坐标系</a:t>
              </a:r>
            </a:p>
          </p:txBody>
        </p:sp>
      </p:grpSp>
      <p:grpSp>
        <p:nvGrpSpPr>
          <p:cNvPr id="559199" name="Group 95">
            <a:extLst>
              <a:ext uri="{FF2B5EF4-FFF2-40B4-BE49-F238E27FC236}">
                <a16:creationId xmlns:a16="http://schemas.microsoft.com/office/drawing/2014/main" id="{14F12ADB-CCFE-4483-B82D-92A4CE671C40}"/>
              </a:ext>
            </a:extLst>
          </p:cNvPr>
          <p:cNvGrpSpPr>
            <a:grpSpLocks/>
          </p:cNvGrpSpPr>
          <p:nvPr/>
        </p:nvGrpSpPr>
        <p:grpSpPr bwMode="auto">
          <a:xfrm>
            <a:off x="985838" y="5237163"/>
            <a:ext cx="3676650" cy="523875"/>
            <a:chOff x="669" y="3266"/>
            <a:chExt cx="2316" cy="330"/>
          </a:xfrm>
        </p:grpSpPr>
        <p:sp>
          <p:nvSpPr>
            <p:cNvPr id="24606" name="Rectangle 93">
              <a:extLst>
                <a:ext uri="{FF2B5EF4-FFF2-40B4-BE49-F238E27FC236}">
                  <a16:creationId xmlns:a16="http://schemas.microsoft.com/office/drawing/2014/main" id="{92FCC9CD-F3B9-48EC-956A-177F25059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" y="3266"/>
              <a:ext cx="23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Clr>
                  <a:srgbClr val="990000"/>
                </a:buClr>
                <a:buSzPct val="90000"/>
                <a:buFont typeface="Wingdings" panose="05000000000000000000" pitchFamily="2" charset="2"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单位矢量只是</a:t>
              </a:r>
              <a:r>
                <a:rPr lang="en-US" altLang="zh-CN" sz="2400" b="0">
                  <a:latin typeface="Times New Roman" panose="02020603050405020304" pitchFamily="18" charset="0"/>
                </a:rPr>
                <a:t>  </a:t>
              </a:r>
              <a:r>
                <a:rPr lang="zh-CN" altLang="en-US" sz="2400" b="0">
                  <a:latin typeface="Times New Roman" panose="02020603050405020304" pitchFamily="18" charset="0"/>
                </a:rPr>
                <a:t>的函数，即</a:t>
              </a:r>
            </a:p>
          </p:txBody>
        </p:sp>
        <p:pic>
          <p:nvPicPr>
            <p:cNvPr id="24607" name="Picture 94">
              <a:extLst>
                <a:ext uri="{FF2B5EF4-FFF2-40B4-BE49-F238E27FC236}">
                  <a16:creationId xmlns:a16="http://schemas.microsoft.com/office/drawing/2014/main" id="{BCE3F2CD-4A9B-484A-9550-6648E41C50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6" y="3361"/>
              <a:ext cx="10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559200" name="Picture 96">
            <a:extLst>
              <a:ext uri="{FF2B5EF4-FFF2-40B4-BE49-F238E27FC236}">
                <a16:creationId xmlns:a16="http://schemas.microsoft.com/office/drawing/2014/main" id="{CC81FDD3-02FE-49F6-9F59-DF6E6BB8C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075" y="5905500"/>
            <a:ext cx="32289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59201" name="Oval 97">
            <a:extLst>
              <a:ext uri="{FF2B5EF4-FFF2-40B4-BE49-F238E27FC236}">
                <a16:creationId xmlns:a16="http://schemas.microsoft.com/office/drawing/2014/main" id="{6FF61FB6-EB74-4F1D-9FCD-C2BEB16F8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0" y="3600450"/>
            <a:ext cx="36513" cy="36513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FF0000"/>
            </a:solidFill>
            <a:round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5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5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5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5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5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5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5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5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5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5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5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5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5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5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5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5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5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55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55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559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559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7" grpId="0"/>
      <p:bldP spid="559181" grpId="0"/>
      <p:bldP spid="559182" grpId="0"/>
      <p:bldP spid="559183" grpId="0"/>
      <p:bldP spid="559188" grpId="0"/>
      <p:bldP spid="559189" grpId="0"/>
      <p:bldP spid="559190" grpId="0"/>
      <p:bldP spid="559191" grpId="0"/>
      <p:bldP spid="55920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>
            <a:extLst>
              <a:ext uri="{FF2B5EF4-FFF2-40B4-BE49-F238E27FC236}">
                <a16:creationId xmlns:a16="http://schemas.microsoft.com/office/drawing/2014/main" id="{6F7B1CD5-29AD-4194-9784-3CA847F0A93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F47C50A7-0BC4-42FD-9C5F-5A98D86700E1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14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pic>
        <p:nvPicPr>
          <p:cNvPr id="558126" name="Picture 46">
            <a:extLst>
              <a:ext uri="{FF2B5EF4-FFF2-40B4-BE49-F238E27FC236}">
                <a16:creationId xmlns:a16="http://schemas.microsoft.com/office/drawing/2014/main" id="{749D3817-500F-4AE5-BB2E-A91D47C72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13" y="3316288"/>
            <a:ext cx="182562" cy="22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04" name="Rectangle 4">
            <a:extLst>
              <a:ext uri="{FF2B5EF4-FFF2-40B4-BE49-F238E27FC236}">
                <a16:creationId xmlns:a16="http://schemas.microsoft.com/office/drawing/2014/main" id="{DF19B9DE-095B-403E-A9F0-C560BA9F0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1200150"/>
            <a:ext cx="6624638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0033CC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任意矢量在平面极坐标系中的正交分解</a:t>
            </a:r>
          </a:p>
        </p:txBody>
      </p:sp>
      <p:pic>
        <p:nvPicPr>
          <p:cNvPr id="25605" name="Picture 5">
            <a:extLst>
              <a:ext uri="{FF2B5EF4-FFF2-40B4-BE49-F238E27FC236}">
                <a16:creationId xmlns:a16="http://schemas.microsoft.com/office/drawing/2014/main" id="{2EB110B3-17C8-47E6-B4B6-ED8F2586A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775" y="3294063"/>
            <a:ext cx="30003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6" name="Picture 6">
            <a:extLst>
              <a:ext uri="{FF2B5EF4-FFF2-40B4-BE49-F238E27FC236}">
                <a16:creationId xmlns:a16="http://schemas.microsoft.com/office/drawing/2014/main" id="{8398ED30-8D09-481E-8199-7BFF4B9FB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350" y="3895725"/>
            <a:ext cx="234950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5607" name="Group 7">
            <a:extLst>
              <a:ext uri="{FF2B5EF4-FFF2-40B4-BE49-F238E27FC236}">
                <a16:creationId xmlns:a16="http://schemas.microsoft.com/office/drawing/2014/main" id="{5DB3216E-96E6-4ED6-918E-0B260556E338}"/>
              </a:ext>
            </a:extLst>
          </p:cNvPr>
          <p:cNvGrpSpPr>
            <a:grpSpLocks/>
          </p:cNvGrpSpPr>
          <p:nvPr/>
        </p:nvGrpSpPr>
        <p:grpSpPr bwMode="auto">
          <a:xfrm>
            <a:off x="6464300" y="3798888"/>
            <a:ext cx="3167063" cy="863600"/>
            <a:chOff x="3527" y="2268"/>
            <a:chExt cx="1995" cy="544"/>
          </a:xfrm>
        </p:grpSpPr>
        <p:sp>
          <p:nvSpPr>
            <p:cNvPr id="25637" name="Line 8">
              <a:extLst>
                <a:ext uri="{FF2B5EF4-FFF2-40B4-BE49-F238E27FC236}">
                  <a16:creationId xmlns:a16="http://schemas.microsoft.com/office/drawing/2014/main" id="{AFB9E798-CB76-45D5-B5B0-EA6209D084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7" y="2812"/>
              <a:ext cx="19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38" name="Line 9">
              <a:extLst>
                <a:ext uri="{FF2B5EF4-FFF2-40B4-BE49-F238E27FC236}">
                  <a16:creationId xmlns:a16="http://schemas.microsoft.com/office/drawing/2014/main" id="{E7A5A0A1-1F17-438C-B5BD-0E4C3A9253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7" y="2268"/>
              <a:ext cx="680" cy="5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5608" name="Arc 10">
            <a:extLst>
              <a:ext uri="{FF2B5EF4-FFF2-40B4-BE49-F238E27FC236}">
                <a16:creationId xmlns:a16="http://schemas.microsoft.com/office/drawing/2014/main" id="{205A04E6-6BAF-4E90-AC86-4A4A7118CEA7}"/>
              </a:ext>
            </a:extLst>
          </p:cNvPr>
          <p:cNvSpPr>
            <a:spLocks noChangeAspect="1"/>
          </p:cNvSpPr>
          <p:nvPr/>
        </p:nvSpPr>
        <p:spPr bwMode="auto">
          <a:xfrm rot="18155376" flipV="1">
            <a:off x="6814344" y="4382294"/>
            <a:ext cx="193675" cy="319087"/>
          </a:xfrm>
          <a:custGeom>
            <a:avLst/>
            <a:gdLst>
              <a:gd name="T0" fmla="*/ 2610246 w 21600"/>
              <a:gd name="T1" fmla="*/ 0 h 21294"/>
              <a:gd name="T2" fmla="*/ 15570878 w 21600"/>
              <a:gd name="T3" fmla="*/ 71649447 h 21294"/>
              <a:gd name="T4" fmla="*/ 0 w 21600"/>
              <a:gd name="T5" fmla="*/ 71649447 h 2129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294" fill="none" extrusionOk="0">
                <a:moveTo>
                  <a:pt x="3621" y="-1"/>
                </a:moveTo>
                <a:cubicBezTo>
                  <a:pt x="14004" y="1765"/>
                  <a:pt x="21600" y="10761"/>
                  <a:pt x="21600" y="21294"/>
                </a:cubicBezTo>
              </a:path>
              <a:path w="21600" h="21294" stroke="0" extrusionOk="0">
                <a:moveTo>
                  <a:pt x="3621" y="-1"/>
                </a:moveTo>
                <a:cubicBezTo>
                  <a:pt x="14004" y="1765"/>
                  <a:pt x="21600" y="10761"/>
                  <a:pt x="21600" y="21294"/>
                </a:cubicBezTo>
                <a:lnTo>
                  <a:pt x="0" y="21294"/>
                </a:lnTo>
                <a:lnTo>
                  <a:pt x="3621" y="-1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/>
          <a:p>
            <a:endParaRPr lang="zh-CN" altLang="en-US"/>
          </a:p>
        </p:txBody>
      </p:sp>
      <p:pic>
        <p:nvPicPr>
          <p:cNvPr id="25609" name="Picture 11">
            <a:extLst>
              <a:ext uri="{FF2B5EF4-FFF2-40B4-BE49-F238E27FC236}">
                <a16:creationId xmlns:a16="http://schemas.microsoft.com/office/drawing/2014/main" id="{D0B0BBD1-F112-4A92-B03D-26EE63E3B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138" y="4302125"/>
            <a:ext cx="160337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10" name="Picture 12">
            <a:extLst>
              <a:ext uri="{FF2B5EF4-FFF2-40B4-BE49-F238E27FC236}">
                <a16:creationId xmlns:a16="http://schemas.microsoft.com/office/drawing/2014/main" id="{CE7D6739-E1E8-4770-9287-0C08E8215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4679950"/>
            <a:ext cx="27305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11" name="Picture 13">
            <a:extLst>
              <a:ext uri="{FF2B5EF4-FFF2-40B4-BE49-F238E27FC236}">
                <a16:creationId xmlns:a16="http://schemas.microsoft.com/office/drawing/2014/main" id="{BF82E276-F46F-4404-92EB-A673863AA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463" y="4740275"/>
            <a:ext cx="20637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12" name="Line 14">
            <a:extLst>
              <a:ext uri="{FF2B5EF4-FFF2-40B4-BE49-F238E27FC236}">
                <a16:creationId xmlns:a16="http://schemas.microsoft.com/office/drawing/2014/main" id="{802B9FF6-B6B2-4CA0-9C1A-61FD182D5B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15225" y="3467100"/>
            <a:ext cx="457200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pic>
        <p:nvPicPr>
          <p:cNvPr id="25613" name="Picture 15">
            <a:extLst>
              <a:ext uri="{FF2B5EF4-FFF2-40B4-BE49-F238E27FC236}">
                <a16:creationId xmlns:a16="http://schemas.microsoft.com/office/drawing/2014/main" id="{79037A75-5894-45A3-BAB8-81A676B15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238" y="3870325"/>
            <a:ext cx="2222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14" name="Line 16">
            <a:extLst>
              <a:ext uri="{FF2B5EF4-FFF2-40B4-BE49-F238E27FC236}">
                <a16:creationId xmlns:a16="http://schemas.microsoft.com/office/drawing/2014/main" id="{A913AF6B-C4C7-491F-B817-6E705169FA07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7104857" y="3401219"/>
            <a:ext cx="457200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pic>
        <p:nvPicPr>
          <p:cNvPr id="25615" name="Picture 17">
            <a:extLst>
              <a:ext uri="{FF2B5EF4-FFF2-40B4-BE49-F238E27FC236}">
                <a16:creationId xmlns:a16="http://schemas.microsoft.com/office/drawing/2014/main" id="{87773B3D-0297-4DAC-9E6B-CEBBD8ECA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13" y="3509963"/>
            <a:ext cx="295275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58102" name="Line 22">
            <a:extLst>
              <a:ext uri="{FF2B5EF4-FFF2-40B4-BE49-F238E27FC236}">
                <a16:creationId xmlns:a16="http://schemas.microsoft.com/office/drawing/2014/main" id="{0D1531E0-05F9-48CD-99D5-5F5959943A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12050" y="2155825"/>
            <a:ext cx="471488" cy="16573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pic>
        <p:nvPicPr>
          <p:cNvPr id="558103" name="Picture 23">
            <a:extLst>
              <a:ext uri="{FF2B5EF4-FFF2-40B4-BE49-F238E27FC236}">
                <a16:creationId xmlns:a16="http://schemas.microsoft.com/office/drawing/2014/main" id="{1FDCB89E-932C-40F4-9A74-84B54AC06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00" y="2033588"/>
            <a:ext cx="30734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58104" name="Text Box 24">
            <a:extLst>
              <a:ext uri="{FF2B5EF4-FFF2-40B4-BE49-F238E27FC236}">
                <a16:creationId xmlns:a16="http://schemas.microsoft.com/office/drawing/2014/main" id="{C85B42A4-23CC-4C7B-BEB0-67FF184FC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75" y="4040188"/>
            <a:ext cx="18002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大小</a:t>
            </a:r>
          </a:p>
        </p:txBody>
      </p:sp>
      <p:sp>
        <p:nvSpPr>
          <p:cNvPr id="558105" name="Text Box 25">
            <a:extLst>
              <a:ext uri="{FF2B5EF4-FFF2-40B4-BE49-F238E27FC236}">
                <a16:creationId xmlns:a16="http://schemas.microsoft.com/office/drawing/2014/main" id="{96C5BE8D-8BC6-4494-8E42-7809B88D3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75" y="4805363"/>
            <a:ext cx="30241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方向</a:t>
            </a:r>
          </a:p>
        </p:txBody>
      </p:sp>
      <p:pic>
        <p:nvPicPr>
          <p:cNvPr id="558106" name="Picture 26">
            <a:extLst>
              <a:ext uri="{FF2B5EF4-FFF2-40B4-BE49-F238E27FC236}">
                <a16:creationId xmlns:a16="http://schemas.microsoft.com/office/drawing/2014/main" id="{7C0675C5-F290-49F2-B356-A3C94AFE2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63" y="3992563"/>
            <a:ext cx="2338387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58112" name="Group 32">
            <a:extLst>
              <a:ext uri="{FF2B5EF4-FFF2-40B4-BE49-F238E27FC236}">
                <a16:creationId xmlns:a16="http://schemas.microsoft.com/office/drawing/2014/main" id="{E5E683AC-129B-411E-BC81-EA87269E9699}"/>
              </a:ext>
            </a:extLst>
          </p:cNvPr>
          <p:cNvGrpSpPr>
            <a:grpSpLocks/>
          </p:cNvGrpSpPr>
          <p:nvPr/>
        </p:nvGrpSpPr>
        <p:grpSpPr bwMode="auto">
          <a:xfrm>
            <a:off x="1854200" y="4816475"/>
            <a:ext cx="4464050" cy="523875"/>
            <a:chOff x="1258" y="2206"/>
            <a:chExt cx="2812" cy="330"/>
          </a:xfrm>
        </p:grpSpPr>
        <p:pic>
          <p:nvPicPr>
            <p:cNvPr id="25635" name="Picture 28">
              <a:extLst>
                <a:ext uri="{FF2B5EF4-FFF2-40B4-BE49-F238E27FC236}">
                  <a16:creationId xmlns:a16="http://schemas.microsoft.com/office/drawing/2014/main" id="{B953F361-5CA9-4B8D-93DA-4B30A83F2E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1" y="2359"/>
              <a:ext cx="115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636" name="Text Box 29">
              <a:extLst>
                <a:ext uri="{FF2B5EF4-FFF2-40B4-BE49-F238E27FC236}">
                  <a16:creationId xmlns:a16="http://schemas.microsoft.com/office/drawing/2014/main" id="{9050C7E8-26DF-4487-8598-E9A7F2F6B1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8" y="2206"/>
              <a:ext cx="28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>
                  <a:srgbClr val="990000"/>
                </a:buClr>
                <a:buSzPct val="90000"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楷体_GB2312" pitchFamily="49" charset="-122"/>
                  <a:ea typeface="楷体_GB2312" pitchFamily="49" charset="-122"/>
                </a:rPr>
                <a:t>由方位角  决定</a:t>
              </a:r>
            </a:p>
          </p:txBody>
        </p:sp>
      </p:grpSp>
      <p:pic>
        <p:nvPicPr>
          <p:cNvPr id="558113" name="Picture 33">
            <a:extLst>
              <a:ext uri="{FF2B5EF4-FFF2-40B4-BE49-F238E27FC236}">
                <a16:creationId xmlns:a16="http://schemas.microsoft.com/office/drawing/2014/main" id="{EC09E1C9-6E17-44AD-8EB2-076356E01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13" y="4705350"/>
            <a:ext cx="1674812" cy="76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58114" name="Line 34">
            <a:extLst>
              <a:ext uri="{FF2B5EF4-FFF2-40B4-BE49-F238E27FC236}">
                <a16:creationId xmlns:a16="http://schemas.microsoft.com/office/drawing/2014/main" id="{F5043EF1-AC3F-4838-8108-E52BF192B2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31100" y="2562225"/>
            <a:ext cx="1627188" cy="123825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sp>
        <p:nvSpPr>
          <p:cNvPr id="558115" name="Line 35">
            <a:extLst>
              <a:ext uri="{FF2B5EF4-FFF2-40B4-BE49-F238E27FC236}">
                <a16:creationId xmlns:a16="http://schemas.microsoft.com/office/drawing/2014/main" id="{F2A16107-0460-49C2-88D8-BDA2749FCF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6075" y="2178050"/>
            <a:ext cx="615950" cy="788988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sp>
        <p:nvSpPr>
          <p:cNvPr id="558116" name="Line 36">
            <a:extLst>
              <a:ext uri="{FF2B5EF4-FFF2-40B4-BE49-F238E27FC236}">
                <a16:creationId xmlns:a16="http://schemas.microsoft.com/office/drawing/2014/main" id="{7E402AB1-2236-4B95-A573-F9A027DD9A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4800" y="2689225"/>
            <a:ext cx="846138" cy="1109663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sp>
        <p:nvSpPr>
          <p:cNvPr id="558117" name="Line 37">
            <a:extLst>
              <a:ext uri="{FF2B5EF4-FFF2-40B4-BE49-F238E27FC236}">
                <a16:creationId xmlns:a16="http://schemas.microsoft.com/office/drawing/2014/main" id="{AF931BAE-C578-4A6A-8DAD-7D0D0B48BF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5625" y="2174875"/>
            <a:ext cx="1066800" cy="85725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pic>
        <p:nvPicPr>
          <p:cNvPr id="558118" name="Picture 38">
            <a:extLst>
              <a:ext uri="{FF2B5EF4-FFF2-40B4-BE49-F238E27FC236}">
                <a16:creationId xmlns:a16="http://schemas.microsoft.com/office/drawing/2014/main" id="{C33C7FAB-1A1B-4535-B499-98A259A99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3078163"/>
            <a:ext cx="315913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8119" name="Picture 39">
            <a:extLst>
              <a:ext uri="{FF2B5EF4-FFF2-40B4-BE49-F238E27FC236}">
                <a16:creationId xmlns:a16="http://schemas.microsoft.com/office/drawing/2014/main" id="{DDFCDBEC-4696-4314-9E8E-54CF4CF4E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563" y="2933700"/>
            <a:ext cx="320675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58123" name="Group 43">
            <a:extLst>
              <a:ext uri="{FF2B5EF4-FFF2-40B4-BE49-F238E27FC236}">
                <a16:creationId xmlns:a16="http://schemas.microsoft.com/office/drawing/2014/main" id="{02E98C57-B5E6-4082-9130-A181D0F4BBAE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070225"/>
            <a:ext cx="4486275" cy="530225"/>
            <a:chOff x="725" y="1678"/>
            <a:chExt cx="2826" cy="334"/>
          </a:xfrm>
        </p:grpSpPr>
        <p:sp>
          <p:nvSpPr>
            <p:cNvPr id="25633" name="Rectangle 41">
              <a:extLst>
                <a:ext uri="{FF2B5EF4-FFF2-40B4-BE49-F238E27FC236}">
                  <a16:creationId xmlns:a16="http://schemas.microsoft.com/office/drawing/2014/main" id="{A770AA14-1B0C-4080-9F31-C0CA4BC15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" y="1678"/>
              <a:ext cx="215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Clr>
                  <a:srgbClr val="990000"/>
                </a:buClr>
                <a:buSzPct val="90000"/>
                <a:buFont typeface="Wingdings" panose="05000000000000000000" pitchFamily="2" charset="2"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为径向</a:t>
              </a:r>
              <a:r>
                <a:rPr lang="en-US" altLang="zh-CN" sz="2400" b="0">
                  <a:latin typeface="Times New Roman" panose="02020603050405020304" pitchFamily="18" charset="0"/>
                </a:rPr>
                <a:t>(</a:t>
              </a:r>
              <a:r>
                <a:rPr lang="zh-CN" altLang="en-US" sz="2400" b="0">
                  <a:latin typeface="Times New Roman" panose="02020603050405020304" pitchFamily="18" charset="0"/>
                </a:rPr>
                <a:t>横向</a:t>
              </a:r>
              <a:r>
                <a:rPr lang="en-US" altLang="zh-CN" sz="2400" b="0">
                  <a:latin typeface="Times New Roman" panose="02020603050405020304" pitchFamily="18" charset="0"/>
                </a:rPr>
                <a:t>)</a:t>
              </a:r>
              <a:r>
                <a:rPr lang="zh-CN" altLang="en-US" sz="2400" b="0">
                  <a:latin typeface="Times New Roman" panose="02020603050405020304" pitchFamily="18" charset="0"/>
                </a:rPr>
                <a:t>投影或分量</a:t>
              </a:r>
            </a:p>
          </p:txBody>
        </p:sp>
        <p:pic>
          <p:nvPicPr>
            <p:cNvPr id="25634" name="Picture 42">
              <a:extLst>
                <a:ext uri="{FF2B5EF4-FFF2-40B4-BE49-F238E27FC236}">
                  <a16:creationId xmlns:a16="http://schemas.microsoft.com/office/drawing/2014/main" id="{75D0BFD2-1CCA-40F5-861C-E3BDCA4156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" y="1745"/>
              <a:ext cx="67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558124" name="Picture 44">
            <a:extLst>
              <a:ext uri="{FF2B5EF4-FFF2-40B4-BE49-F238E27FC236}">
                <a16:creationId xmlns:a16="http://schemas.microsoft.com/office/drawing/2014/main" id="{540509E8-4546-4FF9-BC20-0B0F66E03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75" y="1782763"/>
            <a:ext cx="3095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58125" name="Arc 45">
            <a:extLst>
              <a:ext uri="{FF2B5EF4-FFF2-40B4-BE49-F238E27FC236}">
                <a16:creationId xmlns:a16="http://schemas.microsoft.com/office/drawing/2014/main" id="{77FC1F35-F599-4D0A-8DE3-98877CE89011}"/>
              </a:ext>
            </a:extLst>
          </p:cNvPr>
          <p:cNvSpPr>
            <a:spLocks noChangeAspect="1"/>
          </p:cNvSpPr>
          <p:nvPr/>
        </p:nvSpPr>
        <p:spPr bwMode="auto">
          <a:xfrm rot="18155376" flipV="1">
            <a:off x="7576344" y="3466307"/>
            <a:ext cx="153987" cy="222250"/>
          </a:xfrm>
          <a:custGeom>
            <a:avLst/>
            <a:gdLst>
              <a:gd name="T0" fmla="*/ 3906158 w 21600"/>
              <a:gd name="T1" fmla="*/ 0 h 18717"/>
              <a:gd name="T2" fmla="*/ 7826090 w 21600"/>
              <a:gd name="T3" fmla="*/ 31336668 h 18717"/>
              <a:gd name="T4" fmla="*/ 0 w 21600"/>
              <a:gd name="T5" fmla="*/ 31336668 h 187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8717" fill="none" extrusionOk="0">
                <a:moveTo>
                  <a:pt x="10781" y="-1"/>
                </a:moveTo>
                <a:cubicBezTo>
                  <a:pt x="17474" y="3855"/>
                  <a:pt x="21600" y="10992"/>
                  <a:pt x="21600" y="18717"/>
                </a:cubicBezTo>
              </a:path>
              <a:path w="21600" h="18717" stroke="0" extrusionOk="0">
                <a:moveTo>
                  <a:pt x="10781" y="-1"/>
                </a:moveTo>
                <a:cubicBezTo>
                  <a:pt x="17474" y="3855"/>
                  <a:pt x="21600" y="10992"/>
                  <a:pt x="21600" y="18717"/>
                </a:cubicBezTo>
                <a:lnTo>
                  <a:pt x="0" y="18717"/>
                </a:lnTo>
                <a:lnTo>
                  <a:pt x="10781" y="-1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/>
          <a:p>
            <a:endParaRPr lang="zh-CN" altLang="en-US"/>
          </a:p>
        </p:txBody>
      </p:sp>
      <p:sp>
        <p:nvSpPr>
          <p:cNvPr id="558127" name="Rectangle 47">
            <a:extLst>
              <a:ext uri="{FF2B5EF4-FFF2-40B4-BE49-F238E27FC236}">
                <a16:creationId xmlns:a16="http://schemas.microsoft.com/office/drawing/2014/main" id="{765E83D2-D074-48A0-938F-828C7ED48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188" y="5668963"/>
            <a:ext cx="5657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同一矢量矢尾对应不同点时分解结果不同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8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5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5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5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5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5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5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5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5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58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58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58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58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58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5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104" grpId="0"/>
      <p:bldP spid="558105" grpId="0"/>
      <p:bldP spid="5581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>
            <a:extLst>
              <a:ext uri="{FF2B5EF4-FFF2-40B4-BE49-F238E27FC236}">
                <a16:creationId xmlns:a16="http://schemas.microsoft.com/office/drawing/2014/main" id="{8661564D-7B83-4C8A-BF59-46A401356F4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1A4F6F70-C762-4372-AEF1-5C42BB910E5C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15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B932B3F-7E21-4898-9714-8D9A1D67C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1204913"/>
            <a:ext cx="82819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利用矢量的正交分解式进行矢量的加减运算</a:t>
            </a:r>
          </a:p>
        </p:txBody>
      </p:sp>
      <p:pic>
        <p:nvPicPr>
          <p:cNvPr id="560131" name="Picture 3">
            <a:extLst>
              <a:ext uri="{FF2B5EF4-FFF2-40B4-BE49-F238E27FC236}">
                <a16:creationId xmlns:a16="http://schemas.microsoft.com/office/drawing/2014/main" id="{E418A651-869D-4D16-A7F6-C91EC27AD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970088"/>
            <a:ext cx="25527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0133" name="Picture 5">
            <a:extLst>
              <a:ext uri="{FF2B5EF4-FFF2-40B4-BE49-F238E27FC236}">
                <a16:creationId xmlns:a16="http://schemas.microsoft.com/office/drawing/2014/main" id="{FAB87E9D-153A-4674-8864-01F91CA4E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3600450"/>
            <a:ext cx="17033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0134" name="Picture 6">
            <a:extLst>
              <a:ext uri="{FF2B5EF4-FFF2-40B4-BE49-F238E27FC236}">
                <a16:creationId xmlns:a16="http://schemas.microsoft.com/office/drawing/2014/main" id="{6503659A-C150-403B-B347-75A9DB3F6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725" y="3679825"/>
            <a:ext cx="4983163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0135" name="Picture 7">
            <a:extLst>
              <a:ext uri="{FF2B5EF4-FFF2-40B4-BE49-F238E27FC236}">
                <a16:creationId xmlns:a16="http://schemas.microsoft.com/office/drawing/2014/main" id="{9A8EDD93-8846-436A-8157-D74AD2D19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0" y="4471988"/>
            <a:ext cx="4389438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60137" name="Rectangle 9">
            <a:extLst>
              <a:ext uri="{FF2B5EF4-FFF2-40B4-BE49-F238E27FC236}">
                <a16:creationId xmlns:a16="http://schemas.microsoft.com/office/drawing/2014/main" id="{5C629E41-3DF3-43BC-8420-ED690DB43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400675"/>
            <a:ext cx="35242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由正交分解的唯一性可知</a:t>
            </a:r>
          </a:p>
        </p:txBody>
      </p:sp>
      <p:pic>
        <p:nvPicPr>
          <p:cNvPr id="560138" name="Picture 10">
            <a:extLst>
              <a:ext uri="{FF2B5EF4-FFF2-40B4-BE49-F238E27FC236}">
                <a16:creationId xmlns:a16="http://schemas.microsoft.com/office/drawing/2014/main" id="{F02C0FEE-FFAB-4D7B-90A4-D5DF1E8D3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5541963"/>
            <a:ext cx="4037013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0139" name="Picture 11">
            <a:extLst>
              <a:ext uri="{FF2B5EF4-FFF2-40B4-BE49-F238E27FC236}">
                <a16:creationId xmlns:a16="http://schemas.microsoft.com/office/drawing/2014/main" id="{69F74B26-4FF3-4EE7-BC64-26534D3D3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25" y="1984375"/>
            <a:ext cx="25765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60142" name="Group 14">
            <a:extLst>
              <a:ext uri="{FF2B5EF4-FFF2-40B4-BE49-F238E27FC236}">
                <a16:creationId xmlns:a16="http://schemas.microsoft.com/office/drawing/2014/main" id="{285A447C-E424-4BC1-ADCA-0F6E69676912}"/>
              </a:ext>
            </a:extLst>
          </p:cNvPr>
          <p:cNvGrpSpPr>
            <a:grpSpLocks/>
          </p:cNvGrpSpPr>
          <p:nvPr/>
        </p:nvGrpSpPr>
        <p:grpSpPr bwMode="auto">
          <a:xfrm>
            <a:off x="690563" y="2819400"/>
            <a:ext cx="6408737" cy="523875"/>
            <a:chOff x="442" y="1724"/>
            <a:chExt cx="4037" cy="330"/>
          </a:xfrm>
        </p:grpSpPr>
        <p:sp>
          <p:nvSpPr>
            <p:cNvPr id="26636" name="Rectangle 12">
              <a:extLst>
                <a:ext uri="{FF2B5EF4-FFF2-40B4-BE49-F238E27FC236}">
                  <a16:creationId xmlns:a16="http://schemas.microsoft.com/office/drawing/2014/main" id="{A0F6DD6C-59D1-4CC3-A6ED-074C615F0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" y="1724"/>
              <a:ext cx="403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Clr>
                  <a:srgbClr val="990000"/>
                </a:buClr>
                <a:buSzPct val="90000"/>
                <a:buFont typeface="Wingdings" panose="05000000000000000000" pitchFamily="2" charset="2"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为两个对应相同</a:t>
              </a:r>
              <a:r>
                <a:rPr lang="en-US" altLang="zh-CN" sz="2400" b="0">
                  <a:latin typeface="Times New Roman" panose="02020603050405020304" pitchFamily="18" charset="0"/>
                </a:rPr>
                <a:t>              </a:t>
              </a:r>
              <a:r>
                <a:rPr lang="zh-CN" altLang="en-US" sz="2400" b="0">
                  <a:latin typeface="Times New Roman" panose="02020603050405020304" pitchFamily="18" charset="0"/>
                </a:rPr>
                <a:t>点的矢量，则</a:t>
              </a:r>
            </a:p>
          </p:txBody>
        </p:sp>
        <p:pic>
          <p:nvPicPr>
            <p:cNvPr id="26637" name="Picture 13">
              <a:extLst>
                <a:ext uri="{FF2B5EF4-FFF2-40B4-BE49-F238E27FC236}">
                  <a16:creationId xmlns:a16="http://schemas.microsoft.com/office/drawing/2014/main" id="{D44D85DF-C682-4AC8-A216-887FF7A7D9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2" y="1783"/>
              <a:ext cx="628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0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6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6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6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6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6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3">
            <a:extLst>
              <a:ext uri="{FF2B5EF4-FFF2-40B4-BE49-F238E27FC236}">
                <a16:creationId xmlns:a16="http://schemas.microsoft.com/office/drawing/2014/main" id="{09744743-1AF5-4229-B235-F4B764E7652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FF28C684-C59B-49DE-99C9-CF5898148484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16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pic>
        <p:nvPicPr>
          <p:cNvPr id="561167" name="Picture 15">
            <a:extLst>
              <a:ext uri="{FF2B5EF4-FFF2-40B4-BE49-F238E27FC236}">
                <a16:creationId xmlns:a16="http://schemas.microsoft.com/office/drawing/2014/main" id="{E667FB66-767E-40D8-B3E1-0FF1A10F7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1439863"/>
            <a:ext cx="357188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61156" name="Rectangle 4">
            <a:extLst>
              <a:ext uri="{FF2B5EF4-FFF2-40B4-BE49-F238E27FC236}">
                <a16:creationId xmlns:a16="http://schemas.microsoft.com/office/drawing/2014/main" id="{51BB8496-B4C5-45FC-8C09-3A0BA0F5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1728788"/>
            <a:ext cx="5761037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两矢量的标积是一个标量，它等于两矢量的模与二者夹角余弦的乘积，记作</a:t>
            </a:r>
          </a:p>
        </p:txBody>
      </p:sp>
      <p:sp>
        <p:nvSpPr>
          <p:cNvPr id="561157" name="Text Box 5">
            <a:extLst>
              <a:ext uri="{FF2B5EF4-FFF2-40B4-BE49-F238E27FC236}">
                <a16:creationId xmlns:a16="http://schemas.microsoft.com/office/drawing/2014/main" id="{4FB25E9C-4673-4944-9F60-1AC9910AB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1177925"/>
            <a:ext cx="6281738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矢量的标积</a:t>
            </a:r>
          </a:p>
        </p:txBody>
      </p:sp>
      <p:sp>
        <p:nvSpPr>
          <p:cNvPr id="561159" name="Line 7">
            <a:extLst>
              <a:ext uri="{FF2B5EF4-FFF2-40B4-BE49-F238E27FC236}">
                <a16:creationId xmlns:a16="http://schemas.microsoft.com/office/drawing/2014/main" id="{E800BE1A-F40D-457D-8BC7-4978155C9F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4338" y="3221038"/>
            <a:ext cx="24907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1160" name="Line 8">
            <a:extLst>
              <a:ext uri="{FF2B5EF4-FFF2-40B4-BE49-F238E27FC236}">
                <a16:creationId xmlns:a16="http://schemas.microsoft.com/office/drawing/2014/main" id="{E69C3380-04C6-4E53-B57F-BD32B426BF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3863" y="1776413"/>
            <a:ext cx="1655762" cy="1444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1164" name="Arc 12">
            <a:extLst>
              <a:ext uri="{FF2B5EF4-FFF2-40B4-BE49-F238E27FC236}">
                <a16:creationId xmlns:a16="http://schemas.microsoft.com/office/drawing/2014/main" id="{6BBFE9E0-81D7-4B18-B6AC-014E18447FA7}"/>
              </a:ext>
            </a:extLst>
          </p:cNvPr>
          <p:cNvSpPr>
            <a:spLocks/>
          </p:cNvSpPr>
          <p:nvPr/>
        </p:nvSpPr>
        <p:spPr bwMode="auto">
          <a:xfrm rot="2179150">
            <a:off x="7016750" y="2979738"/>
            <a:ext cx="198438" cy="360362"/>
          </a:xfrm>
          <a:custGeom>
            <a:avLst/>
            <a:gdLst>
              <a:gd name="T0" fmla="*/ 0 w 19869"/>
              <a:gd name="T1" fmla="*/ 910164 h 21600"/>
              <a:gd name="T2" fmla="*/ 19793494 w 19869"/>
              <a:gd name="T3" fmla="*/ 38198372 h 21600"/>
              <a:gd name="T4" fmla="*/ 2895942 w 19869"/>
              <a:gd name="T5" fmla="*/ 10030197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869" h="21600" fill="none" extrusionOk="0">
                <a:moveTo>
                  <a:pt x="0" y="196"/>
                </a:moveTo>
                <a:cubicBezTo>
                  <a:pt x="963" y="65"/>
                  <a:pt x="1934" y="-1"/>
                  <a:pt x="2907" y="0"/>
                </a:cubicBezTo>
                <a:cubicBezTo>
                  <a:pt x="9522" y="0"/>
                  <a:pt x="15772" y="3031"/>
                  <a:pt x="19868" y="8226"/>
                </a:cubicBezTo>
              </a:path>
              <a:path w="19869" h="21600" stroke="0" extrusionOk="0">
                <a:moveTo>
                  <a:pt x="0" y="196"/>
                </a:moveTo>
                <a:cubicBezTo>
                  <a:pt x="963" y="65"/>
                  <a:pt x="1934" y="-1"/>
                  <a:pt x="2907" y="0"/>
                </a:cubicBezTo>
                <a:cubicBezTo>
                  <a:pt x="9522" y="0"/>
                  <a:pt x="15772" y="3031"/>
                  <a:pt x="19868" y="8226"/>
                </a:cubicBezTo>
                <a:lnTo>
                  <a:pt x="2907" y="21600"/>
                </a:lnTo>
                <a:lnTo>
                  <a:pt x="0" y="196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/>
          <a:p>
            <a:endParaRPr lang="zh-CN" altLang="en-US"/>
          </a:p>
        </p:txBody>
      </p:sp>
      <p:pic>
        <p:nvPicPr>
          <p:cNvPr id="561166" name="Picture 14">
            <a:extLst>
              <a:ext uri="{FF2B5EF4-FFF2-40B4-BE49-F238E27FC236}">
                <a16:creationId xmlns:a16="http://schemas.microsoft.com/office/drawing/2014/main" id="{FDECDBFA-3C0E-4B77-B8C1-1420B4D8A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350" y="2881313"/>
            <a:ext cx="371475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1169" name="Picture 17">
            <a:extLst>
              <a:ext uri="{FF2B5EF4-FFF2-40B4-BE49-F238E27FC236}">
                <a16:creationId xmlns:a16="http://schemas.microsoft.com/office/drawing/2014/main" id="{BD767BA9-7229-4B3C-9F05-EE3D6B5A1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2946400"/>
            <a:ext cx="182562" cy="22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1171" name="Picture 19">
            <a:extLst>
              <a:ext uri="{FF2B5EF4-FFF2-40B4-BE49-F238E27FC236}">
                <a16:creationId xmlns:a16="http://schemas.microsoft.com/office/drawing/2014/main" id="{EBAB6D04-6493-4E96-8FDE-9C94FB073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922588"/>
            <a:ext cx="293528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61173" name="Rectangle 21">
            <a:extLst>
              <a:ext uri="{FF2B5EF4-FFF2-40B4-BE49-F238E27FC236}">
                <a16:creationId xmlns:a16="http://schemas.microsoft.com/office/drawing/2014/main" id="{16E8DB89-9F00-4255-9AAA-6BB2C60DB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75" y="3600450"/>
            <a:ext cx="73453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如：</a:t>
            </a:r>
          </a:p>
        </p:txBody>
      </p:sp>
      <p:sp>
        <p:nvSpPr>
          <p:cNvPr id="561177" name="Rectangle 25">
            <a:extLst>
              <a:ext uri="{FF2B5EF4-FFF2-40B4-BE49-F238E27FC236}">
                <a16:creationId xmlns:a16="http://schemas.microsoft.com/office/drawing/2014/main" id="{DB4E11F3-BCD7-44D8-B7E1-1297E986C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75" y="5832475"/>
            <a:ext cx="8424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矢量的标积是可正可负的标量，其正负取决于二者之间的夹角</a:t>
            </a:r>
          </a:p>
        </p:txBody>
      </p:sp>
      <p:grpSp>
        <p:nvGrpSpPr>
          <p:cNvPr id="561180" name="Group 28">
            <a:extLst>
              <a:ext uri="{FF2B5EF4-FFF2-40B4-BE49-F238E27FC236}">
                <a16:creationId xmlns:a16="http://schemas.microsoft.com/office/drawing/2014/main" id="{4B40F0F4-CA8B-4795-96B8-774E77441091}"/>
              </a:ext>
            </a:extLst>
          </p:cNvPr>
          <p:cNvGrpSpPr>
            <a:grpSpLocks/>
          </p:cNvGrpSpPr>
          <p:nvPr/>
        </p:nvGrpSpPr>
        <p:grpSpPr bwMode="auto">
          <a:xfrm>
            <a:off x="1998663" y="4105275"/>
            <a:ext cx="3152775" cy="539750"/>
            <a:chOff x="1259" y="2586"/>
            <a:chExt cx="1986" cy="340"/>
          </a:xfrm>
        </p:grpSpPr>
        <p:pic>
          <p:nvPicPr>
            <p:cNvPr id="27666" name="Picture 22">
              <a:extLst>
                <a:ext uri="{FF2B5EF4-FFF2-40B4-BE49-F238E27FC236}">
                  <a16:creationId xmlns:a16="http://schemas.microsoft.com/office/drawing/2014/main" id="{05F0B7D0-48FD-43E5-9459-DB34F94A8C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7" y="2630"/>
              <a:ext cx="114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7667" name="Text Box 26">
              <a:extLst>
                <a:ext uri="{FF2B5EF4-FFF2-40B4-BE49-F238E27FC236}">
                  <a16:creationId xmlns:a16="http://schemas.microsoft.com/office/drawing/2014/main" id="{736CAE6F-0C56-42C3-B7BC-5E23AE503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" y="2586"/>
              <a:ext cx="9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>
                  <a:srgbClr val="990000"/>
                </a:buClr>
                <a:buSzPct val="90000"/>
                <a:buFont typeface="Wingdings" panose="05000000000000000000" pitchFamily="2" charset="2"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力的功：</a:t>
              </a:r>
            </a:p>
          </p:txBody>
        </p:sp>
      </p:grpSp>
      <p:grpSp>
        <p:nvGrpSpPr>
          <p:cNvPr id="561181" name="Group 29">
            <a:extLst>
              <a:ext uri="{FF2B5EF4-FFF2-40B4-BE49-F238E27FC236}">
                <a16:creationId xmlns:a16="http://schemas.microsoft.com/office/drawing/2014/main" id="{037EF6B5-947D-4704-8F4C-D11D70A8F87D}"/>
              </a:ext>
            </a:extLst>
          </p:cNvPr>
          <p:cNvGrpSpPr>
            <a:grpSpLocks/>
          </p:cNvGrpSpPr>
          <p:nvPr/>
        </p:nvGrpSpPr>
        <p:grpSpPr bwMode="auto">
          <a:xfrm>
            <a:off x="1998663" y="4926013"/>
            <a:ext cx="3240087" cy="523875"/>
            <a:chOff x="1259" y="3103"/>
            <a:chExt cx="2041" cy="330"/>
          </a:xfrm>
        </p:grpSpPr>
        <p:pic>
          <p:nvPicPr>
            <p:cNvPr id="27664" name="Picture 23">
              <a:extLst>
                <a:ext uri="{FF2B5EF4-FFF2-40B4-BE49-F238E27FC236}">
                  <a16:creationId xmlns:a16="http://schemas.microsoft.com/office/drawing/2014/main" id="{084A47E2-08EE-4ABB-B608-0D455E6810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" y="3130"/>
              <a:ext cx="1184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7665" name="Text Box 27">
              <a:extLst>
                <a:ext uri="{FF2B5EF4-FFF2-40B4-BE49-F238E27FC236}">
                  <a16:creationId xmlns:a16="http://schemas.microsoft.com/office/drawing/2014/main" id="{CC0558FB-DE11-40D1-AB2B-5B4A6BE88D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" y="3103"/>
              <a:ext cx="9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>
                  <a:srgbClr val="990000"/>
                </a:buClr>
                <a:buSzPct val="90000"/>
                <a:buFont typeface="Wingdings" panose="05000000000000000000" pitchFamily="2" charset="2"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电动势：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6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6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6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6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6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6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6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6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6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6" grpId="0"/>
      <p:bldP spid="561157" grpId="0"/>
      <p:bldP spid="561173" grpId="0"/>
      <p:bldP spid="56117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3">
            <a:extLst>
              <a:ext uri="{FF2B5EF4-FFF2-40B4-BE49-F238E27FC236}">
                <a16:creationId xmlns:a16="http://schemas.microsoft.com/office/drawing/2014/main" id="{92DF7C16-9D53-4AB4-9AEA-5D8C7A10FCC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825264B4-E93F-4A6D-A39E-B12A2712A757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17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570372" name="Text Box 4">
            <a:extLst>
              <a:ext uri="{FF2B5EF4-FFF2-40B4-BE49-F238E27FC236}">
                <a16:creationId xmlns:a16="http://schemas.microsoft.com/office/drawing/2014/main" id="{7BCF61A0-610E-470C-AB71-B4791FEFE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3144838"/>
            <a:ext cx="1600200" cy="59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>
                <a:solidFill>
                  <a:srgbClr val="0033CC"/>
                </a:solidFill>
                <a:latin typeface="华文新魏" panose="02010800040101010101" pitchFamily="2" charset="-122"/>
                <a:ea typeface="楷体_GB2312" pitchFamily="49" charset="-122"/>
              </a:rPr>
              <a:t>结合律：</a:t>
            </a:r>
          </a:p>
        </p:txBody>
      </p:sp>
      <p:sp>
        <p:nvSpPr>
          <p:cNvPr id="570373" name="Rectangle 5">
            <a:extLst>
              <a:ext uri="{FF2B5EF4-FFF2-40B4-BE49-F238E27FC236}">
                <a16:creationId xmlns:a16="http://schemas.microsoft.com/office/drawing/2014/main" id="{230CD14D-CFEC-489A-B800-7345B6C07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400" y="1871663"/>
            <a:ext cx="1600200" cy="59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>
                <a:solidFill>
                  <a:srgbClr val="0033CC"/>
                </a:solidFill>
                <a:latin typeface="华文新魏" panose="02010800040101010101" pitchFamily="2" charset="-122"/>
                <a:ea typeface="楷体_GB2312" pitchFamily="49" charset="-122"/>
              </a:rPr>
              <a:t>交换律：</a:t>
            </a:r>
          </a:p>
        </p:txBody>
      </p:sp>
      <p:sp>
        <p:nvSpPr>
          <p:cNvPr id="570374" name="Text Box 6">
            <a:extLst>
              <a:ext uri="{FF2B5EF4-FFF2-40B4-BE49-F238E27FC236}">
                <a16:creationId xmlns:a16="http://schemas.microsoft.com/office/drawing/2014/main" id="{7F689E2E-7A08-48F1-A4E4-3F449AD8C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1281113"/>
            <a:ext cx="5921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运算规则</a:t>
            </a:r>
          </a:p>
        </p:txBody>
      </p:sp>
      <p:pic>
        <p:nvPicPr>
          <p:cNvPr id="570375" name="Picture 7">
            <a:extLst>
              <a:ext uri="{FF2B5EF4-FFF2-40B4-BE49-F238E27FC236}">
                <a16:creationId xmlns:a16="http://schemas.microsoft.com/office/drawing/2014/main" id="{EBB7C3AF-526A-4C31-9B72-964314FEF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938" y="1976438"/>
            <a:ext cx="20891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70376" name="Picture 8">
            <a:extLst>
              <a:ext uri="{FF2B5EF4-FFF2-40B4-BE49-F238E27FC236}">
                <a16:creationId xmlns:a16="http://schemas.microsoft.com/office/drawing/2014/main" id="{EBCB3BF6-A938-4AF6-AD19-776AF5DF6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3" y="3279775"/>
            <a:ext cx="468471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70378" name="Picture 10">
            <a:extLst>
              <a:ext uri="{FF2B5EF4-FFF2-40B4-BE49-F238E27FC236}">
                <a16:creationId xmlns:a16="http://schemas.microsoft.com/office/drawing/2014/main" id="{37C08E55-2E03-4FF9-BD12-7290BC2E9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88" y="2590800"/>
            <a:ext cx="42227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70379" name="Rectangle 11">
            <a:extLst>
              <a:ext uri="{FF2B5EF4-FFF2-40B4-BE49-F238E27FC236}">
                <a16:creationId xmlns:a16="http://schemas.microsoft.com/office/drawing/2014/main" id="{6BFDC201-61A9-41C7-8733-863B63D50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400" y="2519363"/>
            <a:ext cx="1600200" cy="59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>
                <a:solidFill>
                  <a:srgbClr val="0033CC"/>
                </a:solidFill>
                <a:latin typeface="华文新魏" panose="02010800040101010101" pitchFamily="2" charset="-122"/>
                <a:ea typeface="楷体_GB2312" pitchFamily="49" charset="-122"/>
              </a:rPr>
              <a:t>分配律：</a:t>
            </a:r>
          </a:p>
        </p:txBody>
      </p:sp>
      <p:pic>
        <p:nvPicPr>
          <p:cNvPr id="570381" name="Picture 13">
            <a:extLst>
              <a:ext uri="{FF2B5EF4-FFF2-40B4-BE49-F238E27FC236}">
                <a16:creationId xmlns:a16="http://schemas.microsoft.com/office/drawing/2014/main" id="{25BA5076-742E-4269-8CA0-E687685AD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88" y="5184775"/>
            <a:ext cx="45561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70382" name="Text Box 14">
            <a:extLst>
              <a:ext uri="{FF2B5EF4-FFF2-40B4-BE49-F238E27FC236}">
                <a16:creationId xmlns:a16="http://schemas.microsoft.com/office/drawing/2014/main" id="{307C3162-8E45-433A-B976-BD604766B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3887788"/>
            <a:ext cx="5921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一些结论</a:t>
            </a:r>
          </a:p>
        </p:txBody>
      </p:sp>
      <p:sp>
        <p:nvSpPr>
          <p:cNvPr id="570380" name="Rectangle 12">
            <a:extLst>
              <a:ext uri="{FF2B5EF4-FFF2-40B4-BE49-F238E27FC236}">
                <a16:creationId xmlns:a16="http://schemas.microsoft.com/office/drawing/2014/main" id="{1A354ABF-02FC-4914-9B88-2BA00E676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4537075"/>
            <a:ext cx="84978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¦"/>
            </a:pPr>
            <a:r>
              <a:rPr lang="zh-CN" altLang="en-US" sz="2400" b="0">
                <a:latin typeface="Times New Roman" panose="02020603050405020304" pitchFamily="18" charset="0"/>
              </a:rPr>
              <a:t>矢量    沿任意方向的投影即为    与该方向单位矢量的标积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pic>
        <p:nvPicPr>
          <p:cNvPr id="570384" name="Picture 16">
            <a:extLst>
              <a:ext uri="{FF2B5EF4-FFF2-40B4-BE49-F238E27FC236}">
                <a16:creationId xmlns:a16="http://schemas.microsoft.com/office/drawing/2014/main" id="{2744AF84-8C33-4A00-A543-E61D9455D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4575175"/>
            <a:ext cx="3095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70385" name="Picture 17">
            <a:extLst>
              <a:ext uri="{FF2B5EF4-FFF2-40B4-BE49-F238E27FC236}">
                <a16:creationId xmlns:a16="http://schemas.microsoft.com/office/drawing/2014/main" id="{BF83BFDD-03B5-4AC5-97CC-49435EA98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4570413"/>
            <a:ext cx="3095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70383" name="Rectangle 15">
            <a:extLst>
              <a:ext uri="{FF2B5EF4-FFF2-40B4-BE49-F238E27FC236}">
                <a16:creationId xmlns:a16="http://schemas.microsoft.com/office/drawing/2014/main" id="{BC6B689A-207D-4E9E-A6DF-8B7375E80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8" y="5813425"/>
            <a:ext cx="5010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¦"/>
            </a:pPr>
            <a:r>
              <a:rPr lang="zh-CN" altLang="en-US" sz="2400" b="0">
                <a:latin typeface="Times New Roman" panose="02020603050405020304" pitchFamily="18" charset="0"/>
              </a:rPr>
              <a:t>矢量与自身的标积等于其模的平方</a:t>
            </a:r>
          </a:p>
        </p:txBody>
      </p:sp>
      <p:pic>
        <p:nvPicPr>
          <p:cNvPr id="570387" name="Picture 19">
            <a:extLst>
              <a:ext uri="{FF2B5EF4-FFF2-40B4-BE49-F238E27FC236}">
                <a16:creationId xmlns:a16="http://schemas.microsoft.com/office/drawing/2014/main" id="{2469B0D1-3DC0-4744-9888-C2592BD97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888" y="5932488"/>
            <a:ext cx="143986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7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7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7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7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7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7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70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70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70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70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70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7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2" grpId="0"/>
      <p:bldP spid="570373" grpId="0"/>
      <p:bldP spid="570374" grpId="0"/>
      <p:bldP spid="570379" grpId="0"/>
      <p:bldP spid="570382" grpId="0"/>
      <p:bldP spid="570380" grpId="0"/>
      <p:bldP spid="57038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3">
            <a:extLst>
              <a:ext uri="{FF2B5EF4-FFF2-40B4-BE49-F238E27FC236}">
                <a16:creationId xmlns:a16="http://schemas.microsoft.com/office/drawing/2014/main" id="{2D71907C-2CB4-4A2C-95AB-D49ED37040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C6031F62-5CD7-4C82-A19E-17596A9CA3BA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18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grpSp>
        <p:nvGrpSpPr>
          <p:cNvPr id="571404" name="Group 12">
            <a:extLst>
              <a:ext uri="{FF2B5EF4-FFF2-40B4-BE49-F238E27FC236}">
                <a16:creationId xmlns:a16="http://schemas.microsoft.com/office/drawing/2014/main" id="{C44CFDEF-174C-4B02-AD1C-CB50BE1E33BA}"/>
              </a:ext>
            </a:extLst>
          </p:cNvPr>
          <p:cNvGrpSpPr>
            <a:grpSpLocks/>
          </p:cNvGrpSpPr>
          <p:nvPr/>
        </p:nvGrpSpPr>
        <p:grpSpPr bwMode="auto">
          <a:xfrm>
            <a:off x="731838" y="1168400"/>
            <a:ext cx="6738937" cy="560388"/>
            <a:chOff x="461" y="736"/>
            <a:chExt cx="4245" cy="353"/>
          </a:xfrm>
        </p:grpSpPr>
        <p:sp>
          <p:nvSpPr>
            <p:cNvPr id="29710" name="Rectangle 4">
              <a:extLst>
                <a:ext uri="{FF2B5EF4-FFF2-40B4-BE49-F238E27FC236}">
                  <a16:creationId xmlns:a16="http://schemas.microsoft.com/office/drawing/2014/main" id="{F2D66F26-CFC3-4536-B44B-6A26252D9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" y="736"/>
              <a:ext cx="315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Clr>
                  <a:schemeClr val="tx1"/>
                </a:buClr>
                <a:buSzPct val="90000"/>
                <a:buFont typeface="Wingdings" panose="05000000000000000000" pitchFamily="2" charset="2"/>
                <a:buChar char="¦"/>
              </a:pPr>
              <a:r>
                <a:rPr lang="zh-CN" altLang="en-US" sz="2400" b="0">
                  <a:latin typeface="Times New Roman" panose="02020603050405020304" pitchFamily="18" charset="0"/>
                </a:rPr>
                <a:t>矢量与自身的标积等于其模的平方</a:t>
              </a:r>
            </a:p>
          </p:txBody>
        </p:sp>
        <p:pic>
          <p:nvPicPr>
            <p:cNvPr id="29711" name="Picture 5">
              <a:extLst>
                <a:ext uri="{FF2B5EF4-FFF2-40B4-BE49-F238E27FC236}">
                  <a16:creationId xmlns:a16="http://schemas.microsoft.com/office/drawing/2014/main" id="{C2A96AF6-B5BB-463F-961B-9F7161104A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3" y="797"/>
              <a:ext cx="103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571403" name="Group 11">
            <a:extLst>
              <a:ext uri="{FF2B5EF4-FFF2-40B4-BE49-F238E27FC236}">
                <a16:creationId xmlns:a16="http://schemas.microsoft.com/office/drawing/2014/main" id="{9591BEF8-38BC-4DA1-9549-F005BE5B0442}"/>
              </a:ext>
            </a:extLst>
          </p:cNvPr>
          <p:cNvGrpSpPr>
            <a:grpSpLocks/>
          </p:cNvGrpSpPr>
          <p:nvPr/>
        </p:nvGrpSpPr>
        <p:grpSpPr bwMode="auto">
          <a:xfrm>
            <a:off x="774700" y="2068513"/>
            <a:ext cx="7712075" cy="523875"/>
            <a:chOff x="488" y="1542"/>
            <a:chExt cx="4858" cy="330"/>
          </a:xfrm>
        </p:grpSpPr>
        <p:sp>
          <p:nvSpPr>
            <p:cNvPr id="29705" name="Rectangle 6">
              <a:extLst>
                <a:ext uri="{FF2B5EF4-FFF2-40B4-BE49-F238E27FC236}">
                  <a16:creationId xmlns:a16="http://schemas.microsoft.com/office/drawing/2014/main" id="{F824E897-312F-4E07-8C3D-0ABA87157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" y="1542"/>
              <a:ext cx="448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Clr>
                  <a:schemeClr val="tx1"/>
                </a:buClr>
                <a:buSzPct val="90000"/>
                <a:buFont typeface="Wingdings" panose="05000000000000000000" pitchFamily="2" charset="2"/>
                <a:buChar char="¦"/>
              </a:pPr>
              <a:r>
                <a:rPr lang="zh-CN" altLang="en-US" sz="2400" b="0">
                  <a:latin typeface="Times New Roman" panose="02020603050405020304" pitchFamily="18" charset="0"/>
                </a:rPr>
                <a:t>若   和    均不是零矢量，而                    ，则可知</a:t>
              </a:r>
            </a:p>
          </p:txBody>
        </p:sp>
        <p:pic>
          <p:nvPicPr>
            <p:cNvPr id="29706" name="Picture 7">
              <a:extLst>
                <a:ext uri="{FF2B5EF4-FFF2-40B4-BE49-F238E27FC236}">
                  <a16:creationId xmlns:a16="http://schemas.microsoft.com/office/drawing/2014/main" id="{B60CAD9C-67B0-4EC6-A464-779C4676F6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3" y="1563"/>
              <a:ext cx="905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9707" name="Picture 8">
              <a:extLst>
                <a:ext uri="{FF2B5EF4-FFF2-40B4-BE49-F238E27FC236}">
                  <a16:creationId xmlns:a16="http://schemas.microsoft.com/office/drawing/2014/main" id="{DC17E9E0-0B38-46B3-B0EC-C1E88737F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" y="1563"/>
              <a:ext cx="19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9708" name="Picture 9">
              <a:extLst>
                <a:ext uri="{FF2B5EF4-FFF2-40B4-BE49-F238E27FC236}">
                  <a16:creationId xmlns:a16="http://schemas.microsoft.com/office/drawing/2014/main" id="{C254B6BD-C877-4360-B0C4-741AEB9E06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1" y="1567"/>
              <a:ext cx="18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9709" name="Picture 10">
              <a:extLst>
                <a:ext uri="{FF2B5EF4-FFF2-40B4-BE49-F238E27FC236}">
                  <a16:creationId xmlns:a16="http://schemas.microsoft.com/office/drawing/2014/main" id="{C5742456-7274-4E17-B285-06EDE76008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6" y="1565"/>
              <a:ext cx="64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571405" name="Rectangle 13">
            <a:extLst>
              <a:ext uri="{FF2B5EF4-FFF2-40B4-BE49-F238E27FC236}">
                <a16:creationId xmlns:a16="http://schemas.microsoft.com/office/drawing/2014/main" id="{63716C6E-79B5-4E16-8EB5-2218164AB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2879725"/>
            <a:ext cx="53149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¦"/>
            </a:pPr>
            <a:r>
              <a:rPr lang="zh-CN" altLang="en-US" sz="2400" b="0">
                <a:latin typeface="Times New Roman" panose="02020603050405020304" pitchFamily="18" charset="0"/>
              </a:rPr>
              <a:t>正交坐标系的单位矢量是正交归一的</a:t>
            </a:r>
          </a:p>
        </p:txBody>
      </p:sp>
      <p:pic>
        <p:nvPicPr>
          <p:cNvPr id="571406" name="Picture 14">
            <a:extLst>
              <a:ext uri="{FF2B5EF4-FFF2-40B4-BE49-F238E27FC236}">
                <a16:creationId xmlns:a16="http://schemas.microsoft.com/office/drawing/2014/main" id="{A5872BAD-6D9C-4E96-95D7-6F918B74B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3744913"/>
            <a:ext cx="5468937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71407" name="Rectangle 15">
            <a:extLst>
              <a:ext uri="{FF2B5EF4-FFF2-40B4-BE49-F238E27FC236}">
                <a16:creationId xmlns:a16="http://schemas.microsoft.com/office/drawing/2014/main" id="{94137E19-C40F-4A09-8E76-3CF3B12D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4516438"/>
            <a:ext cx="37909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¦"/>
            </a:pPr>
            <a:r>
              <a:rPr lang="zh-CN" altLang="en-US" sz="2400" b="0">
                <a:latin typeface="Times New Roman" panose="02020603050405020304" pitchFamily="18" charset="0"/>
              </a:rPr>
              <a:t>求两已知矢量之间的夹角</a:t>
            </a:r>
          </a:p>
        </p:txBody>
      </p:sp>
      <p:pic>
        <p:nvPicPr>
          <p:cNvPr id="571408" name="Picture 16">
            <a:extLst>
              <a:ext uri="{FF2B5EF4-FFF2-40B4-BE49-F238E27FC236}">
                <a16:creationId xmlns:a16="http://schemas.microsoft.com/office/drawing/2014/main" id="{9E4BFD26-0A83-40BD-A80C-D385EA841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63" y="5256213"/>
            <a:ext cx="5753100" cy="85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7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7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7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405" grpId="0"/>
      <p:bldP spid="57140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占位符 3">
            <a:extLst>
              <a:ext uri="{FF2B5EF4-FFF2-40B4-BE49-F238E27FC236}">
                <a16:creationId xmlns:a16="http://schemas.microsoft.com/office/drawing/2014/main" id="{F37D8B96-02D0-4202-9C47-A3969A1A2EF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E8D89B69-C89D-488A-AF3C-17A015FA89A4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19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572420" name="Rectangle 4">
            <a:extLst>
              <a:ext uri="{FF2B5EF4-FFF2-40B4-BE49-F238E27FC236}">
                <a16:creationId xmlns:a16="http://schemas.microsoft.com/office/drawing/2014/main" id="{F9C3EA94-30D4-4EAF-96F5-F7492F902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1204913"/>
            <a:ext cx="82819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利用矢量的正交分解式计算标积</a:t>
            </a:r>
          </a:p>
        </p:txBody>
      </p:sp>
      <p:pic>
        <p:nvPicPr>
          <p:cNvPr id="572424" name="Picture 8">
            <a:extLst>
              <a:ext uri="{FF2B5EF4-FFF2-40B4-BE49-F238E27FC236}">
                <a16:creationId xmlns:a16="http://schemas.microsoft.com/office/drawing/2014/main" id="{E1082996-336B-4AE5-9E58-FBF898050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2446338"/>
            <a:ext cx="71834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72425" name="Picture 9">
            <a:extLst>
              <a:ext uri="{FF2B5EF4-FFF2-40B4-BE49-F238E27FC236}">
                <a16:creationId xmlns:a16="http://schemas.microsoft.com/office/drawing/2014/main" id="{55A26FEC-D7F5-4E68-9C18-DD4B3A9F0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3238500"/>
            <a:ext cx="372427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72426" name="Picture 10">
            <a:extLst>
              <a:ext uri="{FF2B5EF4-FFF2-40B4-BE49-F238E27FC236}">
                <a16:creationId xmlns:a16="http://schemas.microsoft.com/office/drawing/2014/main" id="{ACC67E7D-2ED6-4789-962E-6F1E7DEA3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3838575"/>
            <a:ext cx="3168650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72429" name="Text Box 13">
            <a:extLst>
              <a:ext uri="{FF2B5EF4-FFF2-40B4-BE49-F238E27FC236}">
                <a16:creationId xmlns:a16="http://schemas.microsoft.com/office/drawing/2014/main" id="{3C8AB75A-5B94-4412-9709-D8E8B6273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100" y="3887788"/>
            <a:ext cx="40322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99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爱因斯坦求和规则</a:t>
            </a:r>
          </a:p>
        </p:txBody>
      </p:sp>
      <p:pic>
        <p:nvPicPr>
          <p:cNvPr id="572430" name="Picture 14">
            <a:extLst>
              <a:ext uri="{FF2B5EF4-FFF2-40B4-BE49-F238E27FC236}">
                <a16:creationId xmlns:a16="http://schemas.microsoft.com/office/drawing/2014/main" id="{630273B6-5A5E-4546-B322-C7A944F8B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5410200"/>
            <a:ext cx="57038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72431" name="Text Box 15">
            <a:extLst>
              <a:ext uri="{FF2B5EF4-FFF2-40B4-BE49-F238E27FC236}">
                <a16:creationId xmlns:a16="http://schemas.microsoft.com/office/drawing/2014/main" id="{61A0B768-75FB-45B3-A977-E52A3A77C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475" y="1797050"/>
            <a:ext cx="30972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直角坐标系</a:t>
            </a:r>
          </a:p>
        </p:txBody>
      </p:sp>
      <p:sp>
        <p:nvSpPr>
          <p:cNvPr id="572432" name="Text Box 16">
            <a:extLst>
              <a:ext uri="{FF2B5EF4-FFF2-40B4-BE49-F238E27FC236}">
                <a16:creationId xmlns:a16="http://schemas.microsoft.com/office/drawing/2014/main" id="{832FC06A-DCB6-4A31-8E33-D5245B52D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475" y="4732338"/>
            <a:ext cx="6553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平面极坐标系（对应同一点的两个矢量）</a:t>
            </a:r>
          </a:p>
        </p:txBody>
      </p:sp>
      <p:pic>
        <p:nvPicPr>
          <p:cNvPr id="572434" name="Picture 18">
            <a:extLst>
              <a:ext uri="{FF2B5EF4-FFF2-40B4-BE49-F238E27FC236}">
                <a16:creationId xmlns:a16="http://schemas.microsoft.com/office/drawing/2014/main" id="{50CB5FE3-1282-40BA-93E0-E800B4C0C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6065838"/>
            <a:ext cx="3757612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7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7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7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7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7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7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20" grpId="0"/>
      <p:bldP spid="572429" grpId="0"/>
      <p:bldP spid="572431" grpId="0"/>
      <p:bldP spid="5724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>
            <a:extLst>
              <a:ext uri="{FF2B5EF4-FFF2-40B4-BE49-F238E27FC236}">
                <a16:creationId xmlns:a16="http://schemas.microsoft.com/office/drawing/2014/main" id="{A3788F42-6F63-41F6-B7F0-A7F7387295A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C30167DA-C2B9-4B59-ACCD-6A98748F56DF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2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512010" name="Text Box 10">
            <a:extLst>
              <a:ext uri="{FF2B5EF4-FFF2-40B4-BE49-F238E27FC236}">
                <a16:creationId xmlns:a16="http://schemas.microsoft.com/office/drawing/2014/main" id="{78143352-911A-4498-9F74-E909AB12A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3" y="1276350"/>
            <a:ext cx="419576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标量</a:t>
            </a:r>
            <a:endParaRPr kumimoji="1" lang="zh-CN" altLang="en-US" sz="2400">
              <a:ea typeface="华文细黑" panose="02010600040101010101" pitchFamily="2" charset="-122"/>
            </a:endParaRPr>
          </a:p>
        </p:txBody>
      </p:sp>
      <p:sp>
        <p:nvSpPr>
          <p:cNvPr id="512014" name="Rectangle 14">
            <a:extLst>
              <a:ext uri="{FF2B5EF4-FFF2-40B4-BE49-F238E27FC236}">
                <a16:creationId xmlns:a16="http://schemas.microsoft.com/office/drawing/2014/main" id="{997FAF5B-25FC-40A6-9A1B-7080A5647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775" y="1301750"/>
            <a:ext cx="5892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有大小，</a:t>
            </a:r>
            <a:r>
              <a:rPr lang="zh-CN" altLang="en-US" sz="2400">
                <a:solidFill>
                  <a:srgbClr val="99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加法满足代数运算</a:t>
            </a:r>
            <a:r>
              <a:rPr lang="zh-CN" altLang="en-US" sz="2400" b="0">
                <a:latin typeface="Times New Roman" panose="02020603050405020304" pitchFamily="18" charset="0"/>
              </a:rPr>
              <a:t>的量</a:t>
            </a:r>
          </a:p>
        </p:txBody>
      </p:sp>
      <p:grpSp>
        <p:nvGrpSpPr>
          <p:cNvPr id="512017" name="Group 17">
            <a:extLst>
              <a:ext uri="{FF2B5EF4-FFF2-40B4-BE49-F238E27FC236}">
                <a16:creationId xmlns:a16="http://schemas.microsoft.com/office/drawing/2014/main" id="{69EC05E5-A54C-4739-ACB4-FADCEFC0EDD1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2016125"/>
            <a:ext cx="4921250" cy="538163"/>
            <a:chOff x="693" y="1270"/>
            <a:chExt cx="3100" cy="339"/>
          </a:xfrm>
        </p:grpSpPr>
        <p:sp>
          <p:nvSpPr>
            <p:cNvPr id="13336" name="Rectangle 15">
              <a:extLst>
                <a:ext uri="{FF2B5EF4-FFF2-40B4-BE49-F238E27FC236}">
                  <a16:creationId xmlns:a16="http://schemas.microsoft.com/office/drawing/2014/main" id="{FDBC1299-4BDB-419A-96A6-1A4F49501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" y="1270"/>
              <a:ext cx="74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buClrTx/>
                <a:buSzTx/>
                <a:buFontTx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如：</a:t>
              </a:r>
            </a:p>
          </p:txBody>
        </p:sp>
        <p:pic>
          <p:nvPicPr>
            <p:cNvPr id="13337" name="Picture 16">
              <a:extLst>
                <a:ext uri="{FF2B5EF4-FFF2-40B4-BE49-F238E27FC236}">
                  <a16:creationId xmlns:a16="http://schemas.microsoft.com/office/drawing/2014/main" id="{ED8A0424-3396-49B3-B22F-895FCDDF45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" y="1326"/>
              <a:ext cx="2625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512018" name="Text Box 18">
            <a:extLst>
              <a:ext uri="{FF2B5EF4-FFF2-40B4-BE49-F238E27FC236}">
                <a16:creationId xmlns:a16="http://schemas.microsoft.com/office/drawing/2014/main" id="{97DA7ACF-EDBF-47DA-A9DA-4ECEDFB4D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3" y="2754313"/>
            <a:ext cx="4195762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矢量</a:t>
            </a:r>
            <a:endParaRPr kumimoji="1" lang="zh-CN" altLang="en-US" sz="2400">
              <a:ea typeface="华文细黑" panose="02010600040101010101" pitchFamily="2" charset="-122"/>
            </a:endParaRPr>
          </a:p>
        </p:txBody>
      </p:sp>
      <p:sp>
        <p:nvSpPr>
          <p:cNvPr id="512019" name="Rectangle 19">
            <a:extLst>
              <a:ext uri="{FF2B5EF4-FFF2-40B4-BE49-F238E27FC236}">
                <a16:creationId xmlns:a16="http://schemas.microsoft.com/office/drawing/2014/main" id="{FB12A14E-F153-424D-94CA-0B280A845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775" y="2767013"/>
            <a:ext cx="79819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有</a:t>
            </a:r>
            <a:r>
              <a:rPr lang="zh-CN" altLang="en-US" sz="2400">
                <a:solidFill>
                  <a:srgbClr val="99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大小</a:t>
            </a:r>
            <a:r>
              <a:rPr lang="zh-CN" altLang="en-US" sz="2400" b="0">
                <a:latin typeface="Times New Roman" panose="02020603050405020304" pitchFamily="18" charset="0"/>
              </a:rPr>
              <a:t>，有</a:t>
            </a:r>
            <a:r>
              <a:rPr lang="zh-CN" altLang="en-US" sz="2400">
                <a:solidFill>
                  <a:srgbClr val="99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方向</a:t>
            </a:r>
            <a:r>
              <a:rPr lang="zh-CN" altLang="en-US" sz="2400" b="0">
                <a:latin typeface="Times New Roman" panose="02020603050405020304" pitchFamily="18" charset="0"/>
              </a:rPr>
              <a:t>，</a:t>
            </a:r>
            <a:r>
              <a:rPr lang="zh-CN" altLang="en-US" sz="2400">
                <a:solidFill>
                  <a:srgbClr val="99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加法满足平行四边形法则</a:t>
            </a:r>
            <a:r>
              <a:rPr lang="zh-CN" altLang="en-US" sz="2400" b="0">
                <a:latin typeface="Times New Roman" panose="02020603050405020304" pitchFamily="18" charset="0"/>
              </a:rPr>
              <a:t>的量</a:t>
            </a:r>
          </a:p>
        </p:txBody>
      </p:sp>
      <p:grpSp>
        <p:nvGrpSpPr>
          <p:cNvPr id="512026" name="Group 26">
            <a:extLst>
              <a:ext uri="{FF2B5EF4-FFF2-40B4-BE49-F238E27FC236}">
                <a16:creationId xmlns:a16="http://schemas.microsoft.com/office/drawing/2014/main" id="{01FA367E-9DB3-4569-86D9-509AF78B8AE9}"/>
              </a:ext>
            </a:extLst>
          </p:cNvPr>
          <p:cNvGrpSpPr>
            <a:grpSpLocks/>
          </p:cNvGrpSpPr>
          <p:nvPr/>
        </p:nvGrpSpPr>
        <p:grpSpPr bwMode="auto">
          <a:xfrm>
            <a:off x="1136650" y="3473450"/>
            <a:ext cx="5654675" cy="528638"/>
            <a:chOff x="670" y="2176"/>
            <a:chExt cx="3562" cy="333"/>
          </a:xfrm>
        </p:grpSpPr>
        <p:sp>
          <p:nvSpPr>
            <p:cNvPr id="13334" name="Rectangle 21">
              <a:extLst>
                <a:ext uri="{FF2B5EF4-FFF2-40B4-BE49-F238E27FC236}">
                  <a16:creationId xmlns:a16="http://schemas.microsoft.com/office/drawing/2014/main" id="{935E8E77-8627-48C5-9862-53068B080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" y="2179"/>
              <a:ext cx="74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buClrTx/>
                <a:buSzTx/>
                <a:buFontTx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如：</a:t>
              </a:r>
            </a:p>
          </p:txBody>
        </p:sp>
        <p:pic>
          <p:nvPicPr>
            <p:cNvPr id="13335" name="Picture 22">
              <a:extLst>
                <a:ext uri="{FF2B5EF4-FFF2-40B4-BE49-F238E27FC236}">
                  <a16:creationId xmlns:a16="http://schemas.microsoft.com/office/drawing/2014/main" id="{11B7BA5B-63AF-4C4A-A7B4-8CEFE3CC3E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" y="2176"/>
              <a:ext cx="2889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512027" name="Text Box 27">
            <a:extLst>
              <a:ext uri="{FF2B5EF4-FFF2-40B4-BE49-F238E27FC236}">
                <a16:creationId xmlns:a16="http://schemas.microsoft.com/office/drawing/2014/main" id="{47B5F42D-FC77-4962-9F98-E8BD2F23F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00" y="4176713"/>
            <a:ext cx="4195763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矢量的表示</a:t>
            </a:r>
            <a:endParaRPr kumimoji="1" lang="zh-CN" altLang="en-US" sz="2400">
              <a:ea typeface="华文细黑" panose="02010600040101010101" pitchFamily="2" charset="-122"/>
            </a:endParaRPr>
          </a:p>
        </p:txBody>
      </p:sp>
      <p:sp>
        <p:nvSpPr>
          <p:cNvPr id="512028" name="Text Box 28">
            <a:extLst>
              <a:ext uri="{FF2B5EF4-FFF2-40B4-BE49-F238E27FC236}">
                <a16:creationId xmlns:a16="http://schemas.microsoft.com/office/drawing/2014/main" id="{0FDBC186-CC82-43B7-9896-6B1901DB8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679950"/>
            <a:ext cx="4699000" cy="183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buClr>
                <a:srgbClr val="0033CC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0033CC"/>
                </a:solidFill>
                <a:latin typeface="华文新魏" panose="02010800040101010101" pitchFamily="2" charset="-122"/>
                <a:ea typeface="楷体_GB2312" pitchFamily="49" charset="-122"/>
              </a:rPr>
              <a:t>作图表示：有向线段</a:t>
            </a:r>
          </a:p>
          <a:p>
            <a:pPr eaLnBrk="1" hangingPunct="1">
              <a:lnSpc>
                <a:spcPct val="135000"/>
              </a:lnSpc>
              <a:buClr>
                <a:srgbClr val="0033CC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0033CC"/>
                </a:solidFill>
                <a:latin typeface="华文新魏" panose="02010800040101010101" pitchFamily="2" charset="-122"/>
                <a:ea typeface="楷体_GB2312" pitchFamily="49" charset="-122"/>
              </a:rPr>
              <a:t>书写：</a:t>
            </a:r>
          </a:p>
          <a:p>
            <a:pPr eaLnBrk="1" hangingPunct="1">
              <a:lnSpc>
                <a:spcPct val="135000"/>
              </a:lnSpc>
              <a:buClr>
                <a:srgbClr val="0033CC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0033CC"/>
                </a:solidFill>
                <a:latin typeface="华文新魏" panose="02010800040101010101" pitchFamily="2" charset="-122"/>
                <a:ea typeface="楷体_GB2312" pitchFamily="49" charset="-122"/>
              </a:rPr>
              <a:t>印刷：</a:t>
            </a:r>
            <a:endParaRPr kumimoji="1" lang="zh-CN" altLang="en-US" sz="2400">
              <a:solidFill>
                <a:srgbClr val="0033CC"/>
              </a:solidFill>
              <a:ea typeface="楷体_GB2312" pitchFamily="49" charset="-122"/>
            </a:endParaRPr>
          </a:p>
        </p:txBody>
      </p:sp>
      <p:grpSp>
        <p:nvGrpSpPr>
          <p:cNvPr id="512034" name="Group 34">
            <a:extLst>
              <a:ext uri="{FF2B5EF4-FFF2-40B4-BE49-F238E27FC236}">
                <a16:creationId xmlns:a16="http://schemas.microsoft.com/office/drawing/2014/main" id="{A543AA7B-107A-4F63-A4F7-27DA28BB46F8}"/>
              </a:ext>
            </a:extLst>
          </p:cNvPr>
          <p:cNvGrpSpPr>
            <a:grpSpLocks/>
          </p:cNvGrpSpPr>
          <p:nvPr/>
        </p:nvGrpSpPr>
        <p:grpSpPr bwMode="auto">
          <a:xfrm>
            <a:off x="6318250" y="4302125"/>
            <a:ext cx="2376488" cy="1674813"/>
            <a:chOff x="3935" y="2631"/>
            <a:chExt cx="1497" cy="1055"/>
          </a:xfrm>
        </p:grpSpPr>
        <p:sp>
          <p:nvSpPr>
            <p:cNvPr id="13330" name="Line 30">
              <a:extLst>
                <a:ext uri="{FF2B5EF4-FFF2-40B4-BE49-F238E27FC236}">
                  <a16:creationId xmlns:a16="http://schemas.microsoft.com/office/drawing/2014/main" id="{C86C8D10-F4BA-42C5-A13E-2E62EBB0AE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2" y="2858"/>
              <a:ext cx="816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3331" name="Picture 31">
              <a:extLst>
                <a:ext uri="{FF2B5EF4-FFF2-40B4-BE49-F238E27FC236}">
                  <a16:creationId xmlns:a16="http://schemas.microsoft.com/office/drawing/2014/main" id="{AC300D11-79CC-4AA7-86E7-DFAB3D764F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2" y="3184"/>
              <a:ext cx="1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3332" name="Text Box 32">
              <a:extLst>
                <a:ext uri="{FF2B5EF4-FFF2-40B4-BE49-F238E27FC236}">
                  <a16:creationId xmlns:a16="http://schemas.microsoft.com/office/drawing/2014/main" id="{CBB182D8-2552-4745-9B64-29B704B77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5" y="3402"/>
              <a:ext cx="499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楷体_GB2312" pitchFamily="49" charset="-122"/>
                </a:rPr>
                <a:t>矢尾</a:t>
              </a:r>
            </a:p>
          </p:txBody>
        </p:sp>
        <p:sp>
          <p:nvSpPr>
            <p:cNvPr id="13333" name="Text Box 33">
              <a:extLst>
                <a:ext uri="{FF2B5EF4-FFF2-40B4-BE49-F238E27FC236}">
                  <a16:creationId xmlns:a16="http://schemas.microsoft.com/office/drawing/2014/main" id="{EE185781-DA17-49A4-B47F-941CFB13E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3" y="2631"/>
              <a:ext cx="499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楷体_GB2312" pitchFamily="49" charset="-122"/>
                </a:rPr>
                <a:t>矢端</a:t>
              </a:r>
            </a:p>
          </p:txBody>
        </p:sp>
      </p:grpSp>
      <p:grpSp>
        <p:nvGrpSpPr>
          <p:cNvPr id="512039" name="Group 39">
            <a:extLst>
              <a:ext uri="{FF2B5EF4-FFF2-40B4-BE49-F238E27FC236}">
                <a16:creationId xmlns:a16="http://schemas.microsoft.com/office/drawing/2014/main" id="{E4616801-6E2C-478C-827D-F784D192930E}"/>
              </a:ext>
            </a:extLst>
          </p:cNvPr>
          <p:cNvGrpSpPr>
            <a:grpSpLocks/>
          </p:cNvGrpSpPr>
          <p:nvPr/>
        </p:nvGrpSpPr>
        <p:grpSpPr bwMode="auto">
          <a:xfrm>
            <a:off x="2647950" y="5392738"/>
            <a:ext cx="2890838" cy="496887"/>
            <a:chOff x="1849" y="3397"/>
            <a:chExt cx="1821" cy="313"/>
          </a:xfrm>
        </p:grpSpPr>
        <p:pic>
          <p:nvPicPr>
            <p:cNvPr id="13328" name="Picture 35">
              <a:extLst>
                <a:ext uri="{FF2B5EF4-FFF2-40B4-BE49-F238E27FC236}">
                  <a16:creationId xmlns:a16="http://schemas.microsoft.com/office/drawing/2014/main" id="{FF1BFAAD-085D-486A-A01F-B44358B7D3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9" y="3397"/>
              <a:ext cx="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3329" name="Text Box 37">
              <a:extLst>
                <a:ext uri="{FF2B5EF4-FFF2-40B4-BE49-F238E27FC236}">
                  <a16:creationId xmlns:a16="http://schemas.microsoft.com/office/drawing/2014/main" id="{D42512B1-6CBD-4322-8C25-830E4EEC3F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3" y="3426"/>
              <a:ext cx="1587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楷体_GB2312" pitchFamily="49" charset="-122"/>
                </a:rPr>
                <a:t>（字母加箭头）</a:t>
              </a:r>
            </a:p>
          </p:txBody>
        </p:sp>
      </p:grpSp>
      <p:grpSp>
        <p:nvGrpSpPr>
          <p:cNvPr id="512040" name="Group 40">
            <a:extLst>
              <a:ext uri="{FF2B5EF4-FFF2-40B4-BE49-F238E27FC236}">
                <a16:creationId xmlns:a16="http://schemas.microsoft.com/office/drawing/2014/main" id="{B528D2F0-FCF0-4C1C-95D5-F3084A728432}"/>
              </a:ext>
            </a:extLst>
          </p:cNvPr>
          <p:cNvGrpSpPr>
            <a:grpSpLocks/>
          </p:cNvGrpSpPr>
          <p:nvPr/>
        </p:nvGrpSpPr>
        <p:grpSpPr bwMode="auto">
          <a:xfrm>
            <a:off x="2660650" y="6029325"/>
            <a:ext cx="2878138" cy="450850"/>
            <a:chOff x="1849" y="3798"/>
            <a:chExt cx="1813" cy="284"/>
          </a:xfrm>
        </p:grpSpPr>
        <p:pic>
          <p:nvPicPr>
            <p:cNvPr id="13326" name="Picture 36">
              <a:extLst>
                <a:ext uri="{FF2B5EF4-FFF2-40B4-BE49-F238E27FC236}">
                  <a16:creationId xmlns:a16="http://schemas.microsoft.com/office/drawing/2014/main" id="{F6746A23-8869-48FF-93B4-80277A6ADA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9" y="3835"/>
              <a:ext cx="1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3327" name="Text Box 38">
              <a:extLst>
                <a:ext uri="{FF2B5EF4-FFF2-40B4-BE49-F238E27FC236}">
                  <a16:creationId xmlns:a16="http://schemas.microsoft.com/office/drawing/2014/main" id="{A206E5AE-1B28-4800-ABF4-D6C5F1ED8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" y="3798"/>
              <a:ext cx="1587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楷体_GB2312" pitchFamily="49" charset="-122"/>
                </a:rPr>
                <a:t>（黑体字）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1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12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1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12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1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12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1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10" grpId="0" autoUpdateAnimBg="0"/>
      <p:bldP spid="512014" grpId="0"/>
      <p:bldP spid="512018" grpId="0" autoUpdateAnimBg="0"/>
      <p:bldP spid="512019" grpId="0"/>
      <p:bldP spid="512027" grpId="0" autoUpdateAnimBg="0"/>
      <p:bldP spid="512028" grpId="0" build="allAtOnce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>
            <a:extLst>
              <a:ext uri="{FF2B5EF4-FFF2-40B4-BE49-F238E27FC236}">
                <a16:creationId xmlns:a16="http://schemas.microsoft.com/office/drawing/2014/main" id="{162141CC-13C3-4464-A61B-300C4968BDF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295B3343-7DCF-4210-9BD4-66A2C191953E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20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573445" name="Rectangle 5">
            <a:extLst>
              <a:ext uri="{FF2B5EF4-FFF2-40B4-BE49-F238E27FC236}">
                <a16:creationId xmlns:a16="http://schemas.microsoft.com/office/drawing/2014/main" id="{4CDA0421-15B2-4E9E-9630-6D1FB820F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1728788"/>
            <a:ext cx="57610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两矢量的标积是一个矢量，记作</a:t>
            </a:r>
          </a:p>
        </p:txBody>
      </p:sp>
      <p:sp>
        <p:nvSpPr>
          <p:cNvPr id="573446" name="Text Box 6">
            <a:extLst>
              <a:ext uri="{FF2B5EF4-FFF2-40B4-BE49-F238E27FC236}">
                <a16:creationId xmlns:a16="http://schemas.microsoft.com/office/drawing/2014/main" id="{061279E7-E403-4740-9A43-D62AC1B0B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1177925"/>
            <a:ext cx="6281738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矢量的矢积</a:t>
            </a:r>
          </a:p>
        </p:txBody>
      </p:sp>
      <p:pic>
        <p:nvPicPr>
          <p:cNvPr id="573452" name="Picture 12">
            <a:extLst>
              <a:ext uri="{FF2B5EF4-FFF2-40B4-BE49-F238E27FC236}">
                <a16:creationId xmlns:a16="http://schemas.microsoft.com/office/drawing/2014/main" id="{278334B0-F96B-4E8C-9378-D47B1529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488" y="2520950"/>
            <a:ext cx="186372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73453" name="Rectangle 13">
            <a:extLst>
              <a:ext uri="{FF2B5EF4-FFF2-40B4-BE49-F238E27FC236}">
                <a16:creationId xmlns:a16="http://schemas.microsoft.com/office/drawing/2014/main" id="{DA18EE17-4353-466B-844D-0F7E9324A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3313113"/>
            <a:ext cx="10810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如：</a:t>
            </a:r>
          </a:p>
        </p:txBody>
      </p:sp>
      <p:pic>
        <p:nvPicPr>
          <p:cNvPr id="573454" name="Picture 14">
            <a:extLst>
              <a:ext uri="{FF2B5EF4-FFF2-40B4-BE49-F238E27FC236}">
                <a16:creationId xmlns:a16="http://schemas.microsoft.com/office/drawing/2014/main" id="{F4B3C774-60C8-41FD-8863-D1B95D9E2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3384550"/>
            <a:ext cx="172561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73457" name="Text Box 17">
            <a:extLst>
              <a:ext uri="{FF2B5EF4-FFF2-40B4-BE49-F238E27FC236}">
                <a16:creationId xmlns:a16="http://schemas.microsoft.com/office/drawing/2014/main" id="{7566EFA5-1757-4CEB-BEFD-52808D042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325" y="3316288"/>
            <a:ext cx="15843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洛伦兹力：</a:t>
            </a:r>
          </a:p>
        </p:txBody>
      </p:sp>
      <p:sp>
        <p:nvSpPr>
          <p:cNvPr id="573458" name="Text Box 18">
            <a:extLst>
              <a:ext uri="{FF2B5EF4-FFF2-40B4-BE49-F238E27FC236}">
                <a16:creationId xmlns:a16="http://schemas.microsoft.com/office/drawing/2014/main" id="{41F75643-018D-41F1-B6B0-0BB3FF29D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325" y="3889375"/>
            <a:ext cx="30956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圆周运动的线速度：</a:t>
            </a:r>
          </a:p>
        </p:txBody>
      </p:sp>
      <p:pic>
        <p:nvPicPr>
          <p:cNvPr id="573451" name="Picture 11">
            <a:extLst>
              <a:ext uri="{FF2B5EF4-FFF2-40B4-BE49-F238E27FC236}">
                <a16:creationId xmlns:a16="http://schemas.microsoft.com/office/drawing/2014/main" id="{31848BB0-79A2-4C6A-B886-B63AE8407B4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588" y="3090863"/>
            <a:ext cx="230187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73444" name="Picture 4">
            <a:extLst>
              <a:ext uri="{FF2B5EF4-FFF2-40B4-BE49-F238E27FC236}">
                <a16:creationId xmlns:a16="http://schemas.microsoft.com/office/drawing/2014/main" id="{77478E96-8F68-44CC-B618-3478B7059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088" y="1958975"/>
            <a:ext cx="2857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73447" name="Line 7">
            <a:extLst>
              <a:ext uri="{FF2B5EF4-FFF2-40B4-BE49-F238E27FC236}">
                <a16:creationId xmlns:a16="http://schemas.microsoft.com/office/drawing/2014/main" id="{3209BC1F-A0BF-4F0D-895F-DFD52007714E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6773863" y="3384550"/>
            <a:ext cx="1993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48" name="Line 8">
            <a:extLst>
              <a:ext uri="{FF2B5EF4-FFF2-40B4-BE49-F238E27FC236}">
                <a16:creationId xmlns:a16="http://schemas.microsoft.com/office/drawing/2014/main" id="{9B1C6172-B652-4CA6-929B-C15156A9EDAE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781800" y="2513013"/>
            <a:ext cx="995363" cy="871537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49" name="Arc 9">
            <a:extLst>
              <a:ext uri="{FF2B5EF4-FFF2-40B4-BE49-F238E27FC236}">
                <a16:creationId xmlns:a16="http://schemas.microsoft.com/office/drawing/2014/main" id="{08EAECBE-F15B-425E-BB96-AEDB841C13FE}"/>
              </a:ext>
            </a:extLst>
          </p:cNvPr>
          <p:cNvSpPr>
            <a:spLocks noChangeAspect="1"/>
          </p:cNvSpPr>
          <p:nvPr/>
        </p:nvSpPr>
        <p:spPr bwMode="auto">
          <a:xfrm rot="2179150">
            <a:off x="6975475" y="3192463"/>
            <a:ext cx="158750" cy="287337"/>
          </a:xfrm>
          <a:custGeom>
            <a:avLst/>
            <a:gdLst>
              <a:gd name="T0" fmla="*/ 0 w 19869"/>
              <a:gd name="T1" fmla="*/ 461336 h 21600"/>
              <a:gd name="T2" fmla="*/ 10134193 w 19869"/>
              <a:gd name="T3" fmla="*/ 19364399 h 21600"/>
              <a:gd name="T4" fmla="*/ 1482689 w 19869"/>
              <a:gd name="T5" fmla="*/ 50847209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869" h="21600" fill="none" extrusionOk="0">
                <a:moveTo>
                  <a:pt x="0" y="196"/>
                </a:moveTo>
                <a:cubicBezTo>
                  <a:pt x="963" y="65"/>
                  <a:pt x="1934" y="-1"/>
                  <a:pt x="2907" y="0"/>
                </a:cubicBezTo>
                <a:cubicBezTo>
                  <a:pt x="9522" y="0"/>
                  <a:pt x="15772" y="3031"/>
                  <a:pt x="19868" y="8226"/>
                </a:cubicBezTo>
              </a:path>
              <a:path w="19869" h="21600" stroke="0" extrusionOk="0">
                <a:moveTo>
                  <a:pt x="0" y="196"/>
                </a:moveTo>
                <a:cubicBezTo>
                  <a:pt x="963" y="65"/>
                  <a:pt x="1934" y="-1"/>
                  <a:pt x="2907" y="0"/>
                </a:cubicBezTo>
                <a:cubicBezTo>
                  <a:pt x="9522" y="0"/>
                  <a:pt x="15772" y="3031"/>
                  <a:pt x="19868" y="8226"/>
                </a:cubicBezTo>
                <a:lnTo>
                  <a:pt x="2907" y="21600"/>
                </a:lnTo>
                <a:lnTo>
                  <a:pt x="0" y="196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/>
          <a:p>
            <a:endParaRPr lang="zh-CN" altLang="en-US"/>
          </a:p>
        </p:txBody>
      </p:sp>
      <p:pic>
        <p:nvPicPr>
          <p:cNvPr id="573450" name="Picture 10">
            <a:extLst>
              <a:ext uri="{FF2B5EF4-FFF2-40B4-BE49-F238E27FC236}">
                <a16:creationId xmlns:a16="http://schemas.microsoft.com/office/drawing/2014/main" id="{49FB0685-2595-4902-BDD6-51015BBBF35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800" y="3443288"/>
            <a:ext cx="2968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73459" name="Line 19">
            <a:extLst>
              <a:ext uri="{FF2B5EF4-FFF2-40B4-BE49-F238E27FC236}">
                <a16:creationId xmlns:a16="http://schemas.microsoft.com/office/drawing/2014/main" id="{34FE60EB-0D76-4222-9482-D2B2CFA0023D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8758238" y="2509838"/>
            <a:ext cx="995362" cy="87153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60" name="Line 20">
            <a:extLst>
              <a:ext uri="{FF2B5EF4-FFF2-40B4-BE49-F238E27FC236}">
                <a16:creationId xmlns:a16="http://schemas.microsoft.com/office/drawing/2014/main" id="{04EA8A75-9124-4678-BB09-00BCFD96C852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772400" y="2532063"/>
            <a:ext cx="19939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61" name="Line 21">
            <a:extLst>
              <a:ext uri="{FF2B5EF4-FFF2-40B4-BE49-F238E27FC236}">
                <a16:creationId xmlns:a16="http://schemas.microsoft.com/office/drawing/2014/main" id="{961AA0B1-3F99-4AB1-8C53-7694B9C661FA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773863" y="1544638"/>
            <a:ext cx="0" cy="1839912"/>
          </a:xfrm>
          <a:prstGeom prst="line">
            <a:avLst/>
          </a:prstGeom>
          <a:noFill/>
          <a:ln w="22225">
            <a:solidFill>
              <a:srgbClr val="993366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pic>
        <p:nvPicPr>
          <p:cNvPr id="573462" name="Picture 22">
            <a:extLst>
              <a:ext uri="{FF2B5EF4-FFF2-40B4-BE49-F238E27FC236}">
                <a16:creationId xmlns:a16="http://schemas.microsoft.com/office/drawing/2014/main" id="{CF485A70-238D-428F-B067-72F4B396E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013" y="1512888"/>
            <a:ext cx="7842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73467" name="Picture 27">
            <a:extLst>
              <a:ext uri="{FF2B5EF4-FFF2-40B4-BE49-F238E27FC236}">
                <a16:creationId xmlns:a16="http://schemas.microsoft.com/office/drawing/2014/main" id="{851EC8EE-9A21-40B8-A9BE-15FD393C3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138" y="2701925"/>
            <a:ext cx="8810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73469" name="Picture 29">
            <a:extLst>
              <a:ext uri="{FF2B5EF4-FFF2-40B4-BE49-F238E27FC236}">
                <a16:creationId xmlns:a16="http://schemas.microsoft.com/office/drawing/2014/main" id="{990FE4CE-889D-498D-94E9-14862F5AB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4057650"/>
            <a:ext cx="1520825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766" name="Rectangle 31">
            <a:extLst>
              <a:ext uri="{FF2B5EF4-FFF2-40B4-BE49-F238E27FC236}">
                <a16:creationId xmlns:a16="http://schemas.microsoft.com/office/drawing/2014/main" id="{C003BF2B-937F-42E7-821B-EA9631051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00438"/>
            <a:ext cx="103330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pic>
        <p:nvPicPr>
          <p:cNvPr id="573472" name="Picture 32">
            <a:extLst>
              <a:ext uri="{FF2B5EF4-FFF2-40B4-BE49-F238E27FC236}">
                <a16:creationId xmlns:a16="http://schemas.microsoft.com/office/drawing/2014/main" id="{0FF29F00-FFEC-49B7-BB9E-2F2FE76FD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4500563"/>
            <a:ext cx="1958975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73473" name="Text Box 33">
            <a:extLst>
              <a:ext uri="{FF2B5EF4-FFF2-40B4-BE49-F238E27FC236}">
                <a16:creationId xmlns:a16="http://schemas.microsoft.com/office/drawing/2014/main" id="{BEE9E42B-E431-40E9-A416-E8EAF379E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325" y="4430713"/>
            <a:ext cx="15843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角动量：</a:t>
            </a:r>
          </a:p>
        </p:txBody>
      </p:sp>
      <p:sp>
        <p:nvSpPr>
          <p:cNvPr id="573474" name="Text Box 34">
            <a:extLst>
              <a:ext uri="{FF2B5EF4-FFF2-40B4-BE49-F238E27FC236}">
                <a16:creationId xmlns:a16="http://schemas.microsoft.com/office/drawing/2014/main" id="{1FB723DD-2C27-4FB1-9AFD-2488706D2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038" y="5113338"/>
            <a:ext cx="1295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大小：</a:t>
            </a:r>
          </a:p>
        </p:txBody>
      </p:sp>
      <p:pic>
        <p:nvPicPr>
          <p:cNvPr id="573475" name="Picture 35">
            <a:extLst>
              <a:ext uri="{FF2B5EF4-FFF2-40B4-BE49-F238E27FC236}">
                <a16:creationId xmlns:a16="http://schemas.microsoft.com/office/drawing/2014/main" id="{0E573138-1117-4DA7-A5D7-7FB70A11E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5256213"/>
            <a:ext cx="20478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73483" name="Group 43">
            <a:extLst>
              <a:ext uri="{FF2B5EF4-FFF2-40B4-BE49-F238E27FC236}">
                <a16:creationId xmlns:a16="http://schemas.microsoft.com/office/drawing/2014/main" id="{975DA421-E96A-4DD9-A56E-1E43B104A45D}"/>
              </a:ext>
            </a:extLst>
          </p:cNvPr>
          <p:cNvGrpSpPr>
            <a:grpSpLocks/>
          </p:cNvGrpSpPr>
          <p:nvPr/>
        </p:nvGrpSpPr>
        <p:grpSpPr bwMode="auto">
          <a:xfrm>
            <a:off x="4568825" y="5214938"/>
            <a:ext cx="4924425" cy="523875"/>
            <a:chOff x="2892" y="3250"/>
            <a:chExt cx="3102" cy="330"/>
          </a:xfrm>
        </p:grpSpPr>
        <p:sp>
          <p:nvSpPr>
            <p:cNvPr id="31779" name="Rectangle 36">
              <a:extLst>
                <a:ext uri="{FF2B5EF4-FFF2-40B4-BE49-F238E27FC236}">
                  <a16:creationId xmlns:a16="http://schemas.microsoft.com/office/drawing/2014/main" id="{38314CDA-7081-402E-86E2-1D4EA06AE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2" y="3250"/>
              <a:ext cx="310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>
                  <a:srgbClr val="990000"/>
                </a:buClr>
                <a:buSzPct val="90000"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以         为邻边的平行四边形的面积</a:t>
              </a:r>
            </a:p>
          </p:txBody>
        </p:sp>
        <p:pic>
          <p:nvPicPr>
            <p:cNvPr id="31780" name="Picture 37">
              <a:extLst>
                <a:ext uri="{FF2B5EF4-FFF2-40B4-BE49-F238E27FC236}">
                  <a16:creationId xmlns:a16="http://schemas.microsoft.com/office/drawing/2014/main" id="{55FC2D77-0682-487D-B784-0CFA592C8B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" y="3283"/>
              <a:ext cx="427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73480" name="Text Box 40">
            <a:extLst>
              <a:ext uri="{FF2B5EF4-FFF2-40B4-BE49-F238E27FC236}">
                <a16:creationId xmlns:a16="http://schemas.microsoft.com/office/drawing/2014/main" id="{DC7E5665-E825-46A5-9A5D-FB495C184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038" y="5761038"/>
            <a:ext cx="1295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方向：</a:t>
            </a:r>
          </a:p>
        </p:txBody>
      </p:sp>
      <p:grpSp>
        <p:nvGrpSpPr>
          <p:cNvPr id="573487" name="Group 47">
            <a:extLst>
              <a:ext uri="{FF2B5EF4-FFF2-40B4-BE49-F238E27FC236}">
                <a16:creationId xmlns:a16="http://schemas.microsoft.com/office/drawing/2014/main" id="{B15B0578-5B15-4647-BC7F-8647D8698EA0}"/>
              </a:ext>
            </a:extLst>
          </p:cNvPr>
          <p:cNvGrpSpPr>
            <a:grpSpLocks/>
          </p:cNvGrpSpPr>
          <p:nvPr/>
        </p:nvGrpSpPr>
        <p:grpSpPr bwMode="auto">
          <a:xfrm>
            <a:off x="2081213" y="5772150"/>
            <a:ext cx="7659687" cy="523875"/>
            <a:chOff x="1423" y="3622"/>
            <a:chExt cx="4825" cy="330"/>
          </a:xfrm>
        </p:grpSpPr>
        <p:sp>
          <p:nvSpPr>
            <p:cNvPr id="31774" name="Text Box 42">
              <a:extLst>
                <a:ext uri="{FF2B5EF4-FFF2-40B4-BE49-F238E27FC236}">
                  <a16:creationId xmlns:a16="http://schemas.microsoft.com/office/drawing/2014/main" id="{A19AF9FD-03D8-4570-AC75-6A186592B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3622"/>
              <a:ext cx="41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>
                  <a:srgbClr val="990000"/>
                </a:buClr>
                <a:buSzPct val="90000"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呈</a:t>
              </a:r>
              <a:r>
                <a:rPr lang="zh-CN" altLang="en-US" sz="2400">
                  <a:solidFill>
                    <a:srgbClr val="99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右手螺旋</a:t>
              </a:r>
              <a:r>
                <a: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关系，   垂直          组成的平面</a:t>
              </a:r>
            </a:p>
          </p:txBody>
        </p:sp>
        <p:grpSp>
          <p:nvGrpSpPr>
            <p:cNvPr id="31775" name="Group 46">
              <a:extLst>
                <a:ext uri="{FF2B5EF4-FFF2-40B4-BE49-F238E27FC236}">
                  <a16:creationId xmlns:a16="http://schemas.microsoft.com/office/drawing/2014/main" id="{9AB0B73D-5B09-4CD5-A86D-B09DEFD827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3" y="3667"/>
              <a:ext cx="3238" cy="266"/>
              <a:chOff x="1423" y="3667"/>
              <a:chExt cx="3238" cy="266"/>
            </a:xfrm>
          </p:grpSpPr>
          <p:pic>
            <p:nvPicPr>
              <p:cNvPr id="31776" name="Picture 41">
                <a:extLst>
                  <a:ext uri="{FF2B5EF4-FFF2-40B4-BE49-F238E27FC236}">
                    <a16:creationId xmlns:a16="http://schemas.microsoft.com/office/drawing/2014/main" id="{B76F8A18-CC15-4FAC-B536-F7B439C1FF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23" y="3674"/>
                <a:ext cx="69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31777" name="Picture 44">
                <a:extLst>
                  <a:ext uri="{FF2B5EF4-FFF2-40B4-BE49-F238E27FC236}">
                    <a16:creationId xmlns:a16="http://schemas.microsoft.com/office/drawing/2014/main" id="{12DFB59F-C55D-4C59-ACF2-40E4C98B06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33" y="3674"/>
                <a:ext cx="42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31778" name="Picture 45">
                <a:extLst>
                  <a:ext uri="{FF2B5EF4-FFF2-40B4-BE49-F238E27FC236}">
                    <a16:creationId xmlns:a16="http://schemas.microsoft.com/office/drawing/2014/main" id="{098FDFC0-CF6C-402F-82BC-ACDC45AC4C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38" y="3667"/>
                <a:ext cx="161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73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7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7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73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73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73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7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7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73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7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7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7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7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7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7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7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7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73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7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73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73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57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/>
      <p:bldP spid="573446" grpId="0"/>
      <p:bldP spid="573453" grpId="0"/>
      <p:bldP spid="573457" grpId="0"/>
      <p:bldP spid="573458" grpId="0"/>
      <p:bldP spid="573473" grpId="0"/>
      <p:bldP spid="573474" grpId="0"/>
      <p:bldP spid="57348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>
            <a:extLst>
              <a:ext uri="{FF2B5EF4-FFF2-40B4-BE49-F238E27FC236}">
                <a16:creationId xmlns:a16="http://schemas.microsoft.com/office/drawing/2014/main" id="{67E6994E-37F2-4614-8617-F33CC30A43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0E409571-3DB4-4C8F-AD0A-6FDC4C24DD0E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21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583684" name="Text Box 4">
            <a:extLst>
              <a:ext uri="{FF2B5EF4-FFF2-40B4-BE49-F238E27FC236}">
                <a16:creationId xmlns:a16="http://schemas.microsoft.com/office/drawing/2014/main" id="{F754F800-EF45-4AD9-9B39-2E92DB1B3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2392363"/>
            <a:ext cx="1600200" cy="59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>
                <a:solidFill>
                  <a:srgbClr val="0033CC"/>
                </a:solidFill>
                <a:latin typeface="华文新魏" panose="02010800040101010101" pitchFamily="2" charset="-122"/>
                <a:ea typeface="楷体_GB2312" pitchFamily="49" charset="-122"/>
              </a:rPr>
              <a:t>结合律：</a:t>
            </a:r>
          </a:p>
        </p:txBody>
      </p:sp>
      <p:sp>
        <p:nvSpPr>
          <p:cNvPr id="583686" name="Text Box 6">
            <a:extLst>
              <a:ext uri="{FF2B5EF4-FFF2-40B4-BE49-F238E27FC236}">
                <a16:creationId xmlns:a16="http://schemas.microsoft.com/office/drawing/2014/main" id="{FC5EE3D5-C49B-4A55-A068-F1C803411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1281113"/>
            <a:ext cx="5921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运算规则</a:t>
            </a:r>
          </a:p>
        </p:txBody>
      </p:sp>
      <p:pic>
        <p:nvPicPr>
          <p:cNvPr id="583688" name="Picture 8">
            <a:extLst>
              <a:ext uri="{FF2B5EF4-FFF2-40B4-BE49-F238E27FC236}">
                <a16:creationId xmlns:a16="http://schemas.microsoft.com/office/drawing/2014/main" id="{45786F32-E1EF-409F-94FB-5DD731822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0" y="2527300"/>
            <a:ext cx="52038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3689" name="Picture 9">
            <a:extLst>
              <a:ext uri="{FF2B5EF4-FFF2-40B4-BE49-F238E27FC236}">
                <a16:creationId xmlns:a16="http://schemas.microsoft.com/office/drawing/2014/main" id="{C599D0E1-E7B7-4A8F-A8FF-EC1A369AA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5" y="1882775"/>
            <a:ext cx="475456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3690" name="Rectangle 10">
            <a:extLst>
              <a:ext uri="{FF2B5EF4-FFF2-40B4-BE49-F238E27FC236}">
                <a16:creationId xmlns:a16="http://schemas.microsoft.com/office/drawing/2014/main" id="{7F8B07F9-54C2-4B4B-9F25-96443F788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400" y="1766888"/>
            <a:ext cx="1600200" cy="59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>
                <a:solidFill>
                  <a:srgbClr val="0033CC"/>
                </a:solidFill>
                <a:latin typeface="华文新魏" panose="02010800040101010101" pitchFamily="2" charset="-122"/>
                <a:ea typeface="楷体_GB2312" pitchFamily="49" charset="-122"/>
              </a:rPr>
              <a:t>分配律：</a:t>
            </a:r>
          </a:p>
        </p:txBody>
      </p:sp>
      <p:pic>
        <p:nvPicPr>
          <p:cNvPr id="583691" name="Picture 11">
            <a:extLst>
              <a:ext uri="{FF2B5EF4-FFF2-40B4-BE49-F238E27FC236}">
                <a16:creationId xmlns:a16="http://schemas.microsoft.com/office/drawing/2014/main" id="{BACA878E-23DA-467D-B982-1FF2D5AFB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488" y="3830638"/>
            <a:ext cx="15890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3692" name="Text Box 12">
            <a:extLst>
              <a:ext uri="{FF2B5EF4-FFF2-40B4-BE49-F238E27FC236}">
                <a16:creationId xmlns:a16="http://schemas.microsoft.com/office/drawing/2014/main" id="{977F6C45-7932-4511-BF6D-43CDD588C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3130550"/>
            <a:ext cx="5921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一些结论</a:t>
            </a:r>
          </a:p>
        </p:txBody>
      </p:sp>
      <p:sp>
        <p:nvSpPr>
          <p:cNvPr id="583693" name="Rectangle 13">
            <a:extLst>
              <a:ext uri="{FF2B5EF4-FFF2-40B4-BE49-F238E27FC236}">
                <a16:creationId xmlns:a16="http://schemas.microsoft.com/office/drawing/2014/main" id="{84394A87-54AE-4B9D-8A6A-2A420B548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3779838"/>
            <a:ext cx="84978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¦"/>
            </a:pPr>
            <a:r>
              <a:rPr lang="zh-CN" altLang="en-US" sz="2400" b="0">
                <a:latin typeface="Times New Roman" panose="02020603050405020304" pitchFamily="18" charset="0"/>
              </a:rPr>
              <a:t>矢量     </a:t>
            </a:r>
            <a:r>
              <a:rPr lang="zh-CN" altLang="zh-CN" sz="2400" b="0">
                <a:latin typeface="Times New Roman" panose="02020603050405020304" pitchFamily="18" charset="0"/>
              </a:rPr>
              <a:t>其自身的矢积为零矢量</a:t>
            </a:r>
            <a:r>
              <a:rPr lang="zh-CN" altLang="en-US" sz="2400" b="0">
                <a:latin typeface="Times New Roman" panose="02020603050405020304" pitchFamily="18" charset="0"/>
              </a:rPr>
              <a:t>：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pic>
        <p:nvPicPr>
          <p:cNvPr id="583694" name="Picture 14">
            <a:extLst>
              <a:ext uri="{FF2B5EF4-FFF2-40B4-BE49-F238E27FC236}">
                <a16:creationId xmlns:a16="http://schemas.microsoft.com/office/drawing/2014/main" id="{BD650FA8-5B32-47C7-88EB-C9F0F19BA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3817938"/>
            <a:ext cx="3095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3697" name="Rectangle 17">
            <a:extLst>
              <a:ext uri="{FF2B5EF4-FFF2-40B4-BE49-F238E27FC236}">
                <a16:creationId xmlns:a16="http://schemas.microsoft.com/office/drawing/2014/main" id="{59D02A6D-C521-435C-A047-764B644BA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4464050"/>
            <a:ext cx="53149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¦"/>
            </a:pPr>
            <a:r>
              <a:rPr lang="zh-CN" altLang="en-US" sz="2400" b="0">
                <a:latin typeface="Times New Roman" panose="02020603050405020304" pitchFamily="18" charset="0"/>
              </a:rPr>
              <a:t>两非零矢量    与    平行的充要条件是</a:t>
            </a:r>
          </a:p>
        </p:txBody>
      </p:sp>
      <p:pic>
        <p:nvPicPr>
          <p:cNvPr id="583699" name="Picture 19">
            <a:extLst>
              <a:ext uri="{FF2B5EF4-FFF2-40B4-BE49-F238E27FC236}">
                <a16:creationId xmlns:a16="http://schemas.microsoft.com/office/drawing/2014/main" id="{F14402EA-42D7-4157-ADCA-900FF3073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50" y="4503738"/>
            <a:ext cx="3095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3700" name="Picture 20">
            <a:extLst>
              <a:ext uri="{FF2B5EF4-FFF2-40B4-BE49-F238E27FC236}">
                <a16:creationId xmlns:a16="http://schemas.microsoft.com/office/drawing/2014/main" id="{9936D925-77C9-4115-B401-192341C79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38" y="4508500"/>
            <a:ext cx="2968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3701" name="Picture 21">
            <a:extLst>
              <a:ext uri="{FF2B5EF4-FFF2-40B4-BE49-F238E27FC236}">
                <a16:creationId xmlns:a16="http://schemas.microsoft.com/office/drawing/2014/main" id="{0F6512C2-86A6-49EC-81FC-753DD1A28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038" y="4514850"/>
            <a:ext cx="16097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3702" name="Rectangle 22">
            <a:extLst>
              <a:ext uri="{FF2B5EF4-FFF2-40B4-BE49-F238E27FC236}">
                <a16:creationId xmlns:a16="http://schemas.microsoft.com/office/drawing/2014/main" id="{93464693-6C2F-4DE6-848E-EC63E505B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5092700"/>
            <a:ext cx="72199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¦"/>
            </a:pPr>
            <a:r>
              <a:rPr lang="zh-CN" altLang="en-US" sz="2400" b="0">
                <a:latin typeface="Times New Roman" panose="02020603050405020304" pitchFamily="18" charset="0"/>
              </a:rPr>
              <a:t> 两矢量矢积顺序颠倒后，矢积大小不变，方向反向</a:t>
            </a:r>
          </a:p>
        </p:txBody>
      </p:sp>
      <p:pic>
        <p:nvPicPr>
          <p:cNvPr id="583703" name="Picture 23">
            <a:extLst>
              <a:ext uri="{FF2B5EF4-FFF2-40B4-BE49-F238E27FC236}">
                <a16:creationId xmlns:a16="http://schemas.microsoft.com/office/drawing/2014/main" id="{BCF3138A-C7A0-4738-AF9C-C053B69A7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688" y="5800725"/>
            <a:ext cx="27066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3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8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8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83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8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83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83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8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8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8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8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8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4" grpId="0"/>
      <p:bldP spid="583686" grpId="0"/>
      <p:bldP spid="583690" grpId="0"/>
      <p:bldP spid="583692" grpId="0"/>
      <p:bldP spid="583693" grpId="0"/>
      <p:bldP spid="583697" grpId="0"/>
      <p:bldP spid="58370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>
            <a:extLst>
              <a:ext uri="{FF2B5EF4-FFF2-40B4-BE49-F238E27FC236}">
                <a16:creationId xmlns:a16="http://schemas.microsoft.com/office/drawing/2014/main" id="{45E5AA7A-3E1E-4EB7-AFEF-0BA0DE6ECA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716BC578-3D33-42EF-A194-4D991DFFD794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22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584715" name="Rectangle 11">
            <a:extLst>
              <a:ext uri="{FF2B5EF4-FFF2-40B4-BE49-F238E27FC236}">
                <a16:creationId xmlns:a16="http://schemas.microsoft.com/office/drawing/2014/main" id="{A6B49A9F-A8AE-41F7-A1C6-633A46BC9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1163638"/>
            <a:ext cx="53149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¦"/>
            </a:pPr>
            <a:r>
              <a:rPr lang="zh-CN" altLang="en-US" sz="2400" b="0">
                <a:latin typeface="Times New Roman" panose="02020603050405020304" pitchFamily="18" charset="0"/>
              </a:rPr>
              <a:t>正交坐标系的单位矢量间的矢积关系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pic>
        <p:nvPicPr>
          <p:cNvPr id="584716" name="Picture 12">
            <a:extLst>
              <a:ext uri="{FF2B5EF4-FFF2-40B4-BE49-F238E27FC236}">
                <a16:creationId xmlns:a16="http://schemas.microsoft.com/office/drawing/2014/main" id="{E912DD7C-042B-450E-A179-28B75DE60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925638"/>
            <a:ext cx="8239125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4718" name="Picture 14">
            <a:extLst>
              <a:ext uri="{FF2B5EF4-FFF2-40B4-BE49-F238E27FC236}">
                <a16:creationId xmlns:a16="http://schemas.microsoft.com/office/drawing/2014/main" id="{57A36DAD-54C6-4B47-A281-1F930C564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00" y="5761038"/>
            <a:ext cx="21193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84724" name="Group 20">
            <a:extLst>
              <a:ext uri="{FF2B5EF4-FFF2-40B4-BE49-F238E27FC236}">
                <a16:creationId xmlns:a16="http://schemas.microsoft.com/office/drawing/2014/main" id="{F6165D44-951F-4883-BCF9-67F8AD24E917}"/>
              </a:ext>
            </a:extLst>
          </p:cNvPr>
          <p:cNvGrpSpPr>
            <a:grpSpLocks/>
          </p:cNvGrpSpPr>
          <p:nvPr/>
        </p:nvGrpSpPr>
        <p:grpSpPr bwMode="auto">
          <a:xfrm>
            <a:off x="1887538" y="2805113"/>
            <a:ext cx="7096125" cy="1371600"/>
            <a:chOff x="1098" y="1767"/>
            <a:chExt cx="4470" cy="864"/>
          </a:xfrm>
        </p:grpSpPr>
        <p:sp>
          <p:nvSpPr>
            <p:cNvPr id="33809" name="Text Box 16">
              <a:extLst>
                <a:ext uri="{FF2B5EF4-FFF2-40B4-BE49-F238E27FC236}">
                  <a16:creationId xmlns:a16="http://schemas.microsoft.com/office/drawing/2014/main" id="{8914A228-B30B-48F2-9F93-DF2F4F6D75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1" y="2039"/>
              <a:ext cx="149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>
                  <a:srgbClr val="990000"/>
                </a:buClr>
                <a:buSzPct val="90000"/>
                <a:buFont typeface="Wingdings" panose="05000000000000000000" pitchFamily="2" charset="2"/>
                <a:buNone/>
              </a:pPr>
              <a:r>
                <a:rPr lang="en-US" altLang="zh-CN" sz="2400" b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Levi-Civita</a:t>
              </a:r>
              <a:r>
                <a:rPr lang="zh-CN" altLang="en-US" sz="2400" b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符号</a:t>
              </a:r>
            </a:p>
          </p:txBody>
        </p:sp>
        <p:pic>
          <p:nvPicPr>
            <p:cNvPr id="33810" name="Picture 17">
              <a:extLst>
                <a:ext uri="{FF2B5EF4-FFF2-40B4-BE49-F238E27FC236}">
                  <a16:creationId xmlns:a16="http://schemas.microsoft.com/office/drawing/2014/main" id="{5CE7936D-B218-422C-89BD-B95A02C69F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" y="1767"/>
              <a:ext cx="2791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84725" name="Picture 21">
            <a:extLst>
              <a:ext uri="{FF2B5EF4-FFF2-40B4-BE49-F238E27FC236}">
                <a16:creationId xmlns:a16="http://schemas.microsoft.com/office/drawing/2014/main" id="{5BBB4B6F-C43E-4886-9540-16B3F3B4B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38" y="4537075"/>
            <a:ext cx="193198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4726" name="Picture 22">
            <a:extLst>
              <a:ext uri="{FF2B5EF4-FFF2-40B4-BE49-F238E27FC236}">
                <a16:creationId xmlns:a16="http://schemas.microsoft.com/office/drawing/2014/main" id="{2C84EA67-3EC6-4500-9750-27883408F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025" y="4537075"/>
            <a:ext cx="3325813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4727" name="Rectangle 23">
            <a:extLst>
              <a:ext uri="{FF2B5EF4-FFF2-40B4-BE49-F238E27FC236}">
                <a16:creationId xmlns:a16="http://schemas.microsoft.com/office/drawing/2014/main" id="{21489516-9672-4983-AA29-8EFEC7840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863" y="2592388"/>
            <a:ext cx="7416800" cy="252095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grpSp>
        <p:nvGrpSpPr>
          <p:cNvPr id="584733" name="Group 29">
            <a:extLst>
              <a:ext uri="{FF2B5EF4-FFF2-40B4-BE49-F238E27FC236}">
                <a16:creationId xmlns:a16="http://schemas.microsoft.com/office/drawing/2014/main" id="{3188C5FE-D3DF-4A6F-BA6B-34A82507999F}"/>
              </a:ext>
            </a:extLst>
          </p:cNvPr>
          <p:cNvGrpSpPr>
            <a:grpSpLocks/>
          </p:cNvGrpSpPr>
          <p:nvPr/>
        </p:nvGrpSpPr>
        <p:grpSpPr bwMode="auto">
          <a:xfrm>
            <a:off x="774700" y="5176838"/>
            <a:ext cx="6048375" cy="523875"/>
            <a:chOff x="488" y="3261"/>
            <a:chExt cx="3810" cy="330"/>
          </a:xfrm>
        </p:grpSpPr>
        <p:sp>
          <p:nvSpPr>
            <p:cNvPr id="33807" name="Rectangle 13">
              <a:extLst>
                <a:ext uri="{FF2B5EF4-FFF2-40B4-BE49-F238E27FC236}">
                  <a16:creationId xmlns:a16="http://schemas.microsoft.com/office/drawing/2014/main" id="{84B3ADFB-826F-4196-A7FF-3BDF249CD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" y="3261"/>
              <a:ext cx="381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Clr>
                  <a:schemeClr val="tx1"/>
                </a:buClr>
                <a:buSzPct val="90000"/>
                <a:buFont typeface="Wingdings" panose="05000000000000000000" pitchFamily="2" charset="2"/>
                <a:buChar char="¦"/>
              </a:pPr>
              <a:r>
                <a:rPr lang="zh-CN" altLang="en-US" sz="2400" b="0">
                  <a:latin typeface="Times New Roman" panose="02020603050405020304" pitchFamily="18" charset="0"/>
                </a:rPr>
                <a:t>点    到已知直线之间的距离</a:t>
              </a:r>
            </a:p>
          </p:txBody>
        </p:sp>
        <p:pic>
          <p:nvPicPr>
            <p:cNvPr id="33808" name="Picture 24">
              <a:extLst>
                <a:ext uri="{FF2B5EF4-FFF2-40B4-BE49-F238E27FC236}">
                  <a16:creationId xmlns:a16="http://schemas.microsoft.com/office/drawing/2014/main" id="{1EBB8565-BEAD-4D94-9033-572DC39257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" y="3357"/>
              <a:ext cx="156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584732" name="Group 28">
            <a:extLst>
              <a:ext uri="{FF2B5EF4-FFF2-40B4-BE49-F238E27FC236}">
                <a16:creationId xmlns:a16="http://schemas.microsoft.com/office/drawing/2014/main" id="{92E82BF0-58A9-47C2-A745-1BBBFFF31E24}"/>
              </a:ext>
            </a:extLst>
          </p:cNvPr>
          <p:cNvGrpSpPr>
            <a:grpSpLocks/>
          </p:cNvGrpSpPr>
          <p:nvPr/>
        </p:nvGrpSpPr>
        <p:grpSpPr bwMode="auto">
          <a:xfrm>
            <a:off x="4510088" y="5832475"/>
            <a:ext cx="5553075" cy="450850"/>
            <a:chOff x="2841" y="3674"/>
            <a:chExt cx="3498" cy="284"/>
          </a:xfrm>
        </p:grpSpPr>
        <p:sp>
          <p:nvSpPr>
            <p:cNvPr id="33804" name="Text Box 25">
              <a:extLst>
                <a:ext uri="{FF2B5EF4-FFF2-40B4-BE49-F238E27FC236}">
                  <a16:creationId xmlns:a16="http://schemas.microsoft.com/office/drawing/2014/main" id="{9A4EE80C-D18E-4A29-AC36-0866297B6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7" y="3674"/>
              <a:ext cx="3402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>
                  <a:srgbClr val="990000"/>
                </a:buClr>
                <a:buSzPct val="90000"/>
                <a:buFont typeface="Wingdings" panose="05000000000000000000" pitchFamily="2" charset="2"/>
                <a:buNone/>
              </a:pPr>
              <a:r>
                <a:rPr lang="zh-CN" altLang="en-US" sz="2000" b="0">
                  <a:latin typeface="Times New Roman" panose="02020603050405020304" pitchFamily="18" charset="0"/>
                </a:rPr>
                <a:t>为直线上一点，  为沿该直线方向的单位矢量</a:t>
              </a:r>
            </a:p>
          </p:txBody>
        </p:sp>
        <p:pic>
          <p:nvPicPr>
            <p:cNvPr id="33805" name="Picture 26">
              <a:extLst>
                <a:ext uri="{FF2B5EF4-FFF2-40B4-BE49-F238E27FC236}">
                  <a16:creationId xmlns:a16="http://schemas.microsoft.com/office/drawing/2014/main" id="{55C68A4B-9A5F-446A-8A44-7F9FD4F41A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" y="3758"/>
              <a:ext cx="138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3806" name="Picture 27">
              <a:extLst>
                <a:ext uri="{FF2B5EF4-FFF2-40B4-BE49-F238E27FC236}">
                  <a16:creationId xmlns:a16="http://schemas.microsoft.com/office/drawing/2014/main" id="{BAF9EA1A-F7B3-462B-8D33-62626D4368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6" y="3734"/>
              <a:ext cx="169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4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4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84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84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84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84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15" grpId="0"/>
      <p:bldP spid="5847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3">
            <a:extLst>
              <a:ext uri="{FF2B5EF4-FFF2-40B4-BE49-F238E27FC236}">
                <a16:creationId xmlns:a16="http://schemas.microsoft.com/office/drawing/2014/main" id="{2E0B439E-51DA-4AC6-B9EF-EC0A4B25E0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6F8E1EF6-1D64-4761-B13B-3A82BB432532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23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pic>
        <p:nvPicPr>
          <p:cNvPr id="585732" name="Picture 4">
            <a:extLst>
              <a:ext uri="{FF2B5EF4-FFF2-40B4-BE49-F238E27FC236}">
                <a16:creationId xmlns:a16="http://schemas.microsoft.com/office/drawing/2014/main" id="{E26E6B66-45AB-4DF5-A8F0-CC713BFC0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088" y="4665663"/>
            <a:ext cx="3168650" cy="14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5736" name="Picture 8">
            <a:extLst>
              <a:ext uri="{FF2B5EF4-FFF2-40B4-BE49-F238E27FC236}">
                <a16:creationId xmlns:a16="http://schemas.microsoft.com/office/drawing/2014/main" id="{6A9B6C9E-C7A7-4BD7-816B-AB8A17746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2087563"/>
            <a:ext cx="8194675" cy="144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5737" name="Rectangle 9">
            <a:extLst>
              <a:ext uri="{FF2B5EF4-FFF2-40B4-BE49-F238E27FC236}">
                <a16:creationId xmlns:a16="http://schemas.microsoft.com/office/drawing/2014/main" id="{57B433A5-9B97-43FE-A5DC-594D00185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1223963"/>
            <a:ext cx="44386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利用正交分解式计算矢量的矢积</a:t>
            </a:r>
          </a:p>
        </p:txBody>
      </p:sp>
      <p:sp>
        <p:nvSpPr>
          <p:cNvPr id="585738" name="Rectangle 10">
            <a:extLst>
              <a:ext uri="{FF2B5EF4-FFF2-40B4-BE49-F238E27FC236}">
                <a16:creationId xmlns:a16="http://schemas.microsoft.com/office/drawing/2014/main" id="{A1D8463B-CF3F-400F-B3F3-681E5EEF9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8" y="3797300"/>
            <a:ext cx="44386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矢量的矢积也可以用行列式表示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5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5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5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7" grpId="0"/>
      <p:bldP spid="5857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3">
            <a:extLst>
              <a:ext uri="{FF2B5EF4-FFF2-40B4-BE49-F238E27FC236}">
                <a16:creationId xmlns:a16="http://schemas.microsoft.com/office/drawing/2014/main" id="{F5B3880B-D9CD-4D69-AF22-3BDC3FC186D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2817B35C-2CEE-4702-9EBA-3C5AE4BEF7D3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24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pic>
        <p:nvPicPr>
          <p:cNvPr id="586756" name="Picture 4">
            <a:extLst>
              <a:ext uri="{FF2B5EF4-FFF2-40B4-BE49-F238E27FC236}">
                <a16:creationId xmlns:a16="http://schemas.microsoft.com/office/drawing/2014/main" id="{C6AA575C-2BA3-4431-BF3D-19E284328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63" y="1584325"/>
            <a:ext cx="3668712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6758" name="Rectangle 6">
            <a:extLst>
              <a:ext uri="{FF2B5EF4-FFF2-40B4-BE49-F238E27FC236}">
                <a16:creationId xmlns:a16="http://schemas.microsoft.com/office/drawing/2014/main" id="{DE977C92-C4DB-4EC6-A462-C731C0E1A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1152525"/>
            <a:ext cx="273685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混合积</a:t>
            </a:r>
          </a:p>
        </p:txBody>
      </p:sp>
      <p:sp>
        <p:nvSpPr>
          <p:cNvPr id="586759" name="Rectangle 7">
            <a:extLst>
              <a:ext uri="{FF2B5EF4-FFF2-40B4-BE49-F238E27FC236}">
                <a16:creationId xmlns:a16="http://schemas.microsoft.com/office/drawing/2014/main" id="{F6BF0DE0-F4BF-4B5D-92BF-82EB466D6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002213"/>
            <a:ext cx="8286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¦"/>
            </a:pPr>
            <a:r>
              <a:rPr lang="zh-CN" altLang="en-US" sz="2400" b="0">
                <a:latin typeface="Times New Roman" panose="02020603050405020304" pitchFamily="18" charset="0"/>
              </a:rPr>
              <a:t>几何意义：绝对值等于以</a:t>
            </a:r>
            <a:r>
              <a:rPr lang="en-US" altLang="zh-CN" sz="2400" b="0">
                <a:latin typeface="Times New Roman" panose="02020603050405020304" pitchFamily="18" charset="0"/>
              </a:rPr>
              <a:t>               </a:t>
            </a:r>
            <a:r>
              <a:rPr lang="zh-CN" altLang="en-US" sz="2400" b="0">
                <a:latin typeface="Times New Roman" panose="02020603050405020304" pitchFamily="18" charset="0"/>
              </a:rPr>
              <a:t>为边的平行六面体的体积</a:t>
            </a:r>
          </a:p>
        </p:txBody>
      </p:sp>
      <p:pic>
        <p:nvPicPr>
          <p:cNvPr id="586763" name="Picture 11">
            <a:extLst>
              <a:ext uri="{FF2B5EF4-FFF2-40B4-BE49-F238E27FC236}">
                <a16:creationId xmlns:a16="http://schemas.microsoft.com/office/drawing/2014/main" id="{53B5B129-F60B-4F20-8557-2A4F5D193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513" y="5084763"/>
            <a:ext cx="1108075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6767" name="Rectangle 15">
            <a:extLst>
              <a:ext uri="{FF2B5EF4-FFF2-40B4-BE49-F238E27FC236}">
                <a16:creationId xmlns:a16="http://schemas.microsoft.com/office/drawing/2014/main" id="{942D0C41-D8D7-401C-87C3-917F4FDF5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597525"/>
            <a:ext cx="5010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¦"/>
            </a:pPr>
            <a:r>
              <a:rPr lang="zh-CN" altLang="en-US" sz="2400" b="0">
                <a:latin typeface="Times New Roman" panose="02020603050405020304" pitchFamily="18" charset="0"/>
              </a:rPr>
              <a:t>                三矢量共面的必要条件为</a:t>
            </a:r>
          </a:p>
        </p:txBody>
      </p:sp>
      <p:pic>
        <p:nvPicPr>
          <p:cNvPr id="586769" name="Picture 17">
            <a:extLst>
              <a:ext uri="{FF2B5EF4-FFF2-40B4-BE49-F238E27FC236}">
                <a16:creationId xmlns:a16="http://schemas.microsoft.com/office/drawing/2014/main" id="{DCED0092-FB71-46C7-A755-9967C1A9A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5668963"/>
            <a:ext cx="1108075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6770" name="Picture 18">
            <a:extLst>
              <a:ext uri="{FF2B5EF4-FFF2-40B4-BE49-F238E27FC236}">
                <a16:creationId xmlns:a16="http://schemas.microsoft.com/office/drawing/2014/main" id="{1B96E462-C343-4477-9D36-DDBFDAAEC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3" y="5662613"/>
            <a:ext cx="210502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6771" name="Rectangle 19">
            <a:extLst>
              <a:ext uri="{FF2B5EF4-FFF2-40B4-BE49-F238E27FC236}">
                <a16:creationId xmlns:a16="http://schemas.microsoft.com/office/drawing/2014/main" id="{29773FC7-FE6B-4647-9F27-E0CED2832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419600"/>
            <a:ext cx="1657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¦"/>
            </a:pPr>
            <a:r>
              <a:rPr lang="zh-CN" altLang="en-US" sz="2400" b="0">
                <a:latin typeface="Times New Roman" panose="02020603050405020304" pitchFamily="18" charset="0"/>
              </a:rPr>
              <a:t>轮换性：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pic>
        <p:nvPicPr>
          <p:cNvPr id="586772" name="Picture 20">
            <a:extLst>
              <a:ext uri="{FF2B5EF4-FFF2-40B4-BE49-F238E27FC236}">
                <a16:creationId xmlns:a16="http://schemas.microsoft.com/office/drawing/2014/main" id="{03B01E79-D386-4F49-A5D0-4C120BF07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613" y="4532313"/>
            <a:ext cx="541655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6773" name="Rectangle 21">
            <a:extLst>
              <a:ext uri="{FF2B5EF4-FFF2-40B4-BE49-F238E27FC236}">
                <a16:creationId xmlns:a16="http://schemas.microsoft.com/office/drawing/2014/main" id="{BBC56DD9-F6D4-479F-AA30-60925450F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3127375"/>
            <a:ext cx="10810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如：</a:t>
            </a:r>
          </a:p>
        </p:txBody>
      </p:sp>
      <p:pic>
        <p:nvPicPr>
          <p:cNvPr id="586774" name="Picture 22">
            <a:extLst>
              <a:ext uri="{FF2B5EF4-FFF2-40B4-BE49-F238E27FC236}">
                <a16:creationId xmlns:a16="http://schemas.microsoft.com/office/drawing/2014/main" id="{629162A4-1D3C-4647-9E23-1F64BE808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13" y="3603625"/>
            <a:ext cx="26162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6775" name="Text Box 23">
            <a:extLst>
              <a:ext uri="{FF2B5EF4-FFF2-40B4-BE49-F238E27FC236}">
                <a16:creationId xmlns:a16="http://schemas.microsoft.com/office/drawing/2014/main" id="{329E5F3F-1775-415A-837F-0EEDBFE68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325" y="3579813"/>
            <a:ext cx="25193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动生电动势：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8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8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8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8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8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8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86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8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8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8" grpId="0"/>
      <p:bldP spid="586759" grpId="0"/>
      <p:bldP spid="586767" grpId="0"/>
      <p:bldP spid="586771" grpId="0"/>
      <p:bldP spid="586773" grpId="0"/>
      <p:bldP spid="58677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占位符 3">
            <a:extLst>
              <a:ext uri="{FF2B5EF4-FFF2-40B4-BE49-F238E27FC236}">
                <a16:creationId xmlns:a16="http://schemas.microsoft.com/office/drawing/2014/main" id="{708DDA55-050F-41FA-A355-2A80AD27E1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850C190D-2575-4BF7-A628-A18BD7C2D9D0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25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587781" name="Rectangle 5">
            <a:extLst>
              <a:ext uri="{FF2B5EF4-FFF2-40B4-BE49-F238E27FC236}">
                <a16:creationId xmlns:a16="http://schemas.microsoft.com/office/drawing/2014/main" id="{9BAF70A4-B5EC-4211-B300-6DDC5D1F2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1152525"/>
            <a:ext cx="273685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三重矢积</a:t>
            </a:r>
          </a:p>
        </p:txBody>
      </p:sp>
      <p:sp>
        <p:nvSpPr>
          <p:cNvPr id="587789" name="Rectangle 13">
            <a:extLst>
              <a:ext uri="{FF2B5EF4-FFF2-40B4-BE49-F238E27FC236}">
                <a16:creationId xmlns:a16="http://schemas.microsoft.com/office/drawing/2014/main" id="{F0DD19E8-6C32-47AE-A6A7-FB2147017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2447925"/>
            <a:ext cx="10810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如：</a:t>
            </a:r>
          </a:p>
        </p:txBody>
      </p:sp>
      <p:pic>
        <p:nvPicPr>
          <p:cNvPr id="587790" name="Picture 14">
            <a:extLst>
              <a:ext uri="{FF2B5EF4-FFF2-40B4-BE49-F238E27FC236}">
                <a16:creationId xmlns:a16="http://schemas.microsoft.com/office/drawing/2014/main" id="{DAEE4D1A-FE97-4B9C-A5B0-D02B1DB45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863" y="2470150"/>
            <a:ext cx="34353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7791" name="Text Box 15">
            <a:extLst>
              <a:ext uri="{FF2B5EF4-FFF2-40B4-BE49-F238E27FC236}">
                <a16:creationId xmlns:a16="http://schemas.microsoft.com/office/drawing/2014/main" id="{8431E9A1-8D0F-47FA-AD0E-32122EEB2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325" y="2447925"/>
            <a:ext cx="25193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惯性离心力：</a:t>
            </a:r>
          </a:p>
        </p:txBody>
      </p:sp>
      <p:pic>
        <p:nvPicPr>
          <p:cNvPr id="587792" name="Picture 16">
            <a:extLst>
              <a:ext uri="{FF2B5EF4-FFF2-40B4-BE49-F238E27FC236}">
                <a16:creationId xmlns:a16="http://schemas.microsoft.com/office/drawing/2014/main" id="{D4EF3E11-AEBD-4D93-AD4A-5F203877E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038" y="1800225"/>
            <a:ext cx="54991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7793" name="Picture 17">
            <a:extLst>
              <a:ext uri="{FF2B5EF4-FFF2-40B4-BE49-F238E27FC236}">
                <a16:creationId xmlns:a16="http://schemas.microsoft.com/office/drawing/2014/main" id="{04A2DB08-4EE8-4E9A-8BEB-85724B429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4248150"/>
            <a:ext cx="6959600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7795" name="Picture 19">
            <a:extLst>
              <a:ext uri="{FF2B5EF4-FFF2-40B4-BE49-F238E27FC236}">
                <a16:creationId xmlns:a16="http://schemas.microsoft.com/office/drawing/2014/main" id="{501928D2-79BA-4A17-B413-88391112C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2914650"/>
            <a:ext cx="4400550" cy="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7796" name="Text Box 20">
            <a:extLst>
              <a:ext uri="{FF2B5EF4-FFF2-40B4-BE49-F238E27FC236}">
                <a16:creationId xmlns:a16="http://schemas.microsoft.com/office/drawing/2014/main" id="{16CA1286-E022-4552-BFC7-E8F1E1B14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8" y="3097213"/>
            <a:ext cx="43926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两电流元之间的安培力：</a:t>
            </a:r>
          </a:p>
        </p:txBody>
      </p:sp>
      <p:sp>
        <p:nvSpPr>
          <p:cNvPr id="587797" name="Rectangle 21">
            <a:extLst>
              <a:ext uri="{FF2B5EF4-FFF2-40B4-BE49-F238E27FC236}">
                <a16:creationId xmlns:a16="http://schemas.microsoft.com/office/drawing/2014/main" id="{AC26EB81-CF78-4C36-A891-8E37F3B73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3600450"/>
            <a:ext cx="16557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证明：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8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8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8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8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8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8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81" grpId="0"/>
      <p:bldP spid="587789" grpId="0"/>
      <p:bldP spid="587791" grpId="0"/>
      <p:bldP spid="587796" grpId="0"/>
      <p:bldP spid="58779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3">
            <a:extLst>
              <a:ext uri="{FF2B5EF4-FFF2-40B4-BE49-F238E27FC236}">
                <a16:creationId xmlns:a16="http://schemas.microsoft.com/office/drawing/2014/main" id="{FA65C3DD-281B-4922-AC16-40104B6340C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D6CCAB05-6763-427A-A213-A3C898D07F50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26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582685" name="Rectangle 29">
            <a:extLst>
              <a:ext uri="{FF2B5EF4-FFF2-40B4-BE49-F238E27FC236}">
                <a16:creationId xmlns:a16="http://schemas.microsoft.com/office/drawing/2014/main" id="{F3DD75CF-5C84-4878-A628-C8D0A976C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3" y="1152525"/>
            <a:ext cx="270351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矢量函数</a:t>
            </a:r>
          </a:p>
        </p:txBody>
      </p:sp>
      <p:grpSp>
        <p:nvGrpSpPr>
          <p:cNvPr id="582700" name="Group 44">
            <a:extLst>
              <a:ext uri="{FF2B5EF4-FFF2-40B4-BE49-F238E27FC236}">
                <a16:creationId xmlns:a16="http://schemas.microsoft.com/office/drawing/2014/main" id="{EFED169D-EABD-47B3-8745-F97BB1E7C288}"/>
              </a:ext>
            </a:extLst>
          </p:cNvPr>
          <p:cNvGrpSpPr>
            <a:grpSpLocks/>
          </p:cNvGrpSpPr>
          <p:nvPr/>
        </p:nvGrpSpPr>
        <p:grpSpPr bwMode="auto">
          <a:xfrm>
            <a:off x="846138" y="1800225"/>
            <a:ext cx="9001125" cy="523875"/>
            <a:chOff x="533" y="1134"/>
            <a:chExt cx="5670" cy="330"/>
          </a:xfrm>
        </p:grpSpPr>
        <p:sp>
          <p:nvSpPr>
            <p:cNvPr id="37911" name="Text Box 21">
              <a:extLst>
                <a:ext uri="{FF2B5EF4-FFF2-40B4-BE49-F238E27FC236}">
                  <a16:creationId xmlns:a16="http://schemas.microsoft.com/office/drawing/2014/main" id="{29191255-56D7-4E95-8C1A-6C7D232F9F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" y="1134"/>
              <a:ext cx="567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>
                  <a:srgbClr val="990000"/>
                </a:buClr>
                <a:buSzPct val="90000"/>
                <a:buFont typeface="Wingdings" panose="05000000000000000000" pitchFamily="2" charset="2"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若矢量    随标量  的变化而变，则称    是标量  的一个矢量函数</a:t>
              </a:r>
            </a:p>
          </p:txBody>
        </p:sp>
        <p:pic>
          <p:nvPicPr>
            <p:cNvPr id="37912" name="Picture 30">
              <a:extLst>
                <a:ext uri="{FF2B5EF4-FFF2-40B4-BE49-F238E27FC236}">
                  <a16:creationId xmlns:a16="http://schemas.microsoft.com/office/drawing/2014/main" id="{FCCDD821-5C86-4F76-AC03-A129D0E32D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5" y="1164"/>
              <a:ext cx="19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7913" name="Picture 31">
              <a:extLst>
                <a:ext uri="{FF2B5EF4-FFF2-40B4-BE49-F238E27FC236}">
                  <a16:creationId xmlns:a16="http://schemas.microsoft.com/office/drawing/2014/main" id="{37263D34-8CB7-4308-A451-46A7A7B871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6" y="1234"/>
              <a:ext cx="87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7914" name="Picture 32">
              <a:extLst>
                <a:ext uri="{FF2B5EF4-FFF2-40B4-BE49-F238E27FC236}">
                  <a16:creationId xmlns:a16="http://schemas.microsoft.com/office/drawing/2014/main" id="{09310EF6-3E1E-45C0-85B4-7264DA25A9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1238"/>
              <a:ext cx="87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7915" name="Picture 33">
              <a:extLst>
                <a:ext uri="{FF2B5EF4-FFF2-40B4-BE49-F238E27FC236}">
                  <a16:creationId xmlns:a16="http://schemas.microsoft.com/office/drawing/2014/main" id="{35D613C5-43FB-4FD2-BABA-AA8BCCAA3C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3" y="1164"/>
              <a:ext cx="19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582691" name="Picture 35">
            <a:extLst>
              <a:ext uri="{FF2B5EF4-FFF2-40B4-BE49-F238E27FC236}">
                <a16:creationId xmlns:a16="http://schemas.microsoft.com/office/drawing/2014/main" id="{25703AA3-3E83-40C2-8386-BA0BBC94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2574925"/>
            <a:ext cx="1633538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82720" name="Group 64">
            <a:extLst>
              <a:ext uri="{FF2B5EF4-FFF2-40B4-BE49-F238E27FC236}">
                <a16:creationId xmlns:a16="http://schemas.microsoft.com/office/drawing/2014/main" id="{02AA1DD9-09A4-4DBE-8DA8-7E22B7889016}"/>
              </a:ext>
            </a:extLst>
          </p:cNvPr>
          <p:cNvGrpSpPr>
            <a:grpSpLocks/>
          </p:cNvGrpSpPr>
          <p:nvPr/>
        </p:nvGrpSpPr>
        <p:grpSpPr bwMode="auto">
          <a:xfrm>
            <a:off x="917575" y="3368675"/>
            <a:ext cx="8858250" cy="1035050"/>
            <a:chOff x="578" y="2122"/>
            <a:chExt cx="5580" cy="652"/>
          </a:xfrm>
        </p:grpSpPr>
        <p:sp>
          <p:nvSpPr>
            <p:cNvPr id="37904" name="Rectangle 38">
              <a:extLst>
                <a:ext uri="{FF2B5EF4-FFF2-40B4-BE49-F238E27FC236}">
                  <a16:creationId xmlns:a16="http://schemas.microsoft.com/office/drawing/2014/main" id="{68564ED6-7C7E-45D2-A4B1-8D8FE3155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2122"/>
              <a:ext cx="5580" cy="6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rgbClr val="990000"/>
                </a:buClr>
                <a:buSzPct val="90000"/>
                <a:buFont typeface="Wingdings" panose="05000000000000000000" pitchFamily="2" charset="2"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设</a:t>
              </a:r>
              <a:r>
                <a:rPr lang="en-US" altLang="zh-CN" sz="2400" b="0">
                  <a:latin typeface="Times New Roman" panose="02020603050405020304" pitchFamily="18" charset="0"/>
                </a:rPr>
                <a:t>  </a:t>
              </a:r>
              <a:r>
                <a:rPr lang="zh-CN" altLang="en-US" sz="2400" b="0">
                  <a:latin typeface="Times New Roman" panose="02020603050405020304" pitchFamily="18" charset="0"/>
                </a:rPr>
                <a:t>时刻矢量为        ，经过       时间后，于              时刻，矢量为</a:t>
              </a:r>
            </a:p>
            <a:p>
              <a:pPr eaLnBrk="1" hangingPunct="1">
                <a:lnSpc>
                  <a:spcPct val="130000"/>
                </a:lnSpc>
                <a:buClr>
                  <a:srgbClr val="990000"/>
                </a:buClr>
                <a:buSzPct val="90000"/>
                <a:buFont typeface="Wingdings" panose="05000000000000000000" pitchFamily="2" charset="2"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                    </a:t>
              </a:r>
              <a:r>
                <a:rPr lang="zh-CN" altLang="en-US" sz="2400" b="0">
                  <a:latin typeface="Times New Roman" panose="02020603050405020304" pitchFamily="18" charset="0"/>
                </a:rPr>
                <a:t>，在</a:t>
              </a:r>
              <a:r>
                <a:rPr lang="en-US" altLang="zh-CN" sz="2400" b="0">
                  <a:latin typeface="Times New Roman" panose="02020603050405020304" pitchFamily="18" charset="0"/>
                </a:rPr>
                <a:t>               </a:t>
              </a:r>
              <a:r>
                <a:rPr lang="zh-CN" altLang="en-US" sz="2400" b="0">
                  <a:latin typeface="Times New Roman" panose="02020603050405020304" pitchFamily="18" charset="0"/>
                </a:rPr>
                <a:t>时间内，</a:t>
              </a:r>
            </a:p>
          </p:txBody>
        </p:sp>
        <p:pic>
          <p:nvPicPr>
            <p:cNvPr id="37905" name="Picture 39">
              <a:extLst>
                <a:ext uri="{FF2B5EF4-FFF2-40B4-BE49-F238E27FC236}">
                  <a16:creationId xmlns:a16="http://schemas.microsoft.com/office/drawing/2014/main" id="{BED8E561-4CE3-44DD-B7F5-6D65B402F7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" y="2215"/>
              <a:ext cx="87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7906" name="Picture 40">
              <a:extLst>
                <a:ext uri="{FF2B5EF4-FFF2-40B4-BE49-F238E27FC236}">
                  <a16:creationId xmlns:a16="http://schemas.microsoft.com/office/drawing/2014/main" id="{2467E88C-E9DB-4672-9694-1A92211DFB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5" y="2171"/>
              <a:ext cx="405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7907" name="Picture 41">
              <a:extLst>
                <a:ext uri="{FF2B5EF4-FFF2-40B4-BE49-F238E27FC236}">
                  <a16:creationId xmlns:a16="http://schemas.microsoft.com/office/drawing/2014/main" id="{F5133BF5-A7EA-4AEB-B657-121200BE82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" y="2219"/>
              <a:ext cx="26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7908" name="Picture 42">
              <a:extLst>
                <a:ext uri="{FF2B5EF4-FFF2-40B4-BE49-F238E27FC236}">
                  <a16:creationId xmlns:a16="http://schemas.microsoft.com/office/drawing/2014/main" id="{84D89398-D1BB-48D1-ABEC-2D07743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2" y="2208"/>
              <a:ext cx="615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7909" name="Picture 43">
              <a:extLst>
                <a:ext uri="{FF2B5EF4-FFF2-40B4-BE49-F238E27FC236}">
                  <a16:creationId xmlns:a16="http://schemas.microsoft.com/office/drawing/2014/main" id="{959CE086-E970-414B-A729-D3810EF8F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438"/>
              <a:ext cx="933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7910" name="Picture 45">
              <a:extLst>
                <a:ext uri="{FF2B5EF4-FFF2-40B4-BE49-F238E27FC236}">
                  <a16:creationId xmlns:a16="http://schemas.microsoft.com/office/drawing/2014/main" id="{91CA856E-883E-46E4-928F-04677D107C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" y="2520"/>
              <a:ext cx="687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582703" name="Picture 47">
            <a:extLst>
              <a:ext uri="{FF2B5EF4-FFF2-40B4-BE49-F238E27FC236}">
                <a16:creationId xmlns:a16="http://schemas.microsoft.com/office/drawing/2014/main" id="{372785ED-71A8-419C-AF0E-DCE9C35E9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38" y="5113338"/>
            <a:ext cx="4256087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2716" name="Picture 60">
            <a:extLst>
              <a:ext uri="{FF2B5EF4-FFF2-40B4-BE49-F238E27FC236}">
                <a16:creationId xmlns:a16="http://schemas.microsoft.com/office/drawing/2014/main" id="{14D9DE33-EDF7-4911-972A-D86F07E7B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4845050"/>
            <a:ext cx="528637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2713" name="Picture 57">
            <a:extLst>
              <a:ext uri="{FF2B5EF4-FFF2-40B4-BE49-F238E27FC236}">
                <a16:creationId xmlns:a16="http://schemas.microsoft.com/office/drawing/2014/main" id="{AA9A6254-452B-4AA9-A602-90E85A948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13" y="5557838"/>
            <a:ext cx="1071562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2712" name="Picture 56">
            <a:extLst>
              <a:ext uri="{FF2B5EF4-FFF2-40B4-BE49-F238E27FC236}">
                <a16:creationId xmlns:a16="http://schemas.microsoft.com/office/drawing/2014/main" id="{F9B79861-6D9F-429B-BCF6-34DEFA858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50" y="5216525"/>
            <a:ext cx="579438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2704" name="Line 48">
            <a:extLst>
              <a:ext uri="{FF2B5EF4-FFF2-40B4-BE49-F238E27FC236}">
                <a16:creationId xmlns:a16="http://schemas.microsoft.com/office/drawing/2014/main" id="{EC68E5D8-69D3-4382-A962-86611BBD0851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702425" y="4687888"/>
            <a:ext cx="506413" cy="1528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sp>
        <p:nvSpPr>
          <p:cNvPr id="582705" name="Line 49">
            <a:extLst>
              <a:ext uri="{FF2B5EF4-FFF2-40B4-BE49-F238E27FC236}">
                <a16:creationId xmlns:a16="http://schemas.microsoft.com/office/drawing/2014/main" id="{331E6E8F-347D-44A2-A8EB-329F065F91EF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696075" y="4948238"/>
            <a:ext cx="2000250" cy="1266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sp>
        <p:nvSpPr>
          <p:cNvPr id="582710" name="Freeform 54">
            <a:extLst>
              <a:ext uri="{FF2B5EF4-FFF2-40B4-BE49-F238E27FC236}">
                <a16:creationId xmlns:a16="http://schemas.microsoft.com/office/drawing/2014/main" id="{0473DA7A-2008-45C5-841D-089E2208FF06}"/>
              </a:ext>
            </a:extLst>
          </p:cNvPr>
          <p:cNvSpPr>
            <a:spLocks noChangeAspect="1"/>
          </p:cNvSpPr>
          <p:nvPr/>
        </p:nvSpPr>
        <p:spPr bwMode="auto">
          <a:xfrm>
            <a:off x="6383338" y="4578350"/>
            <a:ext cx="2932112" cy="758825"/>
          </a:xfrm>
          <a:custGeom>
            <a:avLst/>
            <a:gdLst>
              <a:gd name="T0" fmla="*/ 0 w 1847"/>
              <a:gd name="T1" fmla="*/ 2147483646 h 478"/>
              <a:gd name="T2" fmla="*/ 2147483646 w 1847"/>
              <a:gd name="T3" fmla="*/ 2147483646 h 478"/>
              <a:gd name="T4" fmla="*/ 2147483646 w 1847"/>
              <a:gd name="T5" fmla="*/ 2147483646 h 47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47" h="478">
                <a:moveTo>
                  <a:pt x="0" y="356"/>
                </a:moveTo>
                <a:cubicBezTo>
                  <a:pt x="299" y="166"/>
                  <a:pt x="627" y="0"/>
                  <a:pt x="935" y="20"/>
                </a:cubicBezTo>
                <a:cubicBezTo>
                  <a:pt x="1243" y="40"/>
                  <a:pt x="1657" y="383"/>
                  <a:pt x="1847" y="47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sp>
        <p:nvSpPr>
          <p:cNvPr id="582711" name="Line 55">
            <a:extLst>
              <a:ext uri="{FF2B5EF4-FFF2-40B4-BE49-F238E27FC236}">
                <a16:creationId xmlns:a16="http://schemas.microsoft.com/office/drawing/2014/main" id="{83373A72-EEB8-4465-BAAE-8F15427A1D03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210425" y="4702175"/>
            <a:ext cx="1492250" cy="23971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sp>
        <p:nvSpPr>
          <p:cNvPr id="582718" name="Text Box 62">
            <a:extLst>
              <a:ext uri="{FF2B5EF4-FFF2-40B4-BE49-F238E27FC236}">
                <a16:creationId xmlns:a16="http://schemas.microsoft.com/office/drawing/2014/main" id="{6543A34C-CA07-4A98-8338-CC1023169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0275" y="5297488"/>
            <a:ext cx="1512888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000" b="0">
                <a:latin typeface="Times New Roman" panose="02020603050405020304" pitchFamily="18" charset="0"/>
                <a:ea typeface="楷体_GB2312" pitchFamily="49" charset="-122"/>
              </a:rPr>
              <a:t>矢端曲线</a:t>
            </a:r>
            <a:endParaRPr lang="en-US" altLang="zh-CN" sz="2000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8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8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8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8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8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8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8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82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8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8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85" grpId="0"/>
      <p:bldP spid="5827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占位符 3">
            <a:extLst>
              <a:ext uri="{FF2B5EF4-FFF2-40B4-BE49-F238E27FC236}">
                <a16:creationId xmlns:a16="http://schemas.microsoft.com/office/drawing/2014/main" id="{2B135D18-96BB-45C0-BA77-DD6DBA26F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50BF0463-C4FC-40C8-9CC7-5C85D13DD549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27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pic>
        <p:nvPicPr>
          <p:cNvPr id="588804" name="Picture 4">
            <a:extLst>
              <a:ext uri="{FF2B5EF4-FFF2-40B4-BE49-F238E27FC236}">
                <a16:creationId xmlns:a16="http://schemas.microsoft.com/office/drawing/2014/main" id="{58670D17-E4AB-42F4-9021-1D84ADF0E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4895850"/>
            <a:ext cx="69596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6">
            <a:extLst>
              <a:ext uri="{FF2B5EF4-FFF2-40B4-BE49-F238E27FC236}">
                <a16:creationId xmlns:a16="http://schemas.microsoft.com/office/drawing/2014/main" id="{6A88C401-43F1-4439-A233-D0CE4C59D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13" y="3030538"/>
            <a:ext cx="11906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8917" name="Picture 7">
            <a:extLst>
              <a:ext uri="{FF2B5EF4-FFF2-40B4-BE49-F238E27FC236}">
                <a16:creationId xmlns:a16="http://schemas.microsoft.com/office/drawing/2014/main" id="{B135AB31-E3A0-4B42-AACD-792E573BC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550" y="2643188"/>
            <a:ext cx="6429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18" name="Line 8">
            <a:extLst>
              <a:ext uri="{FF2B5EF4-FFF2-40B4-BE49-F238E27FC236}">
                <a16:creationId xmlns:a16="http://schemas.microsoft.com/office/drawing/2014/main" id="{651B54A1-25E6-40F0-AC04-4D6B8778E4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83300" y="2055813"/>
            <a:ext cx="561975" cy="1698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sp>
        <p:nvSpPr>
          <p:cNvPr id="38919" name="Line 9">
            <a:extLst>
              <a:ext uri="{FF2B5EF4-FFF2-40B4-BE49-F238E27FC236}">
                <a16:creationId xmlns:a16="http://schemas.microsoft.com/office/drawing/2014/main" id="{891254FA-1E5F-4015-865A-2839009475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6950" y="2344738"/>
            <a:ext cx="2220913" cy="1408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sp>
        <p:nvSpPr>
          <p:cNvPr id="38920" name="Freeform 10">
            <a:extLst>
              <a:ext uri="{FF2B5EF4-FFF2-40B4-BE49-F238E27FC236}">
                <a16:creationId xmlns:a16="http://schemas.microsoft.com/office/drawing/2014/main" id="{3734772F-DADE-4EDC-92E9-A7821C57F3DC}"/>
              </a:ext>
            </a:extLst>
          </p:cNvPr>
          <p:cNvSpPr>
            <a:spLocks/>
          </p:cNvSpPr>
          <p:nvPr/>
        </p:nvSpPr>
        <p:spPr bwMode="auto">
          <a:xfrm rot="-1753227">
            <a:off x="6056313" y="1654175"/>
            <a:ext cx="2879725" cy="2233613"/>
          </a:xfrm>
          <a:custGeom>
            <a:avLst/>
            <a:gdLst>
              <a:gd name="T0" fmla="*/ 0 w 1814"/>
              <a:gd name="T1" fmla="*/ 2147483646 h 1407"/>
              <a:gd name="T2" fmla="*/ 2147483646 w 1814"/>
              <a:gd name="T3" fmla="*/ 2147483646 h 1407"/>
              <a:gd name="T4" fmla="*/ 2147483646 w 1814"/>
              <a:gd name="T5" fmla="*/ 2147483646 h 140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14" h="1407">
                <a:moveTo>
                  <a:pt x="0" y="46"/>
                </a:moveTo>
                <a:cubicBezTo>
                  <a:pt x="393" y="23"/>
                  <a:pt x="787" y="0"/>
                  <a:pt x="1089" y="227"/>
                </a:cubicBezTo>
                <a:cubicBezTo>
                  <a:pt x="1391" y="454"/>
                  <a:pt x="1602" y="930"/>
                  <a:pt x="1814" y="1407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sp>
        <p:nvSpPr>
          <p:cNvPr id="38921" name="Line 11">
            <a:extLst>
              <a:ext uri="{FF2B5EF4-FFF2-40B4-BE49-F238E27FC236}">
                <a16:creationId xmlns:a16="http://schemas.microsoft.com/office/drawing/2014/main" id="{0A1FAC1F-A348-4402-81AD-2B3F36586C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6863" y="2071688"/>
            <a:ext cx="1657350" cy="2667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pic>
        <p:nvPicPr>
          <p:cNvPr id="38922" name="Picture 13">
            <a:extLst>
              <a:ext uri="{FF2B5EF4-FFF2-40B4-BE49-F238E27FC236}">
                <a16:creationId xmlns:a16="http://schemas.microsoft.com/office/drawing/2014/main" id="{6D147E32-E985-4392-AD49-E2C095122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654175"/>
            <a:ext cx="5873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23" name="Arc 14">
            <a:extLst>
              <a:ext uri="{FF2B5EF4-FFF2-40B4-BE49-F238E27FC236}">
                <a16:creationId xmlns:a16="http://schemas.microsoft.com/office/drawing/2014/main" id="{B7378AA3-6BD7-4C54-8AB2-FB75DFAD6EC3}"/>
              </a:ext>
            </a:extLst>
          </p:cNvPr>
          <p:cNvSpPr>
            <a:spLocks/>
          </p:cNvSpPr>
          <p:nvPr/>
        </p:nvSpPr>
        <p:spPr bwMode="auto">
          <a:xfrm rot="10498555" flipV="1">
            <a:off x="7496175" y="1871663"/>
            <a:ext cx="504825" cy="287337"/>
          </a:xfrm>
          <a:custGeom>
            <a:avLst/>
            <a:gdLst>
              <a:gd name="T0" fmla="*/ 0 w 21600"/>
              <a:gd name="T1" fmla="*/ 0 h 21600"/>
              <a:gd name="T2" fmla="*/ 275749718 w 21600"/>
              <a:gd name="T3" fmla="*/ 50847209 h 21600"/>
              <a:gd name="T4" fmla="*/ 0 w 21600"/>
              <a:gd name="T5" fmla="*/ 50847209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/>
          <a:p>
            <a:endParaRPr lang="zh-CN" altLang="en-US"/>
          </a:p>
        </p:txBody>
      </p:sp>
      <p:sp>
        <p:nvSpPr>
          <p:cNvPr id="38924" name="Text Box 15">
            <a:extLst>
              <a:ext uri="{FF2B5EF4-FFF2-40B4-BE49-F238E27FC236}">
                <a16:creationId xmlns:a16="http://schemas.microsoft.com/office/drawing/2014/main" id="{F5E1BEE7-3E02-4D60-8F16-BD3FDB36F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3450" y="2868613"/>
            <a:ext cx="15128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000" b="0">
                <a:latin typeface="Times New Roman" panose="02020603050405020304" pitchFamily="18" charset="0"/>
                <a:ea typeface="楷体_GB2312" pitchFamily="49" charset="-122"/>
              </a:rPr>
              <a:t>矢端曲线</a:t>
            </a:r>
          </a:p>
        </p:txBody>
      </p:sp>
      <p:sp>
        <p:nvSpPr>
          <p:cNvPr id="588817" name="Rectangle 17">
            <a:extLst>
              <a:ext uri="{FF2B5EF4-FFF2-40B4-BE49-F238E27FC236}">
                <a16:creationId xmlns:a16="http://schemas.microsoft.com/office/drawing/2014/main" id="{92A18FAC-B3FA-418B-B635-B354EA98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1163638"/>
            <a:ext cx="2881313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平均变化率</a:t>
            </a:r>
          </a:p>
        </p:txBody>
      </p:sp>
      <p:pic>
        <p:nvPicPr>
          <p:cNvPr id="588818" name="Picture 18">
            <a:extLst>
              <a:ext uri="{FF2B5EF4-FFF2-40B4-BE49-F238E27FC236}">
                <a16:creationId xmlns:a16="http://schemas.microsoft.com/office/drawing/2014/main" id="{04A1F5CE-2F6A-43B3-83E5-FE92439E6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2022475"/>
            <a:ext cx="36893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8820" name="Rectangle 20">
            <a:extLst>
              <a:ext uri="{FF2B5EF4-FFF2-40B4-BE49-F238E27FC236}">
                <a16:creationId xmlns:a16="http://schemas.microsoft.com/office/drawing/2014/main" id="{D490420B-AB63-4E4D-8862-15E988127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3221038"/>
            <a:ext cx="2703513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矢量导数</a:t>
            </a:r>
          </a:p>
        </p:txBody>
      </p:sp>
      <p:grpSp>
        <p:nvGrpSpPr>
          <p:cNvPr id="588823" name="Group 23">
            <a:extLst>
              <a:ext uri="{FF2B5EF4-FFF2-40B4-BE49-F238E27FC236}">
                <a16:creationId xmlns:a16="http://schemas.microsoft.com/office/drawing/2014/main" id="{8487ED23-BEF3-494F-AABD-1D671C0C6BA6}"/>
              </a:ext>
            </a:extLst>
          </p:cNvPr>
          <p:cNvGrpSpPr>
            <a:grpSpLocks/>
          </p:cNvGrpSpPr>
          <p:nvPr/>
        </p:nvGrpSpPr>
        <p:grpSpPr bwMode="auto">
          <a:xfrm>
            <a:off x="846138" y="4013200"/>
            <a:ext cx="9072562" cy="523875"/>
            <a:chOff x="533" y="2359"/>
            <a:chExt cx="5715" cy="330"/>
          </a:xfrm>
        </p:grpSpPr>
        <p:sp>
          <p:nvSpPr>
            <p:cNvPr id="38934" name="Rectangle 19">
              <a:extLst>
                <a:ext uri="{FF2B5EF4-FFF2-40B4-BE49-F238E27FC236}">
                  <a16:creationId xmlns:a16="http://schemas.microsoft.com/office/drawing/2014/main" id="{F3FA36F4-1E19-491E-9255-371B8816F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" y="2359"/>
              <a:ext cx="571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Clr>
                  <a:srgbClr val="990000"/>
                </a:buClr>
                <a:buSzPct val="90000"/>
                <a:buFont typeface="Wingdings" panose="05000000000000000000" pitchFamily="2" charset="2"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矢量函数在      时间内的平均变化率，当</a:t>
              </a:r>
              <a:r>
                <a:rPr lang="en-US" altLang="zh-CN" sz="2400" b="0">
                  <a:latin typeface="Times New Roman" panose="02020603050405020304" pitchFamily="18" charset="0"/>
                </a:rPr>
                <a:t>                </a:t>
              </a:r>
              <a:r>
                <a:rPr lang="zh-CN" altLang="en-US" sz="2400" b="0">
                  <a:latin typeface="Times New Roman" panose="02020603050405020304" pitchFamily="18" charset="0"/>
                </a:rPr>
                <a:t>时的极限，记为</a:t>
              </a:r>
            </a:p>
          </p:txBody>
        </p:sp>
        <p:pic>
          <p:nvPicPr>
            <p:cNvPr id="38935" name="Picture 21">
              <a:extLst>
                <a:ext uri="{FF2B5EF4-FFF2-40B4-BE49-F238E27FC236}">
                  <a16:creationId xmlns:a16="http://schemas.microsoft.com/office/drawing/2014/main" id="{41AE2527-9B69-4962-AB3A-4FE04D41FE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2" y="2435"/>
              <a:ext cx="26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8936" name="Picture 22">
              <a:extLst>
                <a:ext uri="{FF2B5EF4-FFF2-40B4-BE49-F238E27FC236}">
                  <a16:creationId xmlns:a16="http://schemas.microsoft.com/office/drawing/2014/main" id="{61B1FF8B-D65C-4E14-9E59-0C2D99F655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0" y="2435"/>
              <a:ext cx="712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588826" name="Group 26">
            <a:extLst>
              <a:ext uri="{FF2B5EF4-FFF2-40B4-BE49-F238E27FC236}">
                <a16:creationId xmlns:a16="http://schemas.microsoft.com/office/drawing/2014/main" id="{274075F4-0CAF-47EC-AC6D-2210EC0F879A}"/>
              </a:ext>
            </a:extLst>
          </p:cNvPr>
          <p:cNvGrpSpPr>
            <a:grpSpLocks/>
          </p:cNvGrpSpPr>
          <p:nvPr/>
        </p:nvGrpSpPr>
        <p:grpSpPr bwMode="auto">
          <a:xfrm>
            <a:off x="846138" y="5913438"/>
            <a:ext cx="3368675" cy="523875"/>
            <a:chOff x="533" y="3725"/>
            <a:chExt cx="2122" cy="330"/>
          </a:xfrm>
        </p:grpSpPr>
        <p:sp>
          <p:nvSpPr>
            <p:cNvPr id="38932" name="Rectangle 24">
              <a:extLst>
                <a:ext uri="{FF2B5EF4-FFF2-40B4-BE49-F238E27FC236}">
                  <a16:creationId xmlns:a16="http://schemas.microsoft.com/office/drawing/2014/main" id="{C02A5353-3038-4768-9EC2-7F5DE7186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" y="3725"/>
              <a:ext cx="212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Clr>
                  <a:srgbClr val="990000"/>
                </a:buClr>
                <a:buSzPct val="90000"/>
                <a:buFont typeface="Wingdings" panose="05000000000000000000" pitchFamily="2" charset="2"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称为</a:t>
              </a:r>
              <a:r>
                <a:rPr lang="zh-CN" altLang="en-US" sz="2400">
                  <a:solidFill>
                    <a:srgbClr val="99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矢量函数对  的导数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pic>
          <p:nvPicPr>
            <p:cNvPr id="38933" name="Picture 25">
              <a:extLst>
                <a:ext uri="{FF2B5EF4-FFF2-40B4-BE49-F238E27FC236}">
                  <a16:creationId xmlns:a16="http://schemas.microsoft.com/office/drawing/2014/main" id="{C9356103-D38D-48A4-8C7F-6C1A004E73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0" y="3839"/>
              <a:ext cx="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588827" name="Line 27">
            <a:extLst>
              <a:ext uri="{FF2B5EF4-FFF2-40B4-BE49-F238E27FC236}">
                <a16:creationId xmlns:a16="http://schemas.microsoft.com/office/drawing/2014/main" id="{8F26FC09-0732-4901-9DA3-749A704225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1778000"/>
            <a:ext cx="819150" cy="2857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pic>
        <p:nvPicPr>
          <p:cNvPr id="588828" name="Picture 28">
            <a:extLst>
              <a:ext uri="{FF2B5EF4-FFF2-40B4-BE49-F238E27FC236}">
                <a16:creationId xmlns:a16="http://schemas.microsoft.com/office/drawing/2014/main" id="{E58FFF62-17AE-4AB5-A1E3-7E83EF68A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513" y="1250950"/>
            <a:ext cx="306387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8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8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8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8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8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17" grpId="0"/>
      <p:bldP spid="5888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>
            <a:extLst>
              <a:ext uri="{FF2B5EF4-FFF2-40B4-BE49-F238E27FC236}">
                <a16:creationId xmlns:a16="http://schemas.microsoft.com/office/drawing/2014/main" id="{55CABAEB-88FC-4B6A-B071-E52E0EDEF85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1EA1F1DC-BE33-4F52-B45C-2597E0100531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28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39939" name="Rectangle 4">
            <a:extLst>
              <a:ext uri="{FF2B5EF4-FFF2-40B4-BE49-F238E27FC236}">
                <a16:creationId xmlns:a16="http://schemas.microsoft.com/office/drawing/2014/main" id="{5E7FC24A-E2BF-4D81-9BFF-76C0F725F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1152525"/>
            <a:ext cx="4752975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矢量导数的基本运算法则</a:t>
            </a:r>
          </a:p>
        </p:txBody>
      </p:sp>
      <p:pic>
        <p:nvPicPr>
          <p:cNvPr id="39940" name="Picture 5">
            <a:extLst>
              <a:ext uri="{FF2B5EF4-FFF2-40B4-BE49-F238E27FC236}">
                <a16:creationId xmlns:a16="http://schemas.microsoft.com/office/drawing/2014/main" id="{E5C0BF99-D4AD-4139-9CB8-A4644832A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728788"/>
            <a:ext cx="493395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占位符 3">
            <a:extLst>
              <a:ext uri="{FF2B5EF4-FFF2-40B4-BE49-F238E27FC236}">
                <a16:creationId xmlns:a16="http://schemas.microsoft.com/office/drawing/2014/main" id="{3B1C022A-6AE3-4C64-9614-F07596D0424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6F064F0E-2319-4C0B-8830-4CB15246EFBB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29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589848" name="Line 24">
            <a:extLst>
              <a:ext uri="{FF2B5EF4-FFF2-40B4-BE49-F238E27FC236}">
                <a16:creationId xmlns:a16="http://schemas.microsoft.com/office/drawing/2014/main" id="{B8A9D70A-9D42-4092-8ECC-336CDB37C4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9525" y="4857750"/>
            <a:ext cx="733425" cy="461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sm" len="lg"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sp>
        <p:nvSpPr>
          <p:cNvPr id="589828" name="Text Box 4">
            <a:extLst>
              <a:ext uri="{FF2B5EF4-FFF2-40B4-BE49-F238E27FC236}">
                <a16:creationId xmlns:a16="http://schemas.microsoft.com/office/drawing/2014/main" id="{6CE77CC0-8858-4232-8A23-90172055F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1190625"/>
            <a:ext cx="7391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在直角坐标系中</a:t>
            </a:r>
          </a:p>
        </p:txBody>
      </p:sp>
      <p:pic>
        <p:nvPicPr>
          <p:cNvPr id="589830" name="Picture 6">
            <a:extLst>
              <a:ext uri="{FF2B5EF4-FFF2-40B4-BE49-F238E27FC236}">
                <a16:creationId xmlns:a16="http://schemas.microsoft.com/office/drawing/2014/main" id="{715711C9-C6A0-4BC5-9700-ADF946A29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63" y="2055813"/>
            <a:ext cx="49053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9832" name="Picture 8">
            <a:extLst>
              <a:ext uri="{FF2B5EF4-FFF2-40B4-BE49-F238E27FC236}">
                <a16:creationId xmlns:a16="http://schemas.microsoft.com/office/drawing/2014/main" id="{18BBA7FB-789B-4FDD-A8F8-82028CB3E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3030538"/>
            <a:ext cx="51181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9834" name="Picture 10">
            <a:extLst>
              <a:ext uri="{FF2B5EF4-FFF2-40B4-BE49-F238E27FC236}">
                <a16:creationId xmlns:a16="http://schemas.microsoft.com/office/drawing/2014/main" id="{DBEF5AFB-50B6-42DA-89E7-B5A33E001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13" y="5407025"/>
            <a:ext cx="11906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9835" name="Picture 11">
            <a:extLst>
              <a:ext uri="{FF2B5EF4-FFF2-40B4-BE49-F238E27FC236}">
                <a16:creationId xmlns:a16="http://schemas.microsoft.com/office/drawing/2014/main" id="{18B25709-5863-41B6-9960-CA7DB68EE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550" y="5019675"/>
            <a:ext cx="6429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9836" name="Line 12">
            <a:extLst>
              <a:ext uri="{FF2B5EF4-FFF2-40B4-BE49-F238E27FC236}">
                <a16:creationId xmlns:a16="http://schemas.microsoft.com/office/drawing/2014/main" id="{1E740C61-E89F-42A4-A2AA-5B709D40B3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83300" y="4432300"/>
            <a:ext cx="561975" cy="1698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sp>
        <p:nvSpPr>
          <p:cNvPr id="589838" name="Freeform 14">
            <a:extLst>
              <a:ext uri="{FF2B5EF4-FFF2-40B4-BE49-F238E27FC236}">
                <a16:creationId xmlns:a16="http://schemas.microsoft.com/office/drawing/2014/main" id="{BE76C231-57F2-4C67-8031-002B921D3FA6}"/>
              </a:ext>
            </a:extLst>
          </p:cNvPr>
          <p:cNvSpPr>
            <a:spLocks/>
          </p:cNvSpPr>
          <p:nvPr/>
        </p:nvSpPr>
        <p:spPr bwMode="auto">
          <a:xfrm rot="-1753227">
            <a:off x="6056313" y="4030663"/>
            <a:ext cx="2879725" cy="2233612"/>
          </a:xfrm>
          <a:custGeom>
            <a:avLst/>
            <a:gdLst>
              <a:gd name="T0" fmla="*/ 0 w 1814"/>
              <a:gd name="T1" fmla="*/ 2147483646 h 1407"/>
              <a:gd name="T2" fmla="*/ 2147483646 w 1814"/>
              <a:gd name="T3" fmla="*/ 2147483646 h 1407"/>
              <a:gd name="T4" fmla="*/ 2147483646 w 1814"/>
              <a:gd name="T5" fmla="*/ 2147483646 h 140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14" h="1407">
                <a:moveTo>
                  <a:pt x="0" y="46"/>
                </a:moveTo>
                <a:cubicBezTo>
                  <a:pt x="393" y="23"/>
                  <a:pt x="787" y="0"/>
                  <a:pt x="1089" y="227"/>
                </a:cubicBezTo>
                <a:cubicBezTo>
                  <a:pt x="1391" y="454"/>
                  <a:pt x="1602" y="930"/>
                  <a:pt x="1814" y="1407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sp>
        <p:nvSpPr>
          <p:cNvPr id="589839" name="Line 15">
            <a:extLst>
              <a:ext uri="{FF2B5EF4-FFF2-40B4-BE49-F238E27FC236}">
                <a16:creationId xmlns:a16="http://schemas.microsoft.com/office/drawing/2014/main" id="{CBD807F7-68B1-4144-8030-70BFB6163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6863" y="4448175"/>
            <a:ext cx="1657350" cy="2667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pic>
        <p:nvPicPr>
          <p:cNvPr id="589840" name="Picture 16">
            <a:extLst>
              <a:ext uri="{FF2B5EF4-FFF2-40B4-BE49-F238E27FC236}">
                <a16:creationId xmlns:a16="http://schemas.microsoft.com/office/drawing/2014/main" id="{921F13DD-59F0-4392-9590-EBB81FFF1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030663"/>
            <a:ext cx="5873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9841" name="Arc 17">
            <a:extLst>
              <a:ext uri="{FF2B5EF4-FFF2-40B4-BE49-F238E27FC236}">
                <a16:creationId xmlns:a16="http://schemas.microsoft.com/office/drawing/2014/main" id="{875C8D03-5E18-4CF8-B354-48175B2439DF}"/>
              </a:ext>
            </a:extLst>
          </p:cNvPr>
          <p:cNvSpPr>
            <a:spLocks/>
          </p:cNvSpPr>
          <p:nvPr/>
        </p:nvSpPr>
        <p:spPr bwMode="auto">
          <a:xfrm rot="10498555" flipV="1">
            <a:off x="7496175" y="4248150"/>
            <a:ext cx="504825" cy="287338"/>
          </a:xfrm>
          <a:custGeom>
            <a:avLst/>
            <a:gdLst>
              <a:gd name="T0" fmla="*/ 0 w 21600"/>
              <a:gd name="T1" fmla="*/ 0 h 21600"/>
              <a:gd name="T2" fmla="*/ 275749718 w 21600"/>
              <a:gd name="T3" fmla="*/ 50847745 h 21600"/>
              <a:gd name="T4" fmla="*/ 0 w 21600"/>
              <a:gd name="T5" fmla="*/ 5084774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/>
          <a:p>
            <a:endParaRPr lang="zh-CN" altLang="en-US"/>
          </a:p>
        </p:txBody>
      </p:sp>
      <p:sp>
        <p:nvSpPr>
          <p:cNvPr id="589842" name="Text Box 18">
            <a:extLst>
              <a:ext uri="{FF2B5EF4-FFF2-40B4-BE49-F238E27FC236}">
                <a16:creationId xmlns:a16="http://schemas.microsoft.com/office/drawing/2014/main" id="{89809DD4-661F-4E94-8046-94E1072E0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3450" y="5245100"/>
            <a:ext cx="15128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000" b="0">
                <a:latin typeface="Times New Roman" panose="02020603050405020304" pitchFamily="18" charset="0"/>
                <a:ea typeface="楷体_GB2312" pitchFamily="49" charset="-122"/>
              </a:rPr>
              <a:t>矢端曲线</a:t>
            </a:r>
          </a:p>
        </p:txBody>
      </p:sp>
      <p:sp>
        <p:nvSpPr>
          <p:cNvPr id="589843" name="Rectangle 19">
            <a:extLst>
              <a:ext uri="{FF2B5EF4-FFF2-40B4-BE49-F238E27FC236}">
                <a16:creationId xmlns:a16="http://schemas.microsoft.com/office/drawing/2014/main" id="{761FB08C-0961-419D-9CB4-A0535EB98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4392613"/>
            <a:ext cx="16954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一般情况下</a:t>
            </a:r>
          </a:p>
        </p:txBody>
      </p:sp>
      <p:pic>
        <p:nvPicPr>
          <p:cNvPr id="589844" name="Picture 20">
            <a:extLst>
              <a:ext uri="{FF2B5EF4-FFF2-40B4-BE49-F238E27FC236}">
                <a16:creationId xmlns:a16="http://schemas.microsoft.com/office/drawing/2014/main" id="{C496FB6C-7803-4B87-9806-882FB2C7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725" y="5184775"/>
            <a:ext cx="11588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9845" name="Line 21">
            <a:extLst>
              <a:ext uri="{FF2B5EF4-FFF2-40B4-BE49-F238E27FC236}">
                <a16:creationId xmlns:a16="http://schemas.microsoft.com/office/drawing/2014/main" id="{136E8419-CB56-4C77-9358-D2FD63DE95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4163" y="4452938"/>
            <a:ext cx="914400" cy="752475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sp>
        <p:nvSpPr>
          <p:cNvPr id="589846" name="Line 22">
            <a:extLst>
              <a:ext uri="{FF2B5EF4-FFF2-40B4-BE49-F238E27FC236}">
                <a16:creationId xmlns:a16="http://schemas.microsoft.com/office/drawing/2014/main" id="{2C0350DE-EDD3-4D5A-9CD8-5407C13B2C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5205413"/>
            <a:ext cx="133350" cy="195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sp>
        <p:nvSpPr>
          <p:cNvPr id="589847" name="Line 23">
            <a:extLst>
              <a:ext uri="{FF2B5EF4-FFF2-40B4-BE49-F238E27FC236}">
                <a16:creationId xmlns:a16="http://schemas.microsoft.com/office/drawing/2014/main" id="{8349DC44-127D-4058-A2ED-B4FB25BDE6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6275" y="4724400"/>
            <a:ext cx="133350" cy="195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grpSp>
        <p:nvGrpSpPr>
          <p:cNvPr id="589851" name="Group 27">
            <a:extLst>
              <a:ext uri="{FF2B5EF4-FFF2-40B4-BE49-F238E27FC236}">
                <a16:creationId xmlns:a16="http://schemas.microsoft.com/office/drawing/2014/main" id="{4BB5B497-E341-4C1B-835D-A1205D91265C}"/>
              </a:ext>
            </a:extLst>
          </p:cNvPr>
          <p:cNvGrpSpPr>
            <a:grpSpLocks/>
          </p:cNvGrpSpPr>
          <p:nvPr/>
        </p:nvGrpSpPr>
        <p:grpSpPr bwMode="auto">
          <a:xfrm>
            <a:off x="7831138" y="4964113"/>
            <a:ext cx="423862" cy="268287"/>
            <a:chOff x="4933" y="3127"/>
            <a:chExt cx="267" cy="169"/>
          </a:xfrm>
        </p:grpSpPr>
        <p:sp>
          <p:nvSpPr>
            <p:cNvPr id="40982" name="Rectangle 26">
              <a:extLst>
                <a:ext uri="{FF2B5EF4-FFF2-40B4-BE49-F238E27FC236}">
                  <a16:creationId xmlns:a16="http://schemas.microsoft.com/office/drawing/2014/main" id="{90FBF076-B1EC-4DF7-BEF2-BB5995CF4A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033688">
              <a:off x="4933" y="3175"/>
              <a:ext cx="227" cy="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Clr>
                  <a:srgbClr val="990000"/>
                </a:buClr>
                <a:buSzPct val="90000"/>
                <a:buFont typeface="Wingdings" panose="05000000000000000000" pitchFamily="2" charset="2"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pic>
          <p:nvPicPr>
            <p:cNvPr id="40983" name="Picture 25">
              <a:extLst>
                <a:ext uri="{FF2B5EF4-FFF2-40B4-BE49-F238E27FC236}">
                  <a16:creationId xmlns:a16="http://schemas.microsoft.com/office/drawing/2014/main" id="{FA6CC8C2-738B-44FB-BECA-F56AC00700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1" y="3127"/>
              <a:ext cx="249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589837" name="Line 13">
            <a:extLst>
              <a:ext uri="{FF2B5EF4-FFF2-40B4-BE49-F238E27FC236}">
                <a16:creationId xmlns:a16="http://schemas.microsoft.com/office/drawing/2014/main" id="{7C41F771-655C-43AB-A00A-26C867E4B2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6950" y="4721225"/>
            <a:ext cx="2220913" cy="1408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89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8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8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8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8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89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8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89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8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89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8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89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8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8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8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8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89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8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8" grpId="0"/>
      <p:bldP spid="589842" grpId="0"/>
      <p:bldP spid="5898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>
            <a:extLst>
              <a:ext uri="{FF2B5EF4-FFF2-40B4-BE49-F238E27FC236}">
                <a16:creationId xmlns:a16="http://schemas.microsoft.com/office/drawing/2014/main" id="{8E18D7CB-4AE8-4885-B111-BA32A05FDBC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6BB25501-A837-4C61-A25C-C77CA1088CF3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3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530436" name="Text Box 4">
            <a:extLst>
              <a:ext uri="{FF2B5EF4-FFF2-40B4-BE49-F238E27FC236}">
                <a16:creationId xmlns:a16="http://schemas.microsoft.com/office/drawing/2014/main" id="{DE2CD43C-CB96-49A9-A45C-1B623C0BF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3" y="1355725"/>
            <a:ext cx="419576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模：矢量的大小</a:t>
            </a:r>
            <a:endParaRPr kumimoji="1" lang="zh-CN" altLang="en-US" sz="2400">
              <a:ea typeface="华文细黑" panose="02010600040101010101" pitchFamily="2" charset="-122"/>
            </a:endParaRPr>
          </a:p>
        </p:txBody>
      </p:sp>
      <p:pic>
        <p:nvPicPr>
          <p:cNvPr id="530459" name="Picture 27">
            <a:extLst>
              <a:ext uri="{FF2B5EF4-FFF2-40B4-BE49-F238E27FC236}">
                <a16:creationId xmlns:a16="http://schemas.microsoft.com/office/drawing/2014/main" id="{17A39E09-C5DC-4241-8C8F-A0082C289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638" y="1900238"/>
            <a:ext cx="1401762" cy="59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30461" name="Text Box 29">
            <a:extLst>
              <a:ext uri="{FF2B5EF4-FFF2-40B4-BE49-F238E27FC236}">
                <a16:creationId xmlns:a16="http://schemas.microsoft.com/office/drawing/2014/main" id="{D7175594-15AF-4C86-B83F-75BC9EC96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3" y="2640013"/>
            <a:ext cx="8804275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单位矢量：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530463" name="Rectangle 31">
            <a:extLst>
              <a:ext uri="{FF2B5EF4-FFF2-40B4-BE49-F238E27FC236}">
                <a16:creationId xmlns:a16="http://schemas.microsoft.com/office/drawing/2014/main" id="{F3B6D738-EA54-4D23-9879-6EBFE2D41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363" y="2663825"/>
            <a:ext cx="584993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大小为</a:t>
            </a:r>
            <a:r>
              <a:rPr lang="en-US" altLang="zh-CN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的矢量，</a:t>
            </a:r>
            <a:r>
              <a:rPr lang="zh-CN" altLang="en-US" sz="2400" b="0">
                <a:latin typeface="Times New Roman" panose="02020603050405020304" pitchFamily="18" charset="0"/>
              </a:rPr>
              <a:t>常用来表示矢量的方向</a:t>
            </a:r>
          </a:p>
        </p:txBody>
      </p:sp>
      <p:sp>
        <p:nvSpPr>
          <p:cNvPr id="530465" name="Text Box 33">
            <a:extLst>
              <a:ext uri="{FF2B5EF4-FFF2-40B4-BE49-F238E27FC236}">
                <a16:creationId xmlns:a16="http://schemas.microsoft.com/office/drawing/2014/main" id="{BEBB0BAF-2C2E-4900-9DEF-23855574B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3" y="4079875"/>
            <a:ext cx="8804275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零矢量：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530466" name="Rectangle 34">
            <a:extLst>
              <a:ext uri="{FF2B5EF4-FFF2-40B4-BE49-F238E27FC236}">
                <a16:creationId xmlns:a16="http://schemas.microsoft.com/office/drawing/2014/main" id="{6FA49FD4-14D8-4578-AC5E-5FD3BEDAD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00" y="4095750"/>
            <a:ext cx="25146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大小为</a:t>
            </a:r>
            <a:r>
              <a:rPr lang="en-US" altLang="zh-CN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的矢量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grpSp>
        <p:nvGrpSpPr>
          <p:cNvPr id="530473" name="Group 41">
            <a:extLst>
              <a:ext uri="{FF2B5EF4-FFF2-40B4-BE49-F238E27FC236}">
                <a16:creationId xmlns:a16="http://schemas.microsoft.com/office/drawing/2014/main" id="{79E25071-D78A-4E74-8463-70E18EEE0010}"/>
              </a:ext>
            </a:extLst>
          </p:cNvPr>
          <p:cNvGrpSpPr>
            <a:grpSpLocks/>
          </p:cNvGrpSpPr>
          <p:nvPr/>
        </p:nvGrpSpPr>
        <p:grpSpPr bwMode="auto">
          <a:xfrm>
            <a:off x="1263650" y="3303588"/>
            <a:ext cx="1171575" cy="554037"/>
            <a:chOff x="1989" y="2049"/>
            <a:chExt cx="738" cy="349"/>
          </a:xfrm>
        </p:grpSpPr>
        <p:pic>
          <p:nvPicPr>
            <p:cNvPr id="14358" name="Picture 35">
              <a:extLst>
                <a:ext uri="{FF2B5EF4-FFF2-40B4-BE49-F238E27FC236}">
                  <a16:creationId xmlns:a16="http://schemas.microsoft.com/office/drawing/2014/main" id="{D59FB7D7-C63F-4D43-9DE2-E5A0AF334F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9" y="2120"/>
              <a:ext cx="232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4359" name="Picture 36">
              <a:extLst>
                <a:ext uri="{FF2B5EF4-FFF2-40B4-BE49-F238E27FC236}">
                  <a16:creationId xmlns:a16="http://schemas.microsoft.com/office/drawing/2014/main" id="{64188414-2102-4ABF-97BC-4D2E52AB9A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1" y="2049"/>
              <a:ext cx="196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4360" name="Text Box 37">
              <a:extLst>
                <a:ext uri="{FF2B5EF4-FFF2-40B4-BE49-F238E27FC236}">
                  <a16:creationId xmlns:a16="http://schemas.microsoft.com/office/drawing/2014/main" id="{964214D2-8432-4639-BFA1-DFB76CA87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7" y="2064"/>
              <a:ext cx="40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或</a:t>
              </a:r>
            </a:p>
          </p:txBody>
        </p:sp>
      </p:grpSp>
      <p:grpSp>
        <p:nvGrpSpPr>
          <p:cNvPr id="530474" name="Group 42">
            <a:extLst>
              <a:ext uri="{FF2B5EF4-FFF2-40B4-BE49-F238E27FC236}">
                <a16:creationId xmlns:a16="http://schemas.microsoft.com/office/drawing/2014/main" id="{38D9727F-A0F6-4329-904E-BE9CF2E417B3}"/>
              </a:ext>
            </a:extLst>
          </p:cNvPr>
          <p:cNvGrpSpPr>
            <a:grpSpLocks/>
          </p:cNvGrpSpPr>
          <p:nvPr/>
        </p:nvGrpSpPr>
        <p:grpSpPr bwMode="auto">
          <a:xfrm>
            <a:off x="2481263" y="3362325"/>
            <a:ext cx="5113337" cy="525463"/>
            <a:chOff x="2937" y="2086"/>
            <a:chExt cx="3221" cy="331"/>
          </a:xfrm>
        </p:grpSpPr>
        <p:sp>
          <p:nvSpPr>
            <p:cNvPr id="14356" name="Rectangle 39">
              <a:extLst>
                <a:ext uri="{FF2B5EF4-FFF2-40B4-BE49-F238E27FC236}">
                  <a16:creationId xmlns:a16="http://schemas.microsoft.com/office/drawing/2014/main" id="{1FF8C315-64EB-4C9F-9D8A-8EB884E27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7" y="2087"/>
              <a:ext cx="322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buClrTx/>
                <a:buSzTx/>
                <a:buFontTx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表示方向与矢量     同向的单位矢量</a:t>
              </a:r>
            </a:p>
          </p:txBody>
        </p:sp>
        <p:pic>
          <p:nvPicPr>
            <p:cNvPr id="14357" name="Picture 40">
              <a:extLst>
                <a:ext uri="{FF2B5EF4-FFF2-40B4-BE49-F238E27FC236}">
                  <a16:creationId xmlns:a16="http://schemas.microsoft.com/office/drawing/2014/main" id="{55AFE9E8-6BF3-48CB-B136-F0B460AFF0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" y="2086"/>
              <a:ext cx="19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530475" name="Text Box 43">
            <a:extLst>
              <a:ext uri="{FF2B5EF4-FFF2-40B4-BE49-F238E27FC236}">
                <a16:creationId xmlns:a16="http://schemas.microsoft.com/office/drawing/2014/main" id="{ED867C0B-1F82-4D82-B12F-3AD0836ED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" y="4752975"/>
            <a:ext cx="8804275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矢量相等：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530476" name="Rectangle 44">
            <a:extLst>
              <a:ext uri="{FF2B5EF4-FFF2-40B4-BE49-F238E27FC236}">
                <a16:creationId xmlns:a16="http://schemas.microsoft.com/office/drawing/2014/main" id="{1E878D88-23BF-45CB-A0B2-02B4F42DE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150" y="4768850"/>
            <a:ext cx="337185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大小相等，方向相同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pic>
        <p:nvPicPr>
          <p:cNvPr id="530477" name="Picture 45">
            <a:extLst>
              <a:ext uri="{FF2B5EF4-FFF2-40B4-BE49-F238E27FC236}">
                <a16:creationId xmlns:a16="http://schemas.microsoft.com/office/drawing/2014/main" id="{234212E9-9540-4C95-BEF7-A51DF261E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513" y="5492750"/>
            <a:ext cx="1219200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30491" name="Group 59">
            <a:extLst>
              <a:ext uri="{FF2B5EF4-FFF2-40B4-BE49-F238E27FC236}">
                <a16:creationId xmlns:a16="http://schemas.microsoft.com/office/drawing/2014/main" id="{B36AD11D-31C9-4126-8792-2377D1BDEFA8}"/>
              </a:ext>
            </a:extLst>
          </p:cNvPr>
          <p:cNvGrpSpPr>
            <a:grpSpLocks/>
          </p:cNvGrpSpPr>
          <p:nvPr/>
        </p:nvGrpSpPr>
        <p:grpSpPr bwMode="auto">
          <a:xfrm>
            <a:off x="6462713" y="5133975"/>
            <a:ext cx="1295400" cy="914400"/>
            <a:chOff x="4071" y="3234"/>
            <a:chExt cx="816" cy="576"/>
          </a:xfrm>
        </p:grpSpPr>
        <p:sp>
          <p:nvSpPr>
            <p:cNvPr id="14354" name="Line 47">
              <a:extLst>
                <a:ext uri="{FF2B5EF4-FFF2-40B4-BE49-F238E27FC236}">
                  <a16:creationId xmlns:a16="http://schemas.microsoft.com/office/drawing/2014/main" id="{C5B0AFBD-5B99-4B02-AC15-F8B7095D5B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1" y="3234"/>
              <a:ext cx="816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355" name="Picture 48">
              <a:extLst>
                <a:ext uri="{FF2B5EF4-FFF2-40B4-BE49-F238E27FC236}">
                  <a16:creationId xmlns:a16="http://schemas.microsoft.com/office/drawing/2014/main" id="{3BB1E96F-1CDC-4B37-8939-8E8A11EA60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1" y="3559"/>
              <a:ext cx="154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530490" name="Group 58">
            <a:extLst>
              <a:ext uri="{FF2B5EF4-FFF2-40B4-BE49-F238E27FC236}">
                <a16:creationId xmlns:a16="http://schemas.microsoft.com/office/drawing/2014/main" id="{678C0CA3-FCCC-4AAE-88E7-5FE96BAB4683}"/>
              </a:ext>
            </a:extLst>
          </p:cNvPr>
          <p:cNvGrpSpPr>
            <a:grpSpLocks/>
          </p:cNvGrpSpPr>
          <p:nvPr/>
        </p:nvGrpSpPr>
        <p:grpSpPr bwMode="auto">
          <a:xfrm>
            <a:off x="8335963" y="4608513"/>
            <a:ext cx="1295400" cy="914400"/>
            <a:chOff x="5251" y="2903"/>
            <a:chExt cx="816" cy="576"/>
          </a:xfrm>
        </p:grpSpPr>
        <p:sp>
          <p:nvSpPr>
            <p:cNvPr id="14352" name="Line 52">
              <a:extLst>
                <a:ext uri="{FF2B5EF4-FFF2-40B4-BE49-F238E27FC236}">
                  <a16:creationId xmlns:a16="http://schemas.microsoft.com/office/drawing/2014/main" id="{DE972BE7-BB64-413A-A7DB-20AA8FDC39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51" y="2903"/>
              <a:ext cx="816" cy="57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353" name="Picture 53">
              <a:extLst>
                <a:ext uri="{FF2B5EF4-FFF2-40B4-BE49-F238E27FC236}">
                  <a16:creationId xmlns:a16="http://schemas.microsoft.com/office/drawing/2014/main" id="{46C33255-B200-465F-83C8-91EC063C07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4" y="3230"/>
              <a:ext cx="14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3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30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3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3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3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3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3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3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3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3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3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6" grpId="0" autoUpdateAnimBg="0"/>
      <p:bldP spid="530461" grpId="0" autoUpdateAnimBg="0"/>
      <p:bldP spid="530463" grpId="0"/>
      <p:bldP spid="530465" grpId="0" autoUpdateAnimBg="0"/>
      <p:bldP spid="530466" grpId="0"/>
      <p:bldP spid="530475" grpId="0" autoUpdateAnimBg="0"/>
      <p:bldP spid="53047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6">
            <a:extLst>
              <a:ext uri="{FF2B5EF4-FFF2-40B4-BE49-F238E27FC236}">
                <a16:creationId xmlns:a16="http://schemas.microsoft.com/office/drawing/2014/main" id="{21647365-6351-4913-BA97-692C300470A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AB8E7A-B967-4DD3-AE84-18C7BA521F75}" type="datetime1">
              <a:rPr lang="zh-CN" altLang="en-US"/>
              <a:pPr>
                <a:defRPr/>
              </a:pPr>
              <a:t>2017/9/7</a:t>
            </a:fld>
            <a:endParaRPr lang="en-US" altLang="zh-CN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CBE0DF39-CD06-4D1A-8A0A-14694053646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74700" y="1728788"/>
            <a:ext cx="5994400" cy="1749425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本章结束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8AA4F413-5367-492A-9250-D3593CF9178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73113" y="3095625"/>
            <a:ext cx="5995987" cy="90805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The End</a:t>
            </a:r>
            <a:r>
              <a:rPr lang="zh-CN" altLang="en-US"/>
              <a:t>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1">
            <a:extLst>
              <a:ext uri="{FF2B5EF4-FFF2-40B4-BE49-F238E27FC236}">
                <a16:creationId xmlns:a16="http://schemas.microsoft.com/office/drawing/2014/main" id="{38A75C0E-D88B-4988-80C6-1AA4AC64DC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0BE1B608-1DAE-4E76-AA44-9B1578105A7A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4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531459" name="Text Box 3">
            <a:extLst>
              <a:ext uri="{FF2B5EF4-FFF2-40B4-BE49-F238E27FC236}">
                <a16:creationId xmlns:a16="http://schemas.microsoft.com/office/drawing/2014/main" id="{9A7CCDC3-504A-4DE3-95A0-D366B2F94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038" y="2017713"/>
            <a:ext cx="4103687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满足</a:t>
            </a: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平行四边形法则</a:t>
            </a:r>
          </a:p>
        </p:txBody>
      </p:sp>
      <p:sp>
        <p:nvSpPr>
          <p:cNvPr id="531487" name="Text Box 31">
            <a:extLst>
              <a:ext uri="{FF2B5EF4-FFF2-40B4-BE49-F238E27FC236}">
                <a16:creationId xmlns:a16="http://schemas.microsoft.com/office/drawing/2014/main" id="{FC8FEB60-8DC6-4694-AA75-24CFC652B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3" y="1355725"/>
            <a:ext cx="419576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矢量的加法</a:t>
            </a:r>
            <a:endParaRPr kumimoji="1" lang="en-US" altLang="zh-CN" sz="2400">
              <a:ea typeface="华文细黑" panose="02010600040101010101" pitchFamily="2" charset="-122"/>
            </a:endParaRPr>
          </a:p>
        </p:txBody>
      </p:sp>
      <p:grpSp>
        <p:nvGrpSpPr>
          <p:cNvPr id="531509" name="Group 53">
            <a:extLst>
              <a:ext uri="{FF2B5EF4-FFF2-40B4-BE49-F238E27FC236}">
                <a16:creationId xmlns:a16="http://schemas.microsoft.com/office/drawing/2014/main" id="{7303514C-C1AB-49F7-9D91-7E9BBE5E4998}"/>
              </a:ext>
            </a:extLst>
          </p:cNvPr>
          <p:cNvGrpSpPr>
            <a:grpSpLocks/>
          </p:cNvGrpSpPr>
          <p:nvPr/>
        </p:nvGrpSpPr>
        <p:grpSpPr bwMode="auto">
          <a:xfrm>
            <a:off x="5619750" y="2520950"/>
            <a:ext cx="3713163" cy="1997075"/>
            <a:chOff x="3540" y="1600"/>
            <a:chExt cx="2339" cy="1258"/>
          </a:xfrm>
        </p:grpSpPr>
        <p:sp>
          <p:nvSpPr>
            <p:cNvPr id="15386" name="Line 33">
              <a:extLst>
                <a:ext uri="{FF2B5EF4-FFF2-40B4-BE49-F238E27FC236}">
                  <a16:creationId xmlns:a16="http://schemas.microsoft.com/office/drawing/2014/main" id="{10EF0D45-BFD0-4DCA-A621-20DEFD3BFC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743"/>
              <a:ext cx="15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7" name="Line 34">
              <a:extLst>
                <a:ext uri="{FF2B5EF4-FFF2-40B4-BE49-F238E27FC236}">
                  <a16:creationId xmlns:a16="http://schemas.microsoft.com/office/drawing/2014/main" id="{D5E09AAB-7A29-4180-8316-7CBE0883D9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10" y="1905"/>
              <a:ext cx="503" cy="838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8" name="Line 37">
              <a:extLst>
                <a:ext uri="{FF2B5EF4-FFF2-40B4-BE49-F238E27FC236}">
                  <a16:creationId xmlns:a16="http://schemas.microsoft.com/office/drawing/2014/main" id="{41903E68-0ADB-4320-9528-7A2332E06C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0" y="1919"/>
              <a:ext cx="2062" cy="8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5389" name="Picture 41">
              <a:extLst>
                <a:ext uri="{FF2B5EF4-FFF2-40B4-BE49-F238E27FC236}">
                  <a16:creationId xmlns:a16="http://schemas.microsoft.com/office/drawing/2014/main" id="{C9E18F74-6954-499E-8760-02F4653FE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1" y="2508"/>
              <a:ext cx="234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5390" name="Picture 46">
              <a:extLst>
                <a:ext uri="{FF2B5EF4-FFF2-40B4-BE49-F238E27FC236}">
                  <a16:creationId xmlns:a16="http://schemas.microsoft.com/office/drawing/2014/main" id="{DDD839AB-82C4-40E6-B00E-0746CC4509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4" y="1737"/>
              <a:ext cx="225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5391" name="Picture 47">
              <a:extLst>
                <a:ext uri="{FF2B5EF4-FFF2-40B4-BE49-F238E27FC236}">
                  <a16:creationId xmlns:a16="http://schemas.microsoft.com/office/drawing/2014/main" id="{24622D2F-88B8-4B0E-AF59-FEF64279EE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9" y="1600"/>
              <a:ext cx="219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531508" name="Group 52">
            <a:extLst>
              <a:ext uri="{FF2B5EF4-FFF2-40B4-BE49-F238E27FC236}">
                <a16:creationId xmlns:a16="http://schemas.microsoft.com/office/drawing/2014/main" id="{C7E68A5A-6E4B-4922-9C06-903750075326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684463"/>
            <a:ext cx="3648075" cy="1852612"/>
            <a:chOff x="912" y="1691"/>
            <a:chExt cx="2298" cy="1167"/>
          </a:xfrm>
        </p:grpSpPr>
        <p:sp>
          <p:nvSpPr>
            <p:cNvPr id="15374" name="Line 8">
              <a:extLst>
                <a:ext uri="{FF2B5EF4-FFF2-40B4-BE49-F238E27FC236}">
                  <a16:creationId xmlns:a16="http://schemas.microsoft.com/office/drawing/2014/main" id="{D369C604-C676-4F08-A73D-38F3152FA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722"/>
              <a:ext cx="15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5" name="Line 9">
              <a:extLst>
                <a:ext uri="{FF2B5EF4-FFF2-40B4-BE49-F238E27FC236}">
                  <a16:creationId xmlns:a16="http://schemas.microsoft.com/office/drawing/2014/main" id="{5319D873-52CB-4A1F-AD40-B967B0C70E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8" y="1884"/>
              <a:ext cx="503" cy="838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6" name="Line 10">
              <a:extLst>
                <a:ext uri="{FF2B5EF4-FFF2-40B4-BE49-F238E27FC236}">
                  <a16:creationId xmlns:a16="http://schemas.microsoft.com/office/drawing/2014/main" id="{39F86087-599C-44C1-BE44-A9691CEFB7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8" y="1890"/>
              <a:ext cx="15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7" name="Line 11">
              <a:extLst>
                <a:ext uri="{FF2B5EF4-FFF2-40B4-BE49-F238E27FC236}">
                  <a16:creationId xmlns:a16="http://schemas.microsoft.com/office/drawing/2014/main" id="{5DF7D26A-D86C-4A74-823D-FB480FDD74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80" y="1889"/>
              <a:ext cx="505" cy="8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8" name="Line 12">
              <a:extLst>
                <a:ext uri="{FF2B5EF4-FFF2-40B4-BE49-F238E27FC236}">
                  <a16:creationId xmlns:a16="http://schemas.microsoft.com/office/drawing/2014/main" id="{2BAA89CA-ABD6-43AF-9F23-94E2D4EE3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6" y="1898"/>
              <a:ext cx="2038" cy="8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9" name="Arc 38">
              <a:extLst>
                <a:ext uri="{FF2B5EF4-FFF2-40B4-BE49-F238E27FC236}">
                  <a16:creationId xmlns:a16="http://schemas.microsoft.com/office/drawing/2014/main" id="{5EC112B0-EF77-4568-9D34-214C4DDAA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" y="2495"/>
              <a:ext cx="136" cy="2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0" name="Arc 39">
              <a:extLst>
                <a:ext uri="{FF2B5EF4-FFF2-40B4-BE49-F238E27FC236}">
                  <a16:creationId xmlns:a16="http://schemas.microsoft.com/office/drawing/2014/main" id="{64903B20-9F97-4A48-B99E-57F53AA14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" y="2540"/>
              <a:ext cx="91" cy="1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>
              <a:spAutoFit/>
            </a:bodyPr>
            <a:lstStyle/>
            <a:p>
              <a:endParaRPr lang="zh-CN" altLang="en-US"/>
            </a:p>
          </p:txBody>
        </p:sp>
        <p:pic>
          <p:nvPicPr>
            <p:cNvPr id="15381" name="Picture 40">
              <a:extLst>
                <a:ext uri="{FF2B5EF4-FFF2-40B4-BE49-F238E27FC236}">
                  <a16:creationId xmlns:a16="http://schemas.microsoft.com/office/drawing/2014/main" id="{DF56B763-287D-4690-9913-70D07FD237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5" y="2508"/>
              <a:ext cx="234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5382" name="Picture 42">
              <a:extLst>
                <a:ext uri="{FF2B5EF4-FFF2-40B4-BE49-F238E27FC236}">
                  <a16:creationId xmlns:a16="http://schemas.microsoft.com/office/drawing/2014/main" id="{7621639B-D000-47A1-8C68-8B36D0FA12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" y="1691"/>
              <a:ext cx="225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5383" name="Picture 48">
              <a:extLst>
                <a:ext uri="{FF2B5EF4-FFF2-40B4-BE49-F238E27FC236}">
                  <a16:creationId xmlns:a16="http://schemas.microsoft.com/office/drawing/2014/main" id="{32E45348-2650-44BD-874E-FE884ECA18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1" y="1872"/>
              <a:ext cx="219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5384" name="Picture 49">
              <a:extLst>
                <a:ext uri="{FF2B5EF4-FFF2-40B4-BE49-F238E27FC236}">
                  <a16:creationId xmlns:a16="http://schemas.microsoft.com/office/drawing/2014/main" id="{AA9EBF37-CA0D-4657-9F06-8766198BA7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3" y="2359"/>
              <a:ext cx="115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5385" name="Picture 50">
              <a:extLst>
                <a:ext uri="{FF2B5EF4-FFF2-40B4-BE49-F238E27FC236}">
                  <a16:creationId xmlns:a16="http://schemas.microsoft.com/office/drawing/2014/main" id="{F35E52AC-CBDB-4056-88B0-1A7036F606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3" y="2516"/>
              <a:ext cx="104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531513" name="Group 57">
            <a:extLst>
              <a:ext uri="{FF2B5EF4-FFF2-40B4-BE49-F238E27FC236}">
                <a16:creationId xmlns:a16="http://schemas.microsoft.com/office/drawing/2014/main" id="{A1BF4375-A8FA-4085-AB20-61258EFC7818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4862513"/>
            <a:ext cx="5192712" cy="523875"/>
            <a:chOff x="831" y="3063"/>
            <a:chExt cx="3271" cy="330"/>
          </a:xfrm>
        </p:grpSpPr>
        <p:pic>
          <p:nvPicPr>
            <p:cNvPr id="15372" name="Picture 51">
              <a:extLst>
                <a:ext uri="{FF2B5EF4-FFF2-40B4-BE49-F238E27FC236}">
                  <a16:creationId xmlns:a16="http://schemas.microsoft.com/office/drawing/2014/main" id="{F3D3028A-60B7-42F7-8B7F-BD80B439E8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5" y="3084"/>
              <a:ext cx="2707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5373" name="Rectangle 55">
              <a:extLst>
                <a:ext uri="{FF2B5EF4-FFF2-40B4-BE49-F238E27FC236}">
                  <a16:creationId xmlns:a16="http://schemas.microsoft.com/office/drawing/2014/main" id="{1F4BBF01-C699-40F2-A5AB-822FA13E8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3063"/>
              <a:ext cx="74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buClrTx/>
                <a:buSzTx/>
                <a:buFontTx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大小：</a:t>
              </a:r>
            </a:p>
          </p:txBody>
        </p:sp>
      </p:grpSp>
      <p:grpSp>
        <p:nvGrpSpPr>
          <p:cNvPr id="531515" name="Group 59">
            <a:extLst>
              <a:ext uri="{FF2B5EF4-FFF2-40B4-BE49-F238E27FC236}">
                <a16:creationId xmlns:a16="http://schemas.microsoft.com/office/drawing/2014/main" id="{51723BDE-09D9-4A13-8C60-726AB8BBD78C}"/>
              </a:ext>
            </a:extLst>
          </p:cNvPr>
          <p:cNvGrpSpPr>
            <a:grpSpLocks/>
          </p:cNvGrpSpPr>
          <p:nvPr/>
        </p:nvGrpSpPr>
        <p:grpSpPr bwMode="auto">
          <a:xfrm>
            <a:off x="1279525" y="5616575"/>
            <a:ext cx="3959225" cy="784225"/>
            <a:chOff x="831" y="3554"/>
            <a:chExt cx="2494" cy="494"/>
          </a:xfrm>
        </p:grpSpPr>
        <p:pic>
          <p:nvPicPr>
            <p:cNvPr id="15370" name="Picture 54">
              <a:extLst>
                <a:ext uri="{FF2B5EF4-FFF2-40B4-BE49-F238E27FC236}">
                  <a16:creationId xmlns:a16="http://schemas.microsoft.com/office/drawing/2014/main" id="{1E34E3D2-F05F-490C-85EA-6502B5CBA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5" y="3554"/>
              <a:ext cx="1930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5371" name="Rectangle 56">
              <a:extLst>
                <a:ext uri="{FF2B5EF4-FFF2-40B4-BE49-F238E27FC236}">
                  <a16:creationId xmlns:a16="http://schemas.microsoft.com/office/drawing/2014/main" id="{2124ED07-3E63-4732-98D2-349CA4C13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3600"/>
              <a:ext cx="74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buClrTx/>
                <a:buSzTx/>
                <a:buFontTx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方向：</a:t>
              </a:r>
            </a:p>
          </p:txBody>
        </p:sp>
      </p:grpSp>
      <p:pic>
        <p:nvPicPr>
          <p:cNvPr id="531516" name="Picture 60">
            <a:extLst>
              <a:ext uri="{FF2B5EF4-FFF2-40B4-BE49-F238E27FC236}">
                <a16:creationId xmlns:a16="http://schemas.microsoft.com/office/drawing/2014/main" id="{E0D4E409-CBA1-47A0-80C5-001122F12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025" y="2033588"/>
            <a:ext cx="2036763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1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1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3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3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3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3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3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9" grpId="0" autoUpdateAnimBg="0"/>
      <p:bldP spid="53148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3">
            <a:extLst>
              <a:ext uri="{FF2B5EF4-FFF2-40B4-BE49-F238E27FC236}">
                <a16:creationId xmlns:a16="http://schemas.microsoft.com/office/drawing/2014/main" id="{D18450C7-3E43-4718-B470-D401BA0B318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CDF32971-D67A-43F2-BFC9-419A3EF2C042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5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536581" name="Text Box 5">
            <a:extLst>
              <a:ext uri="{FF2B5EF4-FFF2-40B4-BE49-F238E27FC236}">
                <a16:creationId xmlns:a16="http://schemas.microsoft.com/office/drawing/2014/main" id="{5639A3F3-DFC6-4232-8F63-486D3032D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1296988"/>
            <a:ext cx="698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推广：多个矢量相加满足多边形法则</a:t>
            </a:r>
          </a:p>
        </p:txBody>
      </p:sp>
      <p:grpSp>
        <p:nvGrpSpPr>
          <p:cNvPr id="536599" name="Group 23">
            <a:extLst>
              <a:ext uri="{FF2B5EF4-FFF2-40B4-BE49-F238E27FC236}">
                <a16:creationId xmlns:a16="http://schemas.microsoft.com/office/drawing/2014/main" id="{A6044A12-C007-432D-B016-F87913658468}"/>
              </a:ext>
            </a:extLst>
          </p:cNvPr>
          <p:cNvGrpSpPr>
            <a:grpSpLocks/>
          </p:cNvGrpSpPr>
          <p:nvPr/>
        </p:nvGrpSpPr>
        <p:grpSpPr bwMode="auto">
          <a:xfrm>
            <a:off x="1709738" y="2066925"/>
            <a:ext cx="2320925" cy="2163763"/>
            <a:chOff x="1848" y="1254"/>
            <a:chExt cx="1462" cy="1363"/>
          </a:xfrm>
        </p:grpSpPr>
        <p:sp>
          <p:nvSpPr>
            <p:cNvPr id="16395" name="Line 6">
              <a:extLst>
                <a:ext uri="{FF2B5EF4-FFF2-40B4-BE49-F238E27FC236}">
                  <a16:creationId xmlns:a16="http://schemas.microsoft.com/office/drawing/2014/main" id="{7CE8E745-5097-4EFE-A660-22664852EA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8" y="2310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6" name="Line 7">
              <a:extLst>
                <a:ext uri="{FF2B5EF4-FFF2-40B4-BE49-F238E27FC236}">
                  <a16:creationId xmlns:a16="http://schemas.microsoft.com/office/drawing/2014/main" id="{A43A15B0-DE71-4D8F-8E58-24E51941F8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0" y="1874"/>
              <a:ext cx="336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7" name="Line 8">
              <a:extLst>
                <a:ext uri="{FF2B5EF4-FFF2-40B4-BE49-F238E27FC236}">
                  <a16:creationId xmlns:a16="http://schemas.microsoft.com/office/drawing/2014/main" id="{E33EA6BE-7C49-480E-8564-A28388A679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97" y="1262"/>
              <a:ext cx="536" cy="6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" name="Line 9">
              <a:extLst>
                <a:ext uri="{FF2B5EF4-FFF2-40B4-BE49-F238E27FC236}">
                  <a16:creationId xmlns:a16="http://schemas.microsoft.com/office/drawing/2014/main" id="{03376764-9E5F-4601-BA6C-17191F3EAE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4" y="1254"/>
              <a:ext cx="832" cy="105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Line 10">
              <a:extLst>
                <a:ext uri="{FF2B5EF4-FFF2-40B4-BE49-F238E27FC236}">
                  <a16:creationId xmlns:a16="http://schemas.microsoft.com/office/drawing/2014/main" id="{62DD4B96-A945-4BD6-A476-1E973C0E92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2" y="1877"/>
              <a:ext cx="1368" cy="432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6400" name="Picture 16">
              <a:extLst>
                <a:ext uri="{FF2B5EF4-FFF2-40B4-BE49-F238E27FC236}">
                  <a16:creationId xmlns:a16="http://schemas.microsoft.com/office/drawing/2014/main" id="{A818F235-3C5D-4928-88D3-4A78258E6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3" y="2324"/>
              <a:ext cx="194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6401" name="Picture 17">
              <a:extLst>
                <a:ext uri="{FF2B5EF4-FFF2-40B4-BE49-F238E27FC236}">
                  <a16:creationId xmlns:a16="http://schemas.microsoft.com/office/drawing/2014/main" id="{47358295-0AF1-4A53-921D-68F80A8665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3" y="2007"/>
              <a:ext cx="187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6402" name="Picture 18">
              <a:extLst>
                <a:ext uri="{FF2B5EF4-FFF2-40B4-BE49-F238E27FC236}">
                  <a16:creationId xmlns:a16="http://schemas.microsoft.com/office/drawing/2014/main" id="{AD1F65BD-B942-44C0-A64E-820C583E0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5" y="1280"/>
              <a:ext cx="182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6403" name="Picture 22">
              <a:extLst>
                <a:ext uri="{FF2B5EF4-FFF2-40B4-BE49-F238E27FC236}">
                  <a16:creationId xmlns:a16="http://schemas.microsoft.com/office/drawing/2014/main" id="{FE0DDC53-70E0-430D-8561-FCC06AA2FA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6" y="1326"/>
              <a:ext cx="18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536600" name="Picture 24">
            <a:extLst>
              <a:ext uri="{FF2B5EF4-FFF2-40B4-BE49-F238E27FC236}">
                <a16:creationId xmlns:a16="http://schemas.microsoft.com/office/drawing/2014/main" id="{5596245F-A888-4A76-B26C-E8475D016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025" y="2690813"/>
            <a:ext cx="3417888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36602" name="Text Box 26">
            <a:extLst>
              <a:ext uri="{FF2B5EF4-FFF2-40B4-BE49-F238E27FC236}">
                <a16:creationId xmlns:a16="http://schemas.microsoft.com/office/drawing/2014/main" id="{02B04FCE-C0B1-47DB-BF66-115598C4D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5522913"/>
            <a:ext cx="1600200" cy="59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>
                <a:solidFill>
                  <a:srgbClr val="0033CC"/>
                </a:solidFill>
                <a:latin typeface="华文新魏" panose="02010800040101010101" pitchFamily="2" charset="-122"/>
                <a:ea typeface="楷体_GB2312" pitchFamily="49" charset="-122"/>
              </a:rPr>
              <a:t>结合律：</a:t>
            </a:r>
          </a:p>
        </p:txBody>
      </p:sp>
      <p:sp>
        <p:nvSpPr>
          <p:cNvPr id="536604" name="Rectangle 28">
            <a:extLst>
              <a:ext uri="{FF2B5EF4-FFF2-40B4-BE49-F238E27FC236}">
                <a16:creationId xmlns:a16="http://schemas.microsoft.com/office/drawing/2014/main" id="{6B51A095-C804-47CF-902F-8B6561937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4906963"/>
            <a:ext cx="1600200" cy="59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>
                <a:solidFill>
                  <a:srgbClr val="0033CC"/>
                </a:solidFill>
                <a:latin typeface="华文新魏" panose="02010800040101010101" pitchFamily="2" charset="-122"/>
                <a:ea typeface="楷体_GB2312" pitchFamily="49" charset="-122"/>
              </a:rPr>
              <a:t>交换律：</a:t>
            </a:r>
          </a:p>
        </p:txBody>
      </p:sp>
      <p:sp>
        <p:nvSpPr>
          <p:cNvPr id="536605" name="Text Box 29">
            <a:extLst>
              <a:ext uri="{FF2B5EF4-FFF2-40B4-BE49-F238E27FC236}">
                <a16:creationId xmlns:a16="http://schemas.microsoft.com/office/drawing/2014/main" id="{49D10961-F590-4079-8C25-97C19467A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4376738"/>
            <a:ext cx="5921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运算规则</a:t>
            </a:r>
          </a:p>
        </p:txBody>
      </p:sp>
      <p:pic>
        <p:nvPicPr>
          <p:cNvPr id="536606" name="Picture 30">
            <a:extLst>
              <a:ext uri="{FF2B5EF4-FFF2-40B4-BE49-F238E27FC236}">
                <a16:creationId xmlns:a16="http://schemas.microsoft.com/office/drawing/2014/main" id="{FA722B31-5B73-4012-AB8E-215F0994B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8" y="5057775"/>
            <a:ext cx="24384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36607" name="Picture 31">
            <a:extLst>
              <a:ext uri="{FF2B5EF4-FFF2-40B4-BE49-F238E27FC236}">
                <a16:creationId xmlns:a16="http://schemas.microsoft.com/office/drawing/2014/main" id="{837DB7BF-B62C-4A65-91BB-84DC03A8A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25" y="5692775"/>
            <a:ext cx="42846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3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36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36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36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6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36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1" grpId="0"/>
      <p:bldP spid="536602" grpId="0"/>
      <p:bldP spid="536604" grpId="0"/>
      <p:bldP spid="5366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1">
            <a:extLst>
              <a:ext uri="{FF2B5EF4-FFF2-40B4-BE49-F238E27FC236}">
                <a16:creationId xmlns:a16="http://schemas.microsoft.com/office/drawing/2014/main" id="{E1928897-2410-4AA6-BCD4-F0623CFC423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C2A28A86-7376-4C57-8B4A-993116F9E2D1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6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532519" name="Text Box 39">
            <a:extLst>
              <a:ext uri="{FF2B5EF4-FFF2-40B4-BE49-F238E27FC236}">
                <a16:creationId xmlns:a16="http://schemas.microsoft.com/office/drawing/2014/main" id="{A8980E9D-2315-40C5-8604-D218F84A2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038" y="2500313"/>
            <a:ext cx="36718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若                        ，则</a:t>
            </a:r>
          </a:p>
        </p:txBody>
      </p:sp>
      <p:sp>
        <p:nvSpPr>
          <p:cNvPr id="532502" name="Text Box 22">
            <a:extLst>
              <a:ext uri="{FF2B5EF4-FFF2-40B4-BE49-F238E27FC236}">
                <a16:creationId xmlns:a16="http://schemas.microsoft.com/office/drawing/2014/main" id="{415D629A-0414-4D03-B47D-C1B0656E3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3" y="1355725"/>
            <a:ext cx="419576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矢量的减法</a:t>
            </a:r>
            <a:endParaRPr kumimoji="1" lang="en-US" altLang="zh-CN" sz="2400">
              <a:ea typeface="华文细黑" panose="02010600040101010101" pitchFamily="2" charset="-122"/>
            </a:endParaRPr>
          </a:p>
        </p:txBody>
      </p:sp>
      <p:sp>
        <p:nvSpPr>
          <p:cNvPr id="532503" name="Text Box 23">
            <a:extLst>
              <a:ext uri="{FF2B5EF4-FFF2-40B4-BE49-F238E27FC236}">
                <a16:creationId xmlns:a16="http://schemas.microsoft.com/office/drawing/2014/main" id="{97A4546C-2E70-4B70-8EA3-27451D0D8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450" y="1390650"/>
            <a:ext cx="4195763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矢量加法的</a:t>
            </a: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逆运算</a:t>
            </a:r>
            <a:endParaRPr kumimoji="1" lang="en-US" altLang="zh-CN" sz="2400">
              <a:ea typeface="华文细黑" panose="02010600040101010101" pitchFamily="2" charset="-122"/>
            </a:endParaRPr>
          </a:p>
        </p:txBody>
      </p:sp>
      <p:pic>
        <p:nvPicPr>
          <p:cNvPr id="532518" name="Picture 38">
            <a:extLst>
              <a:ext uri="{FF2B5EF4-FFF2-40B4-BE49-F238E27FC236}">
                <a16:creationId xmlns:a16="http://schemas.microsoft.com/office/drawing/2014/main" id="{352BAE33-976D-4403-9989-9C11529E3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2533650"/>
            <a:ext cx="1716088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32520" name="Picture 40">
            <a:extLst>
              <a:ext uri="{FF2B5EF4-FFF2-40B4-BE49-F238E27FC236}">
                <a16:creationId xmlns:a16="http://schemas.microsoft.com/office/drawing/2014/main" id="{88CB4CFD-149A-4111-A86B-369AB6F60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5" y="2520950"/>
            <a:ext cx="207962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32521" name="Group 41">
            <a:extLst>
              <a:ext uri="{FF2B5EF4-FFF2-40B4-BE49-F238E27FC236}">
                <a16:creationId xmlns:a16="http://schemas.microsoft.com/office/drawing/2014/main" id="{3A5C62A3-C1E9-429B-B84E-5F9590924EB9}"/>
              </a:ext>
            </a:extLst>
          </p:cNvPr>
          <p:cNvGrpSpPr>
            <a:grpSpLocks/>
          </p:cNvGrpSpPr>
          <p:nvPr/>
        </p:nvGrpSpPr>
        <p:grpSpPr bwMode="auto">
          <a:xfrm>
            <a:off x="1925638" y="3908425"/>
            <a:ext cx="3648075" cy="1852613"/>
            <a:chOff x="912" y="1691"/>
            <a:chExt cx="2298" cy="1167"/>
          </a:xfrm>
        </p:grpSpPr>
        <p:sp>
          <p:nvSpPr>
            <p:cNvPr id="17429" name="Line 42">
              <a:extLst>
                <a:ext uri="{FF2B5EF4-FFF2-40B4-BE49-F238E27FC236}">
                  <a16:creationId xmlns:a16="http://schemas.microsoft.com/office/drawing/2014/main" id="{E1F3E340-A6E9-4718-91D2-97CCA18604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722"/>
              <a:ext cx="15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0" name="Line 43">
              <a:extLst>
                <a:ext uri="{FF2B5EF4-FFF2-40B4-BE49-F238E27FC236}">
                  <a16:creationId xmlns:a16="http://schemas.microsoft.com/office/drawing/2014/main" id="{4C66AA5E-AC37-46FF-B234-034C11BC82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8" y="1884"/>
              <a:ext cx="503" cy="838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1" name="Line 44">
              <a:extLst>
                <a:ext uri="{FF2B5EF4-FFF2-40B4-BE49-F238E27FC236}">
                  <a16:creationId xmlns:a16="http://schemas.microsoft.com/office/drawing/2014/main" id="{D1123D11-9F43-4395-9CA5-C6D5DF4A7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8" y="1890"/>
              <a:ext cx="15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2" name="Line 45">
              <a:extLst>
                <a:ext uri="{FF2B5EF4-FFF2-40B4-BE49-F238E27FC236}">
                  <a16:creationId xmlns:a16="http://schemas.microsoft.com/office/drawing/2014/main" id="{00CFCD0A-E7AA-409E-A663-0785088A72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80" y="1889"/>
              <a:ext cx="505" cy="829"/>
            </a:xfrm>
            <a:prstGeom prst="line">
              <a:avLst/>
            </a:prstGeom>
            <a:noFill/>
            <a:ln w="15875">
              <a:solidFill>
                <a:srgbClr val="0033CC"/>
              </a:solidFill>
              <a:prstDash val="dash"/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3" name="Line 46">
              <a:extLst>
                <a:ext uri="{FF2B5EF4-FFF2-40B4-BE49-F238E27FC236}">
                  <a16:creationId xmlns:a16="http://schemas.microsoft.com/office/drawing/2014/main" id="{327E4D22-CE1F-49B5-8E1D-EA694A308C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6" y="1898"/>
              <a:ext cx="2038" cy="8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4" name="Arc 47">
              <a:extLst>
                <a:ext uri="{FF2B5EF4-FFF2-40B4-BE49-F238E27FC236}">
                  <a16:creationId xmlns:a16="http://schemas.microsoft.com/office/drawing/2014/main" id="{67A60FDC-F8D3-4A84-ADE4-F1BAAE693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" y="2495"/>
              <a:ext cx="136" cy="2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35" name="Arc 48">
              <a:extLst>
                <a:ext uri="{FF2B5EF4-FFF2-40B4-BE49-F238E27FC236}">
                  <a16:creationId xmlns:a16="http://schemas.microsoft.com/office/drawing/2014/main" id="{AFE5A016-2864-4E30-A3D6-DEEC45F83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" y="2540"/>
              <a:ext cx="91" cy="1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>
              <a:spAutoFit/>
            </a:bodyPr>
            <a:lstStyle/>
            <a:p>
              <a:endParaRPr lang="zh-CN" altLang="en-US"/>
            </a:p>
          </p:txBody>
        </p:sp>
        <p:pic>
          <p:nvPicPr>
            <p:cNvPr id="17436" name="Picture 49">
              <a:extLst>
                <a:ext uri="{FF2B5EF4-FFF2-40B4-BE49-F238E27FC236}">
                  <a16:creationId xmlns:a16="http://schemas.microsoft.com/office/drawing/2014/main" id="{F0EA0F94-4EEE-4F26-8AAD-CDF1C953A9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5" y="2508"/>
              <a:ext cx="234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7437" name="Picture 50">
              <a:extLst>
                <a:ext uri="{FF2B5EF4-FFF2-40B4-BE49-F238E27FC236}">
                  <a16:creationId xmlns:a16="http://schemas.microsoft.com/office/drawing/2014/main" id="{4AE64D66-85EC-4751-81A1-B51C23BCCB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" y="1691"/>
              <a:ext cx="225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7438" name="Picture 51">
              <a:extLst>
                <a:ext uri="{FF2B5EF4-FFF2-40B4-BE49-F238E27FC236}">
                  <a16:creationId xmlns:a16="http://schemas.microsoft.com/office/drawing/2014/main" id="{081DF58A-7B8A-4369-9ED5-D1381F35A7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1" y="1872"/>
              <a:ext cx="219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7439" name="Picture 52">
              <a:extLst>
                <a:ext uri="{FF2B5EF4-FFF2-40B4-BE49-F238E27FC236}">
                  <a16:creationId xmlns:a16="http://schemas.microsoft.com/office/drawing/2014/main" id="{590F436E-C159-4F04-A0B9-38703CB880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3" y="2359"/>
              <a:ext cx="115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7440" name="Picture 53">
              <a:extLst>
                <a:ext uri="{FF2B5EF4-FFF2-40B4-BE49-F238E27FC236}">
                  <a16:creationId xmlns:a16="http://schemas.microsoft.com/office/drawing/2014/main" id="{1B25B1D7-0F0B-4ADF-BF5F-E88BA254F2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3" y="2516"/>
              <a:ext cx="104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532506" name="Line 26">
            <a:extLst>
              <a:ext uri="{FF2B5EF4-FFF2-40B4-BE49-F238E27FC236}">
                <a16:creationId xmlns:a16="http://schemas.microsoft.com/office/drawing/2014/main" id="{E2A43C6F-C223-4120-9D55-535D3A40FD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7450" y="5594350"/>
            <a:ext cx="24907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07" name="Line 27">
            <a:extLst>
              <a:ext uri="{FF2B5EF4-FFF2-40B4-BE49-F238E27FC236}">
                <a16:creationId xmlns:a16="http://schemas.microsoft.com/office/drawing/2014/main" id="{BD956023-2E9F-480F-B122-6E00632F1F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76975" y="4264025"/>
            <a:ext cx="798513" cy="1330325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08" name="Line 28">
            <a:extLst>
              <a:ext uri="{FF2B5EF4-FFF2-40B4-BE49-F238E27FC236}">
                <a16:creationId xmlns:a16="http://schemas.microsoft.com/office/drawing/2014/main" id="{03CDACFD-A36E-461C-BC14-50C54457192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0725" y="4273550"/>
            <a:ext cx="24733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09" name="Line 29">
            <a:extLst>
              <a:ext uri="{FF2B5EF4-FFF2-40B4-BE49-F238E27FC236}">
                <a16:creationId xmlns:a16="http://schemas.microsoft.com/office/drawing/2014/main" id="{ED1949E7-1BD9-4ECB-9332-707B229774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56650" y="4271963"/>
            <a:ext cx="801688" cy="13160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10" name="Line 30">
            <a:extLst>
              <a:ext uri="{FF2B5EF4-FFF2-40B4-BE49-F238E27FC236}">
                <a16:creationId xmlns:a16="http://schemas.microsoft.com/office/drawing/2014/main" id="{AC3A600A-D41C-4FAB-9AD4-65D0F2C34D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5550" y="4286250"/>
            <a:ext cx="3235325" cy="1282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32513" name="Picture 33">
            <a:extLst>
              <a:ext uri="{FF2B5EF4-FFF2-40B4-BE49-F238E27FC236}">
                <a16:creationId xmlns:a16="http://schemas.microsoft.com/office/drawing/2014/main" id="{B5620231-430B-4C16-A44F-2B2250930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463" y="5254625"/>
            <a:ext cx="371475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32514" name="Picture 34">
            <a:extLst>
              <a:ext uri="{FF2B5EF4-FFF2-40B4-BE49-F238E27FC236}">
                <a16:creationId xmlns:a16="http://schemas.microsoft.com/office/drawing/2014/main" id="{5ADF6FF9-2C0D-476A-84FD-173E68812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0" y="3957638"/>
            <a:ext cx="357188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32534" name="Arc 54">
            <a:extLst>
              <a:ext uri="{FF2B5EF4-FFF2-40B4-BE49-F238E27FC236}">
                <a16:creationId xmlns:a16="http://schemas.microsoft.com/office/drawing/2014/main" id="{AE9190B8-FD4F-4169-AADF-41B9F849E8A8}"/>
              </a:ext>
            </a:extLst>
          </p:cNvPr>
          <p:cNvSpPr>
            <a:spLocks/>
          </p:cNvSpPr>
          <p:nvPr/>
        </p:nvSpPr>
        <p:spPr bwMode="auto">
          <a:xfrm rot="2658463" flipH="1" flipV="1">
            <a:off x="8189913" y="4068763"/>
            <a:ext cx="503237" cy="850900"/>
          </a:xfrm>
          <a:custGeom>
            <a:avLst/>
            <a:gdLst>
              <a:gd name="T0" fmla="*/ 146302855 w 21600"/>
              <a:gd name="T1" fmla="*/ 0 h 18240"/>
              <a:gd name="T2" fmla="*/ 273155646 w 21600"/>
              <a:gd name="T3" fmla="*/ 1851765154 h 18240"/>
              <a:gd name="T4" fmla="*/ 0 w 21600"/>
              <a:gd name="T5" fmla="*/ 1851765154 h 18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8240" fill="none" extrusionOk="0">
                <a:moveTo>
                  <a:pt x="11569" y="-1"/>
                </a:moveTo>
                <a:cubicBezTo>
                  <a:pt x="17815" y="3961"/>
                  <a:pt x="21600" y="10843"/>
                  <a:pt x="21600" y="18240"/>
                </a:cubicBezTo>
              </a:path>
              <a:path w="21600" h="18240" stroke="0" extrusionOk="0">
                <a:moveTo>
                  <a:pt x="11569" y="-1"/>
                </a:moveTo>
                <a:cubicBezTo>
                  <a:pt x="17815" y="3961"/>
                  <a:pt x="21600" y="10843"/>
                  <a:pt x="21600" y="18240"/>
                </a:cubicBezTo>
                <a:lnTo>
                  <a:pt x="0" y="18240"/>
                </a:lnTo>
                <a:lnTo>
                  <a:pt x="11569" y="-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 anchor="ctr">
            <a:spAutoFit/>
          </a:bodyPr>
          <a:lstStyle/>
          <a:p>
            <a:endParaRPr lang="zh-CN" altLang="en-US"/>
          </a:p>
        </p:txBody>
      </p:sp>
      <p:pic>
        <p:nvPicPr>
          <p:cNvPr id="532535" name="Picture 55">
            <a:extLst>
              <a:ext uri="{FF2B5EF4-FFF2-40B4-BE49-F238E27FC236}">
                <a16:creationId xmlns:a16="http://schemas.microsoft.com/office/drawing/2014/main" id="{C8343F98-EFBD-45D1-A12B-DB5456171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5" y="3449638"/>
            <a:ext cx="9779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32536" name="Line 56">
            <a:extLst>
              <a:ext uri="{FF2B5EF4-FFF2-40B4-BE49-F238E27FC236}">
                <a16:creationId xmlns:a16="http://schemas.microsoft.com/office/drawing/2014/main" id="{92651591-3FA1-4BB5-AEEC-6415EBEB7E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3900" y="4283075"/>
            <a:ext cx="1666875" cy="1303338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/>
          <a:p>
            <a:endParaRPr lang="zh-CN" altLang="en-US"/>
          </a:p>
        </p:txBody>
      </p:sp>
      <p:sp>
        <p:nvSpPr>
          <p:cNvPr id="532537" name="Arc 57">
            <a:extLst>
              <a:ext uri="{FF2B5EF4-FFF2-40B4-BE49-F238E27FC236}">
                <a16:creationId xmlns:a16="http://schemas.microsoft.com/office/drawing/2014/main" id="{22B29732-4CEE-4AF0-A338-101A5E6E3B27}"/>
              </a:ext>
            </a:extLst>
          </p:cNvPr>
          <p:cNvSpPr>
            <a:spLocks/>
          </p:cNvSpPr>
          <p:nvPr/>
        </p:nvSpPr>
        <p:spPr bwMode="auto">
          <a:xfrm rot="10441257" flipV="1">
            <a:off x="7899400" y="5138738"/>
            <a:ext cx="430213" cy="852487"/>
          </a:xfrm>
          <a:custGeom>
            <a:avLst/>
            <a:gdLst>
              <a:gd name="T0" fmla="*/ 92935621 w 21481"/>
              <a:gd name="T1" fmla="*/ 0 h 18240"/>
              <a:gd name="T2" fmla="*/ 172560575 w 21481"/>
              <a:gd name="T3" fmla="*/ 1631010985 h 18240"/>
              <a:gd name="T4" fmla="*/ 0 w 21481"/>
              <a:gd name="T5" fmla="*/ 1862145542 h 18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481" h="18240" fill="none" extrusionOk="0">
                <a:moveTo>
                  <a:pt x="11569" y="-1"/>
                </a:moveTo>
                <a:cubicBezTo>
                  <a:pt x="17139" y="3532"/>
                  <a:pt x="20789" y="9416"/>
                  <a:pt x="21481" y="15975"/>
                </a:cubicBezTo>
              </a:path>
              <a:path w="21481" h="18240" stroke="0" extrusionOk="0">
                <a:moveTo>
                  <a:pt x="11569" y="-1"/>
                </a:moveTo>
                <a:cubicBezTo>
                  <a:pt x="17139" y="3532"/>
                  <a:pt x="20789" y="9416"/>
                  <a:pt x="21481" y="15975"/>
                </a:cubicBezTo>
                <a:lnTo>
                  <a:pt x="0" y="18240"/>
                </a:lnTo>
                <a:lnTo>
                  <a:pt x="11569" y="-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 anchor="ctr">
            <a:spAutoFit/>
          </a:bodyPr>
          <a:lstStyle/>
          <a:p>
            <a:endParaRPr lang="zh-CN" altLang="en-US"/>
          </a:p>
        </p:txBody>
      </p:sp>
      <p:pic>
        <p:nvPicPr>
          <p:cNvPr id="532538" name="Picture 58">
            <a:extLst>
              <a:ext uri="{FF2B5EF4-FFF2-40B4-BE49-F238E27FC236}">
                <a16:creationId xmlns:a16="http://schemas.microsoft.com/office/drawing/2014/main" id="{0C9C51C4-599E-4907-A37B-9B8C64721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5922963"/>
            <a:ext cx="977900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3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53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53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53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53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32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3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3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32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32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3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3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3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3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3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3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9" grpId="0"/>
      <p:bldP spid="532502" grpId="0" autoUpdateAnimBg="0"/>
      <p:bldP spid="53250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3">
            <a:extLst>
              <a:ext uri="{FF2B5EF4-FFF2-40B4-BE49-F238E27FC236}">
                <a16:creationId xmlns:a16="http://schemas.microsoft.com/office/drawing/2014/main" id="{B61968D7-24D7-41E3-9854-2A85276557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A0D66B9E-8B00-47DF-8A94-A605C6C0802A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7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542729" name="Text Box 9">
            <a:extLst>
              <a:ext uri="{FF2B5EF4-FFF2-40B4-BE49-F238E27FC236}">
                <a16:creationId xmlns:a16="http://schemas.microsoft.com/office/drawing/2014/main" id="{8B8C8EF5-34C4-4905-9837-0A00ED568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1368425"/>
            <a:ext cx="6281738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数乘</a:t>
            </a:r>
          </a:p>
        </p:txBody>
      </p:sp>
      <p:grpSp>
        <p:nvGrpSpPr>
          <p:cNvPr id="542735" name="Group 15">
            <a:extLst>
              <a:ext uri="{FF2B5EF4-FFF2-40B4-BE49-F238E27FC236}">
                <a16:creationId xmlns:a16="http://schemas.microsoft.com/office/drawing/2014/main" id="{901DF83F-F7D8-48CD-9D01-F55D07C0E0C0}"/>
              </a:ext>
            </a:extLst>
          </p:cNvPr>
          <p:cNvGrpSpPr>
            <a:grpSpLocks/>
          </p:cNvGrpSpPr>
          <p:nvPr/>
        </p:nvGrpSpPr>
        <p:grpSpPr bwMode="auto">
          <a:xfrm>
            <a:off x="5540375" y="2016125"/>
            <a:ext cx="1498600" cy="598488"/>
            <a:chOff x="3263" y="841"/>
            <a:chExt cx="944" cy="377"/>
          </a:xfrm>
        </p:grpSpPr>
        <p:pic>
          <p:nvPicPr>
            <p:cNvPr id="18454" name="Picture 11">
              <a:extLst>
                <a:ext uri="{FF2B5EF4-FFF2-40B4-BE49-F238E27FC236}">
                  <a16:creationId xmlns:a16="http://schemas.microsoft.com/office/drawing/2014/main" id="{E42878E7-F4FE-4A83-B599-AC759B9F4A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3" y="977"/>
              <a:ext cx="276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8455" name="Text Box 12">
              <a:extLst>
                <a:ext uri="{FF2B5EF4-FFF2-40B4-BE49-F238E27FC236}">
                  <a16:creationId xmlns:a16="http://schemas.microsoft.com/office/drawing/2014/main" id="{001B52F2-4A29-4AE2-B574-89F4D88B2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2" y="841"/>
              <a:ext cx="635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rgbClr val="99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矢量</a:t>
              </a:r>
            </a:p>
          </p:txBody>
        </p:sp>
      </p:grpSp>
      <p:pic>
        <p:nvPicPr>
          <p:cNvPr id="542736" name="Picture 16">
            <a:extLst>
              <a:ext uri="{FF2B5EF4-FFF2-40B4-BE49-F238E27FC236}">
                <a16:creationId xmlns:a16="http://schemas.microsoft.com/office/drawing/2014/main" id="{B548BFF2-7C19-4ACB-9A4E-CE629EDA0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3722688"/>
            <a:ext cx="1479550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42788" name="AutoShape 68">
            <a:extLst>
              <a:ext uri="{FF2B5EF4-FFF2-40B4-BE49-F238E27FC236}">
                <a16:creationId xmlns:a16="http://schemas.microsoft.com/office/drawing/2014/main" id="{F87CB058-432B-444A-BD17-1ACB215FBF36}"/>
              </a:ext>
            </a:extLst>
          </p:cNvPr>
          <p:cNvSpPr>
            <a:spLocks/>
          </p:cNvSpPr>
          <p:nvPr/>
        </p:nvSpPr>
        <p:spPr bwMode="auto">
          <a:xfrm>
            <a:off x="3367088" y="3343275"/>
            <a:ext cx="215900" cy="1389063"/>
          </a:xfrm>
          <a:prstGeom prst="leftBrace">
            <a:avLst>
              <a:gd name="adj1" fmla="val 5361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 anchor="ctr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542789" name="Text Box 69">
            <a:extLst>
              <a:ext uri="{FF2B5EF4-FFF2-40B4-BE49-F238E27FC236}">
                <a16:creationId xmlns:a16="http://schemas.microsoft.com/office/drawing/2014/main" id="{911693B0-C714-4011-A584-7C4755327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2988" y="3055938"/>
            <a:ext cx="10080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模：</a:t>
            </a:r>
          </a:p>
        </p:txBody>
      </p:sp>
      <p:sp>
        <p:nvSpPr>
          <p:cNvPr id="542790" name="Text Box 70">
            <a:extLst>
              <a:ext uri="{FF2B5EF4-FFF2-40B4-BE49-F238E27FC236}">
                <a16:creationId xmlns:a16="http://schemas.microsoft.com/office/drawing/2014/main" id="{5C2AB470-0CAC-4925-AFB1-7714F7B18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4575" y="4403725"/>
            <a:ext cx="12239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方向：</a:t>
            </a:r>
          </a:p>
        </p:txBody>
      </p:sp>
      <p:pic>
        <p:nvPicPr>
          <p:cNvPr id="542791" name="Picture 71">
            <a:extLst>
              <a:ext uri="{FF2B5EF4-FFF2-40B4-BE49-F238E27FC236}">
                <a16:creationId xmlns:a16="http://schemas.microsoft.com/office/drawing/2014/main" id="{8B3EDBFC-16B3-417A-B846-C0A44E36D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525" y="3003550"/>
            <a:ext cx="2646363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42814" name="Group 94">
            <a:extLst>
              <a:ext uri="{FF2B5EF4-FFF2-40B4-BE49-F238E27FC236}">
                <a16:creationId xmlns:a16="http://schemas.microsoft.com/office/drawing/2014/main" id="{5D2F313E-8F5C-4626-AF4B-F05EE460EF9B}"/>
              </a:ext>
            </a:extLst>
          </p:cNvPr>
          <p:cNvGrpSpPr>
            <a:grpSpLocks/>
          </p:cNvGrpSpPr>
          <p:nvPr/>
        </p:nvGrpSpPr>
        <p:grpSpPr bwMode="auto">
          <a:xfrm>
            <a:off x="4519613" y="3846513"/>
            <a:ext cx="3455987" cy="1770062"/>
            <a:chOff x="2847" y="2423"/>
            <a:chExt cx="2177" cy="1115"/>
          </a:xfrm>
        </p:grpSpPr>
        <p:sp>
          <p:nvSpPr>
            <p:cNvPr id="18444" name="AutoShape 72">
              <a:extLst>
                <a:ext uri="{FF2B5EF4-FFF2-40B4-BE49-F238E27FC236}">
                  <a16:creationId xmlns:a16="http://schemas.microsoft.com/office/drawing/2014/main" id="{D5FF5688-79E3-4A71-A528-73FF5201F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" y="2560"/>
              <a:ext cx="136" cy="875"/>
            </a:xfrm>
            <a:prstGeom prst="leftBrace">
              <a:avLst>
                <a:gd name="adj1" fmla="val 5361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 anchor="ctr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Clr>
                  <a:srgbClr val="990000"/>
                </a:buClr>
                <a:buSzPct val="90000"/>
                <a:buFont typeface="Wingdings" panose="05000000000000000000" pitchFamily="2" charset="2"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pic>
          <p:nvPicPr>
            <p:cNvPr id="18445" name="Picture 73">
              <a:extLst>
                <a:ext uri="{FF2B5EF4-FFF2-40B4-BE49-F238E27FC236}">
                  <a16:creationId xmlns:a16="http://schemas.microsoft.com/office/drawing/2014/main" id="{C91C2848-F164-40E3-8FA7-642DD8F0C0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8" y="2469"/>
              <a:ext cx="58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8446" name="Text Box 74">
              <a:extLst>
                <a:ext uri="{FF2B5EF4-FFF2-40B4-BE49-F238E27FC236}">
                  <a16:creationId xmlns:a16="http://schemas.microsoft.com/office/drawing/2014/main" id="{98E364AB-7B95-4380-86FE-1B0B36CCA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9" y="2423"/>
              <a:ext cx="131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与      同向</a:t>
              </a:r>
            </a:p>
          </p:txBody>
        </p:sp>
        <p:pic>
          <p:nvPicPr>
            <p:cNvPr id="18447" name="Picture 75">
              <a:extLst>
                <a:ext uri="{FF2B5EF4-FFF2-40B4-BE49-F238E27FC236}">
                  <a16:creationId xmlns:a16="http://schemas.microsoft.com/office/drawing/2014/main" id="{514B57F0-5C3D-4B48-8CCF-3F48D17F26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7" y="2437"/>
              <a:ext cx="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18448" name="Group 85">
              <a:extLst>
                <a:ext uri="{FF2B5EF4-FFF2-40B4-BE49-F238E27FC236}">
                  <a16:creationId xmlns:a16="http://schemas.microsoft.com/office/drawing/2014/main" id="{5BB347E0-04F4-418C-82D7-5BBCEB6707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8" y="2795"/>
              <a:ext cx="1986" cy="330"/>
              <a:chOff x="2765" y="2322"/>
              <a:chExt cx="1986" cy="330"/>
            </a:xfrm>
          </p:grpSpPr>
          <p:pic>
            <p:nvPicPr>
              <p:cNvPr id="18452" name="Picture 78">
                <a:extLst>
                  <a:ext uri="{FF2B5EF4-FFF2-40B4-BE49-F238E27FC236}">
                    <a16:creationId xmlns:a16="http://schemas.microsoft.com/office/drawing/2014/main" id="{04B81D40-9BC7-4B30-926B-7E23CFF230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5" y="2392"/>
                <a:ext cx="580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8453" name="Text Box 79">
                <a:extLst>
                  <a:ext uri="{FF2B5EF4-FFF2-40B4-BE49-F238E27FC236}">
                    <a16:creationId xmlns:a16="http://schemas.microsoft.com/office/drawing/2014/main" id="{13AE7D25-0E4D-45A2-B9DC-ED1D2CB8D8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6" y="2322"/>
                <a:ext cx="1315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6400" tIns="43200" rIns="86400" bIns="43200">
                <a:spAutoFit/>
              </a:bodyPr>
              <a:lstStyle>
                <a:lvl1pPr>
                  <a:lnSpc>
                    <a:spcPct val="140000"/>
                  </a:lnSpc>
                  <a:buClr>
                    <a:schemeClr val="bg2"/>
                  </a:buClr>
                  <a:buSzPct val="60000"/>
                  <a:buFont typeface="Wingdings" panose="05000000000000000000" pitchFamily="2" charset="2"/>
                  <a:buChar char="l"/>
                  <a:defRPr sz="2100" b="1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40000"/>
                  </a:lnSpc>
                  <a:buClr>
                    <a:schemeClr val="tx1"/>
                  </a:buClr>
                  <a:buSzPct val="50000"/>
                  <a:buFont typeface="Wingdings" panose="05000000000000000000" pitchFamily="2" charset="2"/>
                  <a:buChar char="p"/>
                  <a:defRPr sz="19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40000"/>
                  </a:lnSpc>
                  <a:buSzPct val="50000"/>
                  <a:buFont typeface="Wingdings" panose="05000000000000000000" pitchFamily="2" charset="2"/>
                  <a:buChar char="n"/>
                  <a:defRPr sz="1700">
                    <a:solidFill>
                      <a:schemeClr val="tx1"/>
                    </a:solidFill>
                    <a:latin typeface="FrutigerNext LT Light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40000"/>
                  </a:lnSpc>
                  <a:buChar char="–"/>
                  <a:defRPr sz="1500">
                    <a:solidFill>
                      <a:schemeClr val="tx1"/>
                    </a:solidFill>
                    <a:latin typeface="FrutigerNext LT Medium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40000"/>
                  </a:lnSpc>
                  <a:buFont typeface="FrutigerNext LT Medium" pitchFamily="34" charset="0"/>
                  <a:buChar char="~"/>
                  <a:defRPr sz="1300">
                    <a:solidFill>
                      <a:schemeClr val="tx1"/>
                    </a:solidFill>
                    <a:latin typeface="FrutigerNext LT Medium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Font typeface="FrutigerNext LT Medium" pitchFamily="34" charset="0"/>
                  <a:buChar char="~"/>
                  <a:defRPr sz="1300">
                    <a:solidFill>
                      <a:schemeClr val="tx1"/>
                    </a:solidFill>
                    <a:latin typeface="FrutigerNext LT Medium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Font typeface="FrutigerNext LT Medium" pitchFamily="34" charset="0"/>
                  <a:buChar char="~"/>
                  <a:defRPr sz="1300">
                    <a:solidFill>
                      <a:schemeClr val="tx1"/>
                    </a:solidFill>
                    <a:latin typeface="FrutigerNext LT Medium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Font typeface="FrutigerNext LT Medium" pitchFamily="34" charset="0"/>
                  <a:buChar char="~"/>
                  <a:defRPr sz="1300">
                    <a:solidFill>
                      <a:schemeClr val="tx1"/>
                    </a:solidFill>
                    <a:latin typeface="FrutigerNext LT Medium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Font typeface="FrutigerNext LT Medium" pitchFamily="34" charset="0"/>
                  <a:buChar char="~"/>
                  <a:defRPr sz="1300">
                    <a:solidFill>
                      <a:schemeClr val="tx1"/>
                    </a:solidFill>
                    <a:latin typeface="FrutigerNext LT Medium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0">
                    <a:latin typeface="Times New Roman" panose="02020603050405020304" pitchFamily="18" charset="0"/>
                  </a:rPr>
                  <a:t>零矢量</a:t>
                </a:r>
              </a:p>
            </p:txBody>
          </p:sp>
        </p:grpSp>
        <p:pic>
          <p:nvPicPr>
            <p:cNvPr id="18449" name="Picture 82">
              <a:extLst>
                <a:ext uri="{FF2B5EF4-FFF2-40B4-BE49-F238E27FC236}">
                  <a16:creationId xmlns:a16="http://schemas.microsoft.com/office/drawing/2014/main" id="{57728662-8890-4965-9558-2EF130840B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8" y="3254"/>
              <a:ext cx="58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8450" name="Text Box 83">
              <a:extLst>
                <a:ext uri="{FF2B5EF4-FFF2-40B4-BE49-F238E27FC236}">
                  <a16:creationId xmlns:a16="http://schemas.microsoft.com/office/drawing/2014/main" id="{F5C96FD3-E684-4584-82A7-5B19D94A40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9" y="3208"/>
              <a:ext cx="131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00" tIns="43200" rIns="86400" bIns="43200">
              <a:spAutoFit/>
            </a:bodyPr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19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700">
                  <a:solidFill>
                    <a:schemeClr val="tx1"/>
                  </a:solidFill>
                  <a:latin typeface="FrutigerNext LT Light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5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3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与      反向</a:t>
              </a:r>
            </a:p>
          </p:txBody>
        </p:sp>
        <p:pic>
          <p:nvPicPr>
            <p:cNvPr id="18451" name="Picture 84">
              <a:extLst>
                <a:ext uri="{FF2B5EF4-FFF2-40B4-BE49-F238E27FC236}">
                  <a16:creationId xmlns:a16="http://schemas.microsoft.com/office/drawing/2014/main" id="{A598C05C-8208-48A6-98BC-BCB159996F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3" y="3230"/>
              <a:ext cx="19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542813" name="Rectangle 93">
            <a:extLst>
              <a:ext uri="{FF2B5EF4-FFF2-40B4-BE49-F238E27FC236}">
                <a16:creationId xmlns:a16="http://schemas.microsoft.com/office/drawing/2014/main" id="{52E302C8-693E-41BB-956D-CE42BA5E2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087563"/>
            <a:ext cx="443865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矢量与一标量（实数）相乘</a:t>
            </a:r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4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54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4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4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4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54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9" grpId="0"/>
      <p:bldP spid="542788" grpId="0" animBg="1"/>
      <p:bldP spid="542789" grpId="0"/>
      <p:bldP spid="542790" grpId="0"/>
      <p:bldP spid="5428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>
            <a:extLst>
              <a:ext uri="{FF2B5EF4-FFF2-40B4-BE49-F238E27FC236}">
                <a16:creationId xmlns:a16="http://schemas.microsoft.com/office/drawing/2014/main" id="{FB34DCC4-2A02-4C9C-BCA3-29FFF935996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16C23EEA-35B8-45E9-92A4-A311B39C32C1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8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553988" name="Text Box 4">
            <a:extLst>
              <a:ext uri="{FF2B5EF4-FFF2-40B4-BE49-F238E27FC236}">
                <a16:creationId xmlns:a16="http://schemas.microsoft.com/office/drawing/2014/main" id="{77115886-24F7-40B7-A85A-6D9607F45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3217863"/>
            <a:ext cx="1600200" cy="59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>
                <a:solidFill>
                  <a:srgbClr val="0033CC"/>
                </a:solidFill>
                <a:latin typeface="华文新魏" panose="02010800040101010101" pitchFamily="2" charset="-122"/>
                <a:ea typeface="楷体_GB2312" pitchFamily="49" charset="-122"/>
              </a:rPr>
              <a:t>交换律：</a:t>
            </a:r>
          </a:p>
        </p:txBody>
      </p:sp>
      <p:sp>
        <p:nvSpPr>
          <p:cNvPr id="553989" name="Rectangle 5">
            <a:extLst>
              <a:ext uri="{FF2B5EF4-FFF2-40B4-BE49-F238E27FC236}">
                <a16:creationId xmlns:a16="http://schemas.microsoft.com/office/drawing/2014/main" id="{B60A40DE-9045-4474-A708-40C047A03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400" y="1944688"/>
            <a:ext cx="1600200" cy="59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>
                <a:solidFill>
                  <a:srgbClr val="0033CC"/>
                </a:solidFill>
                <a:latin typeface="华文新魏" panose="02010800040101010101" pitchFamily="2" charset="-122"/>
                <a:ea typeface="楷体_GB2312" pitchFamily="49" charset="-122"/>
              </a:rPr>
              <a:t>分配律：</a:t>
            </a:r>
          </a:p>
        </p:txBody>
      </p:sp>
      <p:sp>
        <p:nvSpPr>
          <p:cNvPr id="553990" name="Text Box 6">
            <a:extLst>
              <a:ext uri="{FF2B5EF4-FFF2-40B4-BE49-F238E27FC236}">
                <a16:creationId xmlns:a16="http://schemas.microsoft.com/office/drawing/2014/main" id="{E2CA1786-693D-40C2-A800-D3F2E26E4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1281113"/>
            <a:ext cx="5921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运算规则</a:t>
            </a:r>
          </a:p>
        </p:txBody>
      </p:sp>
      <p:pic>
        <p:nvPicPr>
          <p:cNvPr id="553991" name="Picture 7">
            <a:extLst>
              <a:ext uri="{FF2B5EF4-FFF2-40B4-BE49-F238E27FC236}">
                <a16:creationId xmlns:a16="http://schemas.microsoft.com/office/drawing/2014/main" id="{D9535B70-F535-4378-8305-47557B2B0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3" y="2033588"/>
            <a:ext cx="3278187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3992" name="Picture 8">
            <a:extLst>
              <a:ext uri="{FF2B5EF4-FFF2-40B4-BE49-F238E27FC236}">
                <a16:creationId xmlns:a16="http://schemas.microsoft.com/office/drawing/2014/main" id="{C64D5A3B-B9E7-4A3D-871A-6DF0A177A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788" y="3352800"/>
            <a:ext cx="3778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3993" name="Picture 9">
            <a:extLst>
              <a:ext uri="{FF2B5EF4-FFF2-40B4-BE49-F238E27FC236}">
                <a16:creationId xmlns:a16="http://schemas.microsoft.com/office/drawing/2014/main" id="{33C0E00A-F519-4EF1-9267-B55194E62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538" y="2641600"/>
            <a:ext cx="319881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53994" name="Text Box 10">
            <a:extLst>
              <a:ext uri="{FF2B5EF4-FFF2-40B4-BE49-F238E27FC236}">
                <a16:creationId xmlns:a16="http://schemas.microsoft.com/office/drawing/2014/main" id="{F58DBA3C-2CC5-4EE5-8115-5C3E57B3B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4089400"/>
            <a:ext cx="5921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单位矢量</a:t>
            </a:r>
          </a:p>
        </p:txBody>
      </p:sp>
      <p:pic>
        <p:nvPicPr>
          <p:cNvPr id="553995" name="Picture 11">
            <a:extLst>
              <a:ext uri="{FF2B5EF4-FFF2-40B4-BE49-F238E27FC236}">
                <a16:creationId xmlns:a16="http://schemas.microsoft.com/office/drawing/2014/main" id="{19E1829C-0B17-46AE-92CD-E198970BA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963" y="4381500"/>
            <a:ext cx="1176337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3996" name="Picture 12">
            <a:extLst>
              <a:ext uri="{FF2B5EF4-FFF2-40B4-BE49-F238E27FC236}">
                <a16:creationId xmlns:a16="http://schemas.microsoft.com/office/drawing/2014/main" id="{8668773D-B3B6-4B4F-8850-16536DC17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4789488"/>
            <a:ext cx="438150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3997" name="Picture 13">
            <a:extLst>
              <a:ext uri="{FF2B5EF4-FFF2-40B4-BE49-F238E27FC236}">
                <a16:creationId xmlns:a16="http://schemas.microsoft.com/office/drawing/2014/main" id="{6D5F3605-EB07-4999-9A89-56763C041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238" y="4711700"/>
            <a:ext cx="134937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53998" name="Text Box 14">
            <a:extLst>
              <a:ext uri="{FF2B5EF4-FFF2-40B4-BE49-F238E27FC236}">
                <a16:creationId xmlns:a16="http://schemas.microsoft.com/office/drawing/2014/main" id="{41D56A8D-BBB3-412E-8903-007A90B4F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5386388"/>
            <a:ext cx="5921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矢量的减法</a:t>
            </a:r>
          </a:p>
        </p:txBody>
      </p:sp>
      <p:pic>
        <p:nvPicPr>
          <p:cNvPr id="553999" name="Picture 15">
            <a:extLst>
              <a:ext uri="{FF2B5EF4-FFF2-40B4-BE49-F238E27FC236}">
                <a16:creationId xmlns:a16="http://schemas.microsoft.com/office/drawing/2014/main" id="{EB37BB71-CCA6-4EB9-BE4B-5FE15F56D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8" y="5724525"/>
            <a:ext cx="290988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5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53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5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3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55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55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55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5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5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/>
      <p:bldP spid="553989" grpId="0"/>
      <p:bldP spid="553990" grpId="0"/>
      <p:bldP spid="553994" grpId="0"/>
      <p:bldP spid="5539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3">
            <a:extLst>
              <a:ext uri="{FF2B5EF4-FFF2-40B4-BE49-F238E27FC236}">
                <a16:creationId xmlns:a16="http://schemas.microsoft.com/office/drawing/2014/main" id="{12E21A06-A1B9-490A-BE2E-BF4E211DEB8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77888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77888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77888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877888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877888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87788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t>Page </a:t>
            </a:r>
            <a:fld id="{52D3EDE3-1167-46FC-A18A-F82EEEE00017}" type="slidenum">
              <a:rPr lang="de-DE" altLang="zh-CN" sz="1300" b="0">
                <a:latin typeface="FrutigerNext LT Bold" pitchFamily="20" charset="0"/>
                <a:ea typeface="MS PGothic" panose="020B0600070205080204" pitchFamily="34" charset="-128"/>
              </a:rPr>
              <a:pPr>
                <a:lnSpc>
                  <a:spcPct val="85000"/>
                </a:lnSpc>
                <a:buClrTx/>
                <a:buSzTx/>
                <a:buFontTx/>
                <a:buNone/>
              </a:pPr>
              <a:t>9</a:t>
            </a:fld>
            <a:endParaRPr lang="en-GB" altLang="zh-CN" sz="1300" b="0"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552964" name="Text Box 4">
            <a:extLst>
              <a:ext uri="{FF2B5EF4-FFF2-40B4-BE49-F238E27FC236}">
                <a16:creationId xmlns:a16="http://schemas.microsoft.com/office/drawing/2014/main" id="{A5E672AE-9108-4A8E-A420-A33E02AB3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1368425"/>
            <a:ext cx="6281738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矢量的分解</a:t>
            </a:r>
          </a:p>
        </p:txBody>
      </p:sp>
      <p:sp>
        <p:nvSpPr>
          <p:cNvPr id="552965" name="Text Box 5">
            <a:extLst>
              <a:ext uri="{FF2B5EF4-FFF2-40B4-BE49-F238E27FC236}">
                <a16:creationId xmlns:a16="http://schemas.microsoft.com/office/drawing/2014/main" id="{3869F6F5-1373-406A-9836-99AE75484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25" y="1944688"/>
            <a:ext cx="8788400" cy="103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根据</a:t>
            </a: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平行四边形法则</a:t>
            </a:r>
            <a:r>
              <a:rPr lang="zh-CN" altLang="en-US" sz="2400" b="0">
                <a:latin typeface="Times New Roman" panose="02020603050405020304" pitchFamily="18" charset="0"/>
              </a:rPr>
              <a:t>，</a:t>
            </a:r>
            <a:r>
              <a:rPr lang="zh-CN" altLang="zh-CN" sz="2400" b="0">
                <a:latin typeface="Times New Roman" panose="02020603050405020304" pitchFamily="18" charset="0"/>
              </a:rPr>
              <a:t>矢量合成的结果是唯一的，但一般情况下矢量的分解不是唯一的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552989" name="Text Box 29">
            <a:extLst>
              <a:ext uri="{FF2B5EF4-FFF2-40B4-BE49-F238E27FC236}">
                <a16:creationId xmlns:a16="http://schemas.microsoft.com/office/drawing/2014/main" id="{799EF250-4989-40B0-8130-5BBE9B47D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8" y="3192463"/>
            <a:ext cx="6281737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191" tIns="50095" rIns="100191" bIns="50095">
            <a:spAutoFit/>
          </a:bodyPr>
          <a:lstStyle>
            <a:lvl1pPr defTabSz="1001713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1713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1713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 defTabSz="1001713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1001713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defTabSz="1001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Char char="m"/>
            </a:pP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正交分解</a:t>
            </a:r>
          </a:p>
        </p:txBody>
      </p:sp>
      <p:sp>
        <p:nvSpPr>
          <p:cNvPr id="552990" name="Text Box 30">
            <a:extLst>
              <a:ext uri="{FF2B5EF4-FFF2-40B4-BE49-F238E27FC236}">
                <a16:creationId xmlns:a16="http://schemas.microsoft.com/office/drawing/2014/main" id="{690313B6-B74B-4D1A-A811-572F3746F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3797300"/>
            <a:ext cx="87868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限定分矢量均沿给定正交坐标系的单位矢量方向</a:t>
            </a:r>
          </a:p>
        </p:txBody>
      </p:sp>
      <p:sp>
        <p:nvSpPr>
          <p:cNvPr id="553031" name="Text Box 71">
            <a:extLst>
              <a:ext uri="{FF2B5EF4-FFF2-40B4-BE49-F238E27FC236}">
                <a16:creationId xmlns:a16="http://schemas.microsoft.com/office/drawing/2014/main" id="{BEA20C18-6E4B-4A13-9FC0-A8700630D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4579938"/>
            <a:ext cx="8858250" cy="103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00" tIns="43200" rIns="86400" bIns="43200">
            <a:spAutoFit/>
          </a:bodyPr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9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700">
                <a:solidFill>
                  <a:schemeClr val="tx1"/>
                </a:solidFill>
                <a:latin typeface="FrutigerNext LT Light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5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3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同一矢量在不同的坐标系中的分解是不同的，但是在一固定坐标系中的</a:t>
            </a:r>
            <a:r>
              <a:rPr lang="zh-CN" altLang="en-US" sz="280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分解是唯一的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4" grpId="0"/>
      <p:bldP spid="552965" grpId="0"/>
      <p:bldP spid="552989" grpId="0"/>
      <p:bldP spid="552990" grpId="0"/>
      <p:bldP spid="553031" grpId="0"/>
    </p:bldLst>
  </p:timing>
</p:sld>
</file>

<file path=ppt/theme/theme1.xml><?xml version="1.0" encoding="utf-8"?>
<a:theme xmlns:a="http://schemas.openxmlformats.org/drawingml/2006/main" name="Huawei">
  <a:themeElements>
    <a:clrScheme name="Huawe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uawei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6400" tIns="43200" rIns="86400" bIns="432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990000"/>
          </a:buClr>
          <a:buSzPct val="90000"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6400" tIns="43200" rIns="86400" bIns="432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990000"/>
          </a:buClr>
          <a:buSzPct val="90000"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Huawe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awe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awe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awe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awe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awe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awe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awe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awe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awe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awe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awe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Huawei">
  <a:themeElements>
    <a:clrScheme name="1_Huawe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Huawei">
      <a:majorFont>
        <a:latin typeface="FrutigerNext LT Medium"/>
        <a:ea typeface="黑体"/>
        <a:cs typeface=""/>
      </a:majorFont>
      <a:minorFont>
        <a:latin typeface="FrutigerNext LT Regular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6400" tIns="43200" rIns="86400" bIns="432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990000"/>
          </a:buClr>
          <a:buSzPct val="90000"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6400" tIns="43200" rIns="86400" bIns="432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990000"/>
          </a:buClr>
          <a:buSzPct val="90000"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Huawe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uawe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uawe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uawe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uawe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uawe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uawe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uawe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uawe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uawe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uawe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uawe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Huawei">
  <a:themeElements>
    <a:clrScheme name="2_Huawe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Huawei">
      <a:majorFont>
        <a:latin typeface="FrutigerNext LT Medium"/>
        <a:ea typeface="宋体"/>
        <a:cs typeface=""/>
      </a:majorFont>
      <a:minorFont>
        <a:latin typeface="FrutigerNext LT Regular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6400" tIns="43200" rIns="86400" bIns="432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990000"/>
          </a:buClr>
          <a:buSzPct val="90000"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6400" tIns="43200" rIns="86400" bIns="432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990000"/>
          </a:buClr>
          <a:buSzPct val="90000"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2_Huawe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Huawe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Huawe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Huawe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Huawe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Huawe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Huawe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Huawe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Huawe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Huawe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Huawe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Huawe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Huawei">
  <a:themeElements>
    <a:clrScheme name="3_Huawe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Huawei">
      <a:majorFont>
        <a:latin typeface="FrutigerNext LT Medium"/>
        <a:ea typeface="宋体"/>
        <a:cs typeface=""/>
      </a:majorFont>
      <a:minorFont>
        <a:latin typeface="FrutigerNext LT Regular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6400" tIns="43200" rIns="86400" bIns="432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990000"/>
          </a:buClr>
          <a:buSzPct val="90000"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6400" tIns="43200" rIns="86400" bIns="432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990000"/>
          </a:buClr>
          <a:buSzPct val="90000"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3_Huawe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Huawe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Huawe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Huawe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Huawe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Huawe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Huawe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Huawe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Huawe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Huawe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Huawe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Huawe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Huawei">
  <a:themeElements>
    <a:clrScheme name="4_Huawe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Huawei">
      <a:majorFont>
        <a:latin typeface="FrutigerNext LT Medium"/>
        <a:ea typeface="宋体"/>
        <a:cs typeface=""/>
      </a:majorFont>
      <a:minorFont>
        <a:latin typeface="FrutigerNext LT Regular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6400" tIns="43200" rIns="86400" bIns="432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990000"/>
          </a:buClr>
          <a:buSzPct val="90000"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6400" tIns="43200" rIns="86400" bIns="432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990000"/>
          </a:buClr>
          <a:buSzPct val="90000"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4_Huawe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Huawe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Huawe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Huawe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Huawe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Huawe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Huawe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Huawe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Huawe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Huawe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Huawe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Huawe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Huawei">
  <a:themeElements>
    <a:clrScheme name="5_Huawe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Huawei">
      <a:majorFont>
        <a:latin typeface="FrutigerNext LT Medium"/>
        <a:ea typeface="宋体"/>
        <a:cs typeface=""/>
      </a:majorFont>
      <a:minorFont>
        <a:latin typeface="FrutigerNext LT Regular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6400" tIns="43200" rIns="86400" bIns="432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990000"/>
          </a:buClr>
          <a:buSzPct val="90000"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6400" tIns="43200" rIns="86400" bIns="432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990000"/>
          </a:buClr>
          <a:buSzPct val="90000"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5_Huawe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Huawe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Huawe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Huawe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Huawe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Huawe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Huawe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Huawe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Huawe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Huawe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Huawe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Huawe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Huawei">
  <a:themeElements>
    <a:clrScheme name="6_Huawe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Huawei">
      <a:majorFont>
        <a:latin typeface="FrutigerNext LT Medium"/>
        <a:ea typeface="宋体"/>
        <a:cs typeface=""/>
      </a:majorFont>
      <a:minorFont>
        <a:latin typeface="FrutigerNext LT Regular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6400" tIns="43200" rIns="86400" bIns="432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990000"/>
          </a:buClr>
          <a:buSzPct val="90000"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6400" tIns="43200" rIns="86400" bIns="432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990000"/>
          </a:buClr>
          <a:buSzPct val="90000"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6_Huawe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Huawe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Huawe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Huawe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Huawe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Huawe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Huawe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Huawe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Huawe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Huawe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Huawe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Huawe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Huawei">
  <a:themeElements>
    <a:clrScheme name="7_Huawe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Huawei">
      <a:majorFont>
        <a:latin typeface="FrutigerNext LT Medium"/>
        <a:ea typeface="宋体"/>
        <a:cs typeface=""/>
      </a:majorFont>
      <a:minorFont>
        <a:latin typeface="FrutigerNext LT Regular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6400" tIns="43200" rIns="86400" bIns="432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990000"/>
          </a:buClr>
          <a:buSzPct val="90000"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6400" tIns="43200" rIns="86400" bIns="432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990000"/>
          </a:buClr>
          <a:buSzPct val="90000"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7_Huawe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Huawe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Huawe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Huawe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Huawe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Huawe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Huawe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Huawe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Huawe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Huawe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Huawe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Huawe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Huawei</Template>
  <TotalTime>1657</TotalTime>
  <Words>933</Words>
  <Application>Microsoft Office PowerPoint</Application>
  <PresentationFormat>自定义</PresentationFormat>
  <Paragraphs>191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30</vt:i4>
      </vt:variant>
    </vt:vector>
  </HeadingPairs>
  <TitlesOfParts>
    <vt:vector size="52" baseType="lpstr">
      <vt:lpstr>Times New Roman</vt:lpstr>
      <vt:lpstr>宋体</vt:lpstr>
      <vt:lpstr>Wingdings</vt:lpstr>
      <vt:lpstr>FrutigerNext LT Medium</vt:lpstr>
      <vt:lpstr>黑体</vt:lpstr>
      <vt:lpstr>Arial</vt:lpstr>
      <vt:lpstr>FrutigerNext LT Regular</vt:lpstr>
      <vt:lpstr>华文细黑</vt:lpstr>
      <vt:lpstr>FrutigerNext LT Light</vt:lpstr>
      <vt:lpstr>FrutigerNext LT Bold</vt:lpstr>
      <vt:lpstr>MS PGothic</vt:lpstr>
      <vt:lpstr>华文新魏</vt:lpstr>
      <vt:lpstr>楷体_GB2312</vt:lpstr>
      <vt:lpstr>Comic Sans MS</vt:lpstr>
      <vt:lpstr>Huawei</vt:lpstr>
      <vt:lpstr>1_Huawei</vt:lpstr>
      <vt:lpstr>2_Huawei</vt:lpstr>
      <vt:lpstr>3_Huawei</vt:lpstr>
      <vt:lpstr>4_Huawei</vt:lpstr>
      <vt:lpstr>5_Huawei</vt:lpstr>
      <vt:lpstr>6_Huawei</vt:lpstr>
      <vt:lpstr>7_Huawei</vt:lpstr>
      <vt:lpstr>力  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本章结束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张伯望</cp:lastModifiedBy>
  <cp:revision>306</cp:revision>
  <dcterms:created xsi:type="dcterms:W3CDTF">2010-01-26T11:59:06Z</dcterms:created>
  <dcterms:modified xsi:type="dcterms:W3CDTF">2017-09-07T11:28:14Z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00080002130000000000010242200207f6000400038000</vt:lpwstr>
  </property>
</Properties>
</file>