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9" r:id="rId5"/>
    <p:sldId id="259" r:id="rId6"/>
    <p:sldId id="260" r:id="rId7"/>
    <p:sldId id="302" r:id="rId8"/>
    <p:sldId id="261" r:id="rId9"/>
    <p:sldId id="262" r:id="rId10"/>
    <p:sldId id="289" r:id="rId11"/>
    <p:sldId id="263" r:id="rId12"/>
    <p:sldId id="264" r:id="rId13"/>
    <p:sldId id="265" r:id="rId14"/>
    <p:sldId id="266" r:id="rId15"/>
    <p:sldId id="267" r:id="rId16"/>
    <p:sldId id="268" r:id="rId17"/>
    <p:sldId id="269" r:id="rId18"/>
    <p:sldId id="303" r:id="rId19"/>
    <p:sldId id="304" r:id="rId20"/>
    <p:sldId id="270" r:id="rId21"/>
    <p:sldId id="305" r:id="rId22"/>
    <p:sldId id="298" r:id="rId23"/>
    <p:sldId id="306" r:id="rId24"/>
    <p:sldId id="290" r:id="rId25"/>
    <p:sldId id="291" r:id="rId26"/>
    <p:sldId id="271" r:id="rId27"/>
    <p:sldId id="275" r:id="rId28"/>
    <p:sldId id="274" r:id="rId29"/>
    <p:sldId id="273" r:id="rId30"/>
    <p:sldId id="293" r:id="rId31"/>
    <p:sldId id="294" r:id="rId32"/>
    <p:sldId id="295" r:id="rId33"/>
    <p:sldId id="296" r:id="rId34"/>
    <p:sldId id="297" r:id="rId35"/>
  </p:sldIdLst>
  <p:sldSz cx="9144000" cy="6858000" type="screen4x3"/>
  <p:notesSz cx="6858000" cy="9144000"/>
  <p:defaultTextStyle>
    <a:defPPr>
      <a:defRPr lang="en-US"/>
    </a:defPPr>
    <a:lvl1pPr algn="l" rtl="0" fontAlgn="base">
      <a:spcBef>
        <a:spcPct val="0"/>
      </a:spcBef>
      <a:spcAft>
        <a:spcPct val="0"/>
      </a:spcAft>
      <a:defRPr kumimoji="1" sz="2400" b="1" kern="1200">
        <a:solidFill>
          <a:srgbClr val="000000"/>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rgbClr val="000000"/>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rgbClr val="000000"/>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rgbClr val="000000"/>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rgbClr val="00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rgbClr val="00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rgbClr val="00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rgbClr val="00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rgbClr val="00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CC0000"/>
    <a:srgbClr val="000000"/>
    <a:srgbClr val="003366"/>
    <a:srgbClr val="FFFFFF"/>
    <a:srgbClr val="CC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397" name="Group 325">
            <a:extLst>
              <a:ext uri="{FF2B5EF4-FFF2-40B4-BE49-F238E27FC236}">
                <a16:creationId xmlns:a16="http://schemas.microsoft.com/office/drawing/2014/main" id="{5130D852-4EEA-428C-B137-18394BD4D112}"/>
              </a:ext>
            </a:extLst>
          </p:cNvPr>
          <p:cNvGrpSpPr>
            <a:grpSpLocks/>
          </p:cNvGrpSpPr>
          <p:nvPr/>
        </p:nvGrpSpPr>
        <p:grpSpPr bwMode="auto">
          <a:xfrm>
            <a:off x="0" y="68263"/>
            <a:ext cx="8678863" cy="6713537"/>
            <a:chOff x="0" y="43"/>
            <a:chExt cx="5467" cy="4229"/>
          </a:xfrm>
        </p:grpSpPr>
        <p:sp>
          <p:nvSpPr>
            <p:cNvPr id="3289" name="Rectangle 217">
              <a:extLst>
                <a:ext uri="{FF2B5EF4-FFF2-40B4-BE49-F238E27FC236}">
                  <a16:creationId xmlns:a16="http://schemas.microsoft.com/office/drawing/2014/main" id="{5A216FB0-D3E7-4686-9407-24F8727CCE55}"/>
                </a:ext>
              </a:extLst>
            </p:cNvPr>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96" name="Group 324">
              <a:extLst>
                <a:ext uri="{FF2B5EF4-FFF2-40B4-BE49-F238E27FC236}">
                  <a16:creationId xmlns:a16="http://schemas.microsoft.com/office/drawing/2014/main" id="{A5569754-045E-463F-8FE0-52EC93469BE0}"/>
                </a:ext>
              </a:extLst>
            </p:cNvPr>
            <p:cNvGrpSpPr>
              <a:grpSpLocks/>
            </p:cNvGrpSpPr>
            <p:nvPr userDrawn="1"/>
          </p:nvGrpSpPr>
          <p:grpSpPr bwMode="auto">
            <a:xfrm>
              <a:off x="0" y="43"/>
              <a:ext cx="624" cy="4229"/>
              <a:chOff x="0" y="43"/>
              <a:chExt cx="624" cy="4229"/>
            </a:xfrm>
          </p:grpSpPr>
          <p:sp>
            <p:nvSpPr>
              <p:cNvPr id="3296" name="Line 224">
                <a:extLst>
                  <a:ext uri="{FF2B5EF4-FFF2-40B4-BE49-F238E27FC236}">
                    <a16:creationId xmlns:a16="http://schemas.microsoft.com/office/drawing/2014/main" id="{FD53E1ED-A6B3-492F-B078-0A2595E756DD}"/>
                  </a:ext>
                </a:extLst>
              </p:cNvPr>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 name="Line 225">
                <a:extLst>
                  <a:ext uri="{FF2B5EF4-FFF2-40B4-BE49-F238E27FC236}">
                    <a16:creationId xmlns:a16="http://schemas.microsoft.com/office/drawing/2014/main" id="{B422075A-08CA-4D19-B09D-15FF64737172}"/>
                  </a:ext>
                </a:extLst>
              </p:cNvPr>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 name="Line 226">
                <a:extLst>
                  <a:ext uri="{FF2B5EF4-FFF2-40B4-BE49-F238E27FC236}">
                    <a16:creationId xmlns:a16="http://schemas.microsoft.com/office/drawing/2014/main" id="{E0B462A5-F1C5-48DB-BD1B-59C538C36A42}"/>
                  </a:ext>
                </a:extLst>
              </p:cNvPr>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9" name="Line 227">
                <a:extLst>
                  <a:ext uri="{FF2B5EF4-FFF2-40B4-BE49-F238E27FC236}">
                    <a16:creationId xmlns:a16="http://schemas.microsoft.com/office/drawing/2014/main" id="{1BBA2E2E-5257-4F26-BE34-B59CFCEEA0AC}"/>
                  </a:ext>
                </a:extLst>
              </p:cNvPr>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0" name="Line 228">
                <a:extLst>
                  <a:ext uri="{FF2B5EF4-FFF2-40B4-BE49-F238E27FC236}">
                    <a16:creationId xmlns:a16="http://schemas.microsoft.com/office/drawing/2014/main" id="{3E33F1DE-DED6-4889-ADCD-07AF7BEEB560}"/>
                  </a:ext>
                </a:extLst>
              </p:cNvPr>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1" name="Line 229">
                <a:extLst>
                  <a:ext uri="{FF2B5EF4-FFF2-40B4-BE49-F238E27FC236}">
                    <a16:creationId xmlns:a16="http://schemas.microsoft.com/office/drawing/2014/main" id="{096B98AF-7BAD-45BA-BC7D-F80578BFD087}"/>
                  </a:ext>
                </a:extLst>
              </p:cNvPr>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2" name="Line 230">
                <a:extLst>
                  <a:ext uri="{FF2B5EF4-FFF2-40B4-BE49-F238E27FC236}">
                    <a16:creationId xmlns:a16="http://schemas.microsoft.com/office/drawing/2014/main" id="{E926CB03-3F49-41A8-AE63-129C08B83D58}"/>
                  </a:ext>
                </a:extLst>
              </p:cNvPr>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3" name="Line 231">
                <a:extLst>
                  <a:ext uri="{FF2B5EF4-FFF2-40B4-BE49-F238E27FC236}">
                    <a16:creationId xmlns:a16="http://schemas.microsoft.com/office/drawing/2014/main" id="{96B4E946-4874-4BE9-965C-0B559BA89083}"/>
                  </a:ext>
                </a:extLst>
              </p:cNvPr>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4" name="Line 232">
                <a:extLst>
                  <a:ext uri="{FF2B5EF4-FFF2-40B4-BE49-F238E27FC236}">
                    <a16:creationId xmlns:a16="http://schemas.microsoft.com/office/drawing/2014/main" id="{26CDB685-84E4-4EB8-A203-914C6219A8C8}"/>
                  </a:ext>
                </a:extLst>
              </p:cNvPr>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5" name="Line 233">
                <a:extLst>
                  <a:ext uri="{FF2B5EF4-FFF2-40B4-BE49-F238E27FC236}">
                    <a16:creationId xmlns:a16="http://schemas.microsoft.com/office/drawing/2014/main" id="{2A4B893E-3E4F-4580-971B-ED716621553A}"/>
                  </a:ext>
                </a:extLst>
              </p:cNvPr>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6" name="Line 234">
                <a:extLst>
                  <a:ext uri="{FF2B5EF4-FFF2-40B4-BE49-F238E27FC236}">
                    <a16:creationId xmlns:a16="http://schemas.microsoft.com/office/drawing/2014/main" id="{3EF1B8AF-51C9-488E-BDC6-90C2F2B9EE5D}"/>
                  </a:ext>
                </a:extLst>
              </p:cNvPr>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 name="Line 235">
                <a:extLst>
                  <a:ext uri="{FF2B5EF4-FFF2-40B4-BE49-F238E27FC236}">
                    <a16:creationId xmlns:a16="http://schemas.microsoft.com/office/drawing/2014/main" id="{5CAF902E-1704-4F16-9721-A9F5EF0B1E22}"/>
                  </a:ext>
                </a:extLst>
              </p:cNvPr>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 name="Line 236">
                <a:extLst>
                  <a:ext uri="{FF2B5EF4-FFF2-40B4-BE49-F238E27FC236}">
                    <a16:creationId xmlns:a16="http://schemas.microsoft.com/office/drawing/2014/main" id="{7B136632-8EF2-4D85-A997-C1C32A3F3D6D}"/>
                  </a:ext>
                </a:extLst>
              </p:cNvPr>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9" name="Line 237">
                <a:extLst>
                  <a:ext uri="{FF2B5EF4-FFF2-40B4-BE49-F238E27FC236}">
                    <a16:creationId xmlns:a16="http://schemas.microsoft.com/office/drawing/2014/main" id="{D1EBA52F-BD6E-4845-A917-31934019C098}"/>
                  </a:ext>
                </a:extLst>
              </p:cNvPr>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0" name="Line 238">
                <a:extLst>
                  <a:ext uri="{FF2B5EF4-FFF2-40B4-BE49-F238E27FC236}">
                    <a16:creationId xmlns:a16="http://schemas.microsoft.com/office/drawing/2014/main" id="{39D1C133-D76D-4925-A2DE-15810D45B37F}"/>
                  </a:ext>
                </a:extLst>
              </p:cNvPr>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1" name="Line 239">
                <a:extLst>
                  <a:ext uri="{FF2B5EF4-FFF2-40B4-BE49-F238E27FC236}">
                    <a16:creationId xmlns:a16="http://schemas.microsoft.com/office/drawing/2014/main" id="{C3BFB013-1177-4DD4-8DBC-3A47D809CEC0}"/>
                  </a:ext>
                </a:extLst>
              </p:cNvPr>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2" name="Line 240">
                <a:extLst>
                  <a:ext uri="{FF2B5EF4-FFF2-40B4-BE49-F238E27FC236}">
                    <a16:creationId xmlns:a16="http://schemas.microsoft.com/office/drawing/2014/main" id="{5389037B-824B-4554-AAE8-BE57151F4401}"/>
                  </a:ext>
                </a:extLst>
              </p:cNvPr>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3" name="Line 241">
                <a:extLst>
                  <a:ext uri="{FF2B5EF4-FFF2-40B4-BE49-F238E27FC236}">
                    <a16:creationId xmlns:a16="http://schemas.microsoft.com/office/drawing/2014/main" id="{A60DDB81-DDA1-4E48-A9DB-A5B5CAD55F17}"/>
                  </a:ext>
                </a:extLst>
              </p:cNvPr>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4" name="Line 242">
                <a:extLst>
                  <a:ext uri="{FF2B5EF4-FFF2-40B4-BE49-F238E27FC236}">
                    <a16:creationId xmlns:a16="http://schemas.microsoft.com/office/drawing/2014/main" id="{58F4DFF9-9615-4DEC-BFCC-93D6E05324DE}"/>
                  </a:ext>
                </a:extLst>
              </p:cNvPr>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5" name="Line 243">
                <a:extLst>
                  <a:ext uri="{FF2B5EF4-FFF2-40B4-BE49-F238E27FC236}">
                    <a16:creationId xmlns:a16="http://schemas.microsoft.com/office/drawing/2014/main" id="{C9A321D9-84D8-4FC0-98F8-35EC6E645FCB}"/>
                  </a:ext>
                </a:extLst>
              </p:cNvPr>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6" name="Line 244">
                <a:extLst>
                  <a:ext uri="{FF2B5EF4-FFF2-40B4-BE49-F238E27FC236}">
                    <a16:creationId xmlns:a16="http://schemas.microsoft.com/office/drawing/2014/main" id="{C4E7D010-7C40-4097-A857-04BCB1317A4D}"/>
                  </a:ext>
                </a:extLst>
              </p:cNvPr>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7" name="Line 245">
                <a:extLst>
                  <a:ext uri="{FF2B5EF4-FFF2-40B4-BE49-F238E27FC236}">
                    <a16:creationId xmlns:a16="http://schemas.microsoft.com/office/drawing/2014/main" id="{7CC02F4F-6D73-40DA-8DEA-52A4F83A20B0}"/>
                  </a:ext>
                </a:extLst>
              </p:cNvPr>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 name="Line 246">
                <a:extLst>
                  <a:ext uri="{FF2B5EF4-FFF2-40B4-BE49-F238E27FC236}">
                    <a16:creationId xmlns:a16="http://schemas.microsoft.com/office/drawing/2014/main" id="{2E77BD01-1E6E-48A7-9B92-33237C7F203E}"/>
                  </a:ext>
                </a:extLst>
              </p:cNvPr>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9" name="Line 247">
                <a:extLst>
                  <a:ext uri="{FF2B5EF4-FFF2-40B4-BE49-F238E27FC236}">
                    <a16:creationId xmlns:a16="http://schemas.microsoft.com/office/drawing/2014/main" id="{1E8C6292-C1A4-48E8-A553-55AD1C1EBF86}"/>
                  </a:ext>
                </a:extLst>
              </p:cNvPr>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0" name="Line 248">
                <a:extLst>
                  <a:ext uri="{FF2B5EF4-FFF2-40B4-BE49-F238E27FC236}">
                    <a16:creationId xmlns:a16="http://schemas.microsoft.com/office/drawing/2014/main" id="{D992CB9C-A402-4764-BE42-3349B0C9794F}"/>
                  </a:ext>
                </a:extLst>
              </p:cNvPr>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1" name="Line 249">
                <a:extLst>
                  <a:ext uri="{FF2B5EF4-FFF2-40B4-BE49-F238E27FC236}">
                    <a16:creationId xmlns:a16="http://schemas.microsoft.com/office/drawing/2014/main" id="{A23F53C8-5690-4775-BD9C-BF1AC753BC40}"/>
                  </a:ext>
                </a:extLst>
              </p:cNvPr>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2" name="Line 250">
                <a:extLst>
                  <a:ext uri="{FF2B5EF4-FFF2-40B4-BE49-F238E27FC236}">
                    <a16:creationId xmlns:a16="http://schemas.microsoft.com/office/drawing/2014/main" id="{077A08F4-9466-4813-A676-92298D590A47}"/>
                  </a:ext>
                </a:extLst>
              </p:cNvPr>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3" name="Line 251">
                <a:extLst>
                  <a:ext uri="{FF2B5EF4-FFF2-40B4-BE49-F238E27FC236}">
                    <a16:creationId xmlns:a16="http://schemas.microsoft.com/office/drawing/2014/main" id="{DE2E3C26-DF13-4CD8-A42A-0D54EFC27F96}"/>
                  </a:ext>
                </a:extLst>
              </p:cNvPr>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4" name="Line 252">
                <a:extLst>
                  <a:ext uri="{FF2B5EF4-FFF2-40B4-BE49-F238E27FC236}">
                    <a16:creationId xmlns:a16="http://schemas.microsoft.com/office/drawing/2014/main" id="{AF3FA729-333C-440D-B2F7-58271C8C41BD}"/>
                  </a:ext>
                </a:extLst>
              </p:cNvPr>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5" name="Line 253">
                <a:extLst>
                  <a:ext uri="{FF2B5EF4-FFF2-40B4-BE49-F238E27FC236}">
                    <a16:creationId xmlns:a16="http://schemas.microsoft.com/office/drawing/2014/main" id="{892A7A74-E3F7-47FC-95F5-B229802EC0BF}"/>
                  </a:ext>
                </a:extLst>
              </p:cNvPr>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6" name="Line 254">
                <a:extLst>
                  <a:ext uri="{FF2B5EF4-FFF2-40B4-BE49-F238E27FC236}">
                    <a16:creationId xmlns:a16="http://schemas.microsoft.com/office/drawing/2014/main" id="{6CEDE6EB-D7AC-462D-B000-61575220BE8F}"/>
                  </a:ext>
                </a:extLst>
              </p:cNvPr>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7" name="Line 255">
                <a:extLst>
                  <a:ext uri="{FF2B5EF4-FFF2-40B4-BE49-F238E27FC236}">
                    <a16:creationId xmlns:a16="http://schemas.microsoft.com/office/drawing/2014/main" id="{3AE1585F-326B-4223-B1B5-3059823A29B4}"/>
                  </a:ext>
                </a:extLst>
              </p:cNvPr>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8" name="Line 256">
                <a:extLst>
                  <a:ext uri="{FF2B5EF4-FFF2-40B4-BE49-F238E27FC236}">
                    <a16:creationId xmlns:a16="http://schemas.microsoft.com/office/drawing/2014/main" id="{C0A48620-BB99-41B8-B20B-492888776068}"/>
                  </a:ext>
                </a:extLst>
              </p:cNvPr>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9" name="Line 257">
                <a:extLst>
                  <a:ext uri="{FF2B5EF4-FFF2-40B4-BE49-F238E27FC236}">
                    <a16:creationId xmlns:a16="http://schemas.microsoft.com/office/drawing/2014/main" id="{DE77A0A3-27A0-40F8-9370-C4F612D998EA}"/>
                  </a:ext>
                </a:extLst>
              </p:cNvPr>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0" name="Line 258">
                <a:extLst>
                  <a:ext uri="{FF2B5EF4-FFF2-40B4-BE49-F238E27FC236}">
                    <a16:creationId xmlns:a16="http://schemas.microsoft.com/office/drawing/2014/main" id="{117A5FFC-9EFF-469C-BF28-F7618006FCBF}"/>
                  </a:ext>
                </a:extLst>
              </p:cNvPr>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1" name="Line 259">
                <a:extLst>
                  <a:ext uri="{FF2B5EF4-FFF2-40B4-BE49-F238E27FC236}">
                    <a16:creationId xmlns:a16="http://schemas.microsoft.com/office/drawing/2014/main" id="{4FB65A32-5217-45A5-8619-FD5C91BD40F5}"/>
                  </a:ext>
                </a:extLst>
              </p:cNvPr>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2" name="Line 260">
                <a:extLst>
                  <a:ext uri="{FF2B5EF4-FFF2-40B4-BE49-F238E27FC236}">
                    <a16:creationId xmlns:a16="http://schemas.microsoft.com/office/drawing/2014/main" id="{26F785E3-E83A-429A-B5EB-36327D9D1339}"/>
                  </a:ext>
                </a:extLst>
              </p:cNvPr>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3" name="Line 261">
                <a:extLst>
                  <a:ext uri="{FF2B5EF4-FFF2-40B4-BE49-F238E27FC236}">
                    <a16:creationId xmlns:a16="http://schemas.microsoft.com/office/drawing/2014/main" id="{8D798BB4-AC4A-4B08-9D8C-B5E59CDFBF98}"/>
                  </a:ext>
                </a:extLst>
              </p:cNvPr>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4" name="Line 262">
                <a:extLst>
                  <a:ext uri="{FF2B5EF4-FFF2-40B4-BE49-F238E27FC236}">
                    <a16:creationId xmlns:a16="http://schemas.microsoft.com/office/drawing/2014/main" id="{E6D05A2A-461F-42EA-8740-771A9DD3A48F}"/>
                  </a:ext>
                </a:extLst>
              </p:cNvPr>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5" name="Line 263">
                <a:extLst>
                  <a:ext uri="{FF2B5EF4-FFF2-40B4-BE49-F238E27FC236}">
                    <a16:creationId xmlns:a16="http://schemas.microsoft.com/office/drawing/2014/main" id="{6E7F9812-A16F-443F-A5C5-D0720F53E0F8}"/>
                  </a:ext>
                </a:extLst>
              </p:cNvPr>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6" name="Line 264">
                <a:extLst>
                  <a:ext uri="{FF2B5EF4-FFF2-40B4-BE49-F238E27FC236}">
                    <a16:creationId xmlns:a16="http://schemas.microsoft.com/office/drawing/2014/main" id="{ECAC2171-03DC-4B6E-AE2E-657A5CA53CEE}"/>
                  </a:ext>
                </a:extLst>
              </p:cNvPr>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7" name="Line 265">
                <a:extLst>
                  <a:ext uri="{FF2B5EF4-FFF2-40B4-BE49-F238E27FC236}">
                    <a16:creationId xmlns:a16="http://schemas.microsoft.com/office/drawing/2014/main" id="{73ABB9F2-740E-4E49-BA59-63B62E8D2AE9}"/>
                  </a:ext>
                </a:extLst>
              </p:cNvPr>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 name="Line 266">
                <a:extLst>
                  <a:ext uri="{FF2B5EF4-FFF2-40B4-BE49-F238E27FC236}">
                    <a16:creationId xmlns:a16="http://schemas.microsoft.com/office/drawing/2014/main" id="{5CFF25D7-0EBE-47D7-8E0F-11CEE0269C09}"/>
                  </a:ext>
                </a:extLst>
              </p:cNvPr>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9" name="Line 267">
                <a:extLst>
                  <a:ext uri="{FF2B5EF4-FFF2-40B4-BE49-F238E27FC236}">
                    <a16:creationId xmlns:a16="http://schemas.microsoft.com/office/drawing/2014/main" id="{2C1F3AED-C601-4D4D-A1CC-EA0623502AEC}"/>
                  </a:ext>
                </a:extLst>
              </p:cNvPr>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0" name="Line 268">
                <a:extLst>
                  <a:ext uri="{FF2B5EF4-FFF2-40B4-BE49-F238E27FC236}">
                    <a16:creationId xmlns:a16="http://schemas.microsoft.com/office/drawing/2014/main" id="{4047FA9A-89AA-4E58-9BF1-732AE5B7623B}"/>
                  </a:ext>
                </a:extLst>
              </p:cNvPr>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1" name="Line 269">
                <a:extLst>
                  <a:ext uri="{FF2B5EF4-FFF2-40B4-BE49-F238E27FC236}">
                    <a16:creationId xmlns:a16="http://schemas.microsoft.com/office/drawing/2014/main" id="{F6739E34-509C-46E6-925D-E2BE73B84BBD}"/>
                  </a:ext>
                </a:extLst>
              </p:cNvPr>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2" name="Line 270">
                <a:extLst>
                  <a:ext uri="{FF2B5EF4-FFF2-40B4-BE49-F238E27FC236}">
                    <a16:creationId xmlns:a16="http://schemas.microsoft.com/office/drawing/2014/main" id="{856DE458-DCE6-4A63-8D65-EE7D3473FC7D}"/>
                  </a:ext>
                </a:extLst>
              </p:cNvPr>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3" name="Line 271">
                <a:extLst>
                  <a:ext uri="{FF2B5EF4-FFF2-40B4-BE49-F238E27FC236}">
                    <a16:creationId xmlns:a16="http://schemas.microsoft.com/office/drawing/2014/main" id="{EAB9491B-8359-40BE-8842-94F88365D440}"/>
                  </a:ext>
                </a:extLst>
              </p:cNvPr>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4" name="Line 272">
                <a:extLst>
                  <a:ext uri="{FF2B5EF4-FFF2-40B4-BE49-F238E27FC236}">
                    <a16:creationId xmlns:a16="http://schemas.microsoft.com/office/drawing/2014/main" id="{6342DC4A-48A5-4F21-9D36-88C4C9904E72}"/>
                  </a:ext>
                </a:extLst>
              </p:cNvPr>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5" name="Line 273">
                <a:extLst>
                  <a:ext uri="{FF2B5EF4-FFF2-40B4-BE49-F238E27FC236}">
                    <a16:creationId xmlns:a16="http://schemas.microsoft.com/office/drawing/2014/main" id="{9389ECB2-4545-4F08-A7EC-D3CF5DB9D504}"/>
                  </a:ext>
                </a:extLst>
              </p:cNvPr>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6" name="Line 274">
                <a:extLst>
                  <a:ext uri="{FF2B5EF4-FFF2-40B4-BE49-F238E27FC236}">
                    <a16:creationId xmlns:a16="http://schemas.microsoft.com/office/drawing/2014/main" id="{7C0D1775-B34C-4F1F-963D-F585F13626C6}"/>
                  </a:ext>
                </a:extLst>
              </p:cNvPr>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7" name="Line 275">
                <a:extLst>
                  <a:ext uri="{FF2B5EF4-FFF2-40B4-BE49-F238E27FC236}">
                    <a16:creationId xmlns:a16="http://schemas.microsoft.com/office/drawing/2014/main" id="{9422F6D6-0480-4783-B684-E3EFD96C0C61}"/>
                  </a:ext>
                </a:extLst>
              </p:cNvPr>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8" name="Line 276">
                <a:extLst>
                  <a:ext uri="{FF2B5EF4-FFF2-40B4-BE49-F238E27FC236}">
                    <a16:creationId xmlns:a16="http://schemas.microsoft.com/office/drawing/2014/main" id="{473053EB-79B3-4F2C-B5CE-C448F14772B9}"/>
                  </a:ext>
                </a:extLst>
              </p:cNvPr>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9" name="Line 277">
                <a:extLst>
                  <a:ext uri="{FF2B5EF4-FFF2-40B4-BE49-F238E27FC236}">
                    <a16:creationId xmlns:a16="http://schemas.microsoft.com/office/drawing/2014/main" id="{A8402539-3CCD-4EF1-A0C3-C636F9A2EBB4}"/>
                  </a:ext>
                </a:extLst>
              </p:cNvPr>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0" name="Line 278">
                <a:extLst>
                  <a:ext uri="{FF2B5EF4-FFF2-40B4-BE49-F238E27FC236}">
                    <a16:creationId xmlns:a16="http://schemas.microsoft.com/office/drawing/2014/main" id="{0CE0186F-23AD-45F0-BC81-C10EFDAD6F6F}"/>
                  </a:ext>
                </a:extLst>
              </p:cNvPr>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1" name="Line 279">
                <a:extLst>
                  <a:ext uri="{FF2B5EF4-FFF2-40B4-BE49-F238E27FC236}">
                    <a16:creationId xmlns:a16="http://schemas.microsoft.com/office/drawing/2014/main" id="{4CE5EF73-12F3-4CBB-922C-F80F6B972F24}"/>
                  </a:ext>
                </a:extLst>
              </p:cNvPr>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2" name="Line 280">
                <a:extLst>
                  <a:ext uri="{FF2B5EF4-FFF2-40B4-BE49-F238E27FC236}">
                    <a16:creationId xmlns:a16="http://schemas.microsoft.com/office/drawing/2014/main" id="{05F5E6F9-DE37-492E-BC05-67A828B475BC}"/>
                  </a:ext>
                </a:extLst>
              </p:cNvPr>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3" name="Line 281">
                <a:extLst>
                  <a:ext uri="{FF2B5EF4-FFF2-40B4-BE49-F238E27FC236}">
                    <a16:creationId xmlns:a16="http://schemas.microsoft.com/office/drawing/2014/main" id="{02534068-61CB-4390-A231-6A870A0A26C6}"/>
                  </a:ext>
                </a:extLst>
              </p:cNvPr>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4" name="Line 282">
                <a:extLst>
                  <a:ext uri="{FF2B5EF4-FFF2-40B4-BE49-F238E27FC236}">
                    <a16:creationId xmlns:a16="http://schemas.microsoft.com/office/drawing/2014/main" id="{EBD114F9-32F2-4993-8F09-C61DBD266218}"/>
                  </a:ext>
                </a:extLst>
              </p:cNvPr>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5" name="Line 283">
                <a:extLst>
                  <a:ext uri="{FF2B5EF4-FFF2-40B4-BE49-F238E27FC236}">
                    <a16:creationId xmlns:a16="http://schemas.microsoft.com/office/drawing/2014/main" id="{49D7D540-D7CF-414F-8B26-E0F919C4D4E9}"/>
                  </a:ext>
                </a:extLst>
              </p:cNvPr>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6" name="Line 284">
                <a:extLst>
                  <a:ext uri="{FF2B5EF4-FFF2-40B4-BE49-F238E27FC236}">
                    <a16:creationId xmlns:a16="http://schemas.microsoft.com/office/drawing/2014/main" id="{82C7B982-B2AA-4699-91C2-00753AF8FCEB}"/>
                  </a:ext>
                </a:extLst>
              </p:cNvPr>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7" name="Line 285">
                <a:extLst>
                  <a:ext uri="{FF2B5EF4-FFF2-40B4-BE49-F238E27FC236}">
                    <a16:creationId xmlns:a16="http://schemas.microsoft.com/office/drawing/2014/main" id="{4B27FEFA-34E7-4CD5-9D05-D4B1A252FE25}"/>
                  </a:ext>
                </a:extLst>
              </p:cNvPr>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 name="Line 286">
                <a:extLst>
                  <a:ext uri="{FF2B5EF4-FFF2-40B4-BE49-F238E27FC236}">
                    <a16:creationId xmlns:a16="http://schemas.microsoft.com/office/drawing/2014/main" id="{E7E57B33-F14B-4F31-B766-A567D089D2F2}"/>
                  </a:ext>
                </a:extLst>
              </p:cNvPr>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 name="Line 287">
                <a:extLst>
                  <a:ext uri="{FF2B5EF4-FFF2-40B4-BE49-F238E27FC236}">
                    <a16:creationId xmlns:a16="http://schemas.microsoft.com/office/drawing/2014/main" id="{B548153F-78D7-4145-A88F-49C930ACD43F}"/>
                  </a:ext>
                </a:extLst>
              </p:cNvPr>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0" name="Line 288">
                <a:extLst>
                  <a:ext uri="{FF2B5EF4-FFF2-40B4-BE49-F238E27FC236}">
                    <a16:creationId xmlns:a16="http://schemas.microsoft.com/office/drawing/2014/main" id="{3CDBBA05-D607-437B-86BF-31B9D7CE5952}"/>
                  </a:ext>
                </a:extLst>
              </p:cNvPr>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1" name="Line 289">
                <a:extLst>
                  <a:ext uri="{FF2B5EF4-FFF2-40B4-BE49-F238E27FC236}">
                    <a16:creationId xmlns:a16="http://schemas.microsoft.com/office/drawing/2014/main" id="{E660BDE1-4C6E-4B22-AD80-2E1272F09D74}"/>
                  </a:ext>
                </a:extLst>
              </p:cNvPr>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2" name="Line 290">
                <a:extLst>
                  <a:ext uri="{FF2B5EF4-FFF2-40B4-BE49-F238E27FC236}">
                    <a16:creationId xmlns:a16="http://schemas.microsoft.com/office/drawing/2014/main" id="{B8EB24CE-B9CF-485A-8FBC-1930D0B57C6A}"/>
                  </a:ext>
                </a:extLst>
              </p:cNvPr>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3" name="Line 291">
                <a:extLst>
                  <a:ext uri="{FF2B5EF4-FFF2-40B4-BE49-F238E27FC236}">
                    <a16:creationId xmlns:a16="http://schemas.microsoft.com/office/drawing/2014/main" id="{DF483B05-8B7F-46D4-9F68-7C8AFFBBB6C7}"/>
                  </a:ext>
                </a:extLst>
              </p:cNvPr>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4" name="Line 292">
                <a:extLst>
                  <a:ext uri="{FF2B5EF4-FFF2-40B4-BE49-F238E27FC236}">
                    <a16:creationId xmlns:a16="http://schemas.microsoft.com/office/drawing/2014/main" id="{9B7C811C-B27E-41AB-8E70-B5BCA56DE4B1}"/>
                  </a:ext>
                </a:extLst>
              </p:cNvPr>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5" name="Line 293">
                <a:extLst>
                  <a:ext uri="{FF2B5EF4-FFF2-40B4-BE49-F238E27FC236}">
                    <a16:creationId xmlns:a16="http://schemas.microsoft.com/office/drawing/2014/main" id="{8F648FA2-8FBA-4911-AE15-C05E426DFDBB}"/>
                  </a:ext>
                </a:extLst>
              </p:cNvPr>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6" name="Line 294">
                <a:extLst>
                  <a:ext uri="{FF2B5EF4-FFF2-40B4-BE49-F238E27FC236}">
                    <a16:creationId xmlns:a16="http://schemas.microsoft.com/office/drawing/2014/main" id="{943BEF43-3F61-4A41-9097-17412F713223}"/>
                  </a:ext>
                </a:extLst>
              </p:cNvPr>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7" name="Line 295">
                <a:extLst>
                  <a:ext uri="{FF2B5EF4-FFF2-40B4-BE49-F238E27FC236}">
                    <a16:creationId xmlns:a16="http://schemas.microsoft.com/office/drawing/2014/main" id="{D5516EC4-215F-4780-941F-CDD1AEE0CABB}"/>
                  </a:ext>
                </a:extLst>
              </p:cNvPr>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8" name="Line 296">
                <a:extLst>
                  <a:ext uri="{FF2B5EF4-FFF2-40B4-BE49-F238E27FC236}">
                    <a16:creationId xmlns:a16="http://schemas.microsoft.com/office/drawing/2014/main" id="{BFCD8B37-735A-4B4F-8C34-852013550178}"/>
                  </a:ext>
                </a:extLst>
              </p:cNvPr>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 name="Line 297">
                <a:extLst>
                  <a:ext uri="{FF2B5EF4-FFF2-40B4-BE49-F238E27FC236}">
                    <a16:creationId xmlns:a16="http://schemas.microsoft.com/office/drawing/2014/main" id="{C05AF2E7-7822-475D-B6D3-C5B73351C23F}"/>
                  </a:ext>
                </a:extLst>
              </p:cNvPr>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0" name="Line 298">
                <a:extLst>
                  <a:ext uri="{FF2B5EF4-FFF2-40B4-BE49-F238E27FC236}">
                    <a16:creationId xmlns:a16="http://schemas.microsoft.com/office/drawing/2014/main" id="{5F424F6A-3245-463F-BE4C-3F1758E15864}"/>
                  </a:ext>
                </a:extLst>
              </p:cNvPr>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1" name="Line 299">
                <a:extLst>
                  <a:ext uri="{FF2B5EF4-FFF2-40B4-BE49-F238E27FC236}">
                    <a16:creationId xmlns:a16="http://schemas.microsoft.com/office/drawing/2014/main" id="{0FCBB4AC-452D-4B16-B7BC-27BBCB8D4533}"/>
                  </a:ext>
                </a:extLst>
              </p:cNvPr>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2" name="Line 300">
                <a:extLst>
                  <a:ext uri="{FF2B5EF4-FFF2-40B4-BE49-F238E27FC236}">
                    <a16:creationId xmlns:a16="http://schemas.microsoft.com/office/drawing/2014/main" id="{9F617B6C-61D9-4CFD-AB00-43F62A007A70}"/>
                  </a:ext>
                </a:extLst>
              </p:cNvPr>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3" name="Line 301">
                <a:extLst>
                  <a:ext uri="{FF2B5EF4-FFF2-40B4-BE49-F238E27FC236}">
                    <a16:creationId xmlns:a16="http://schemas.microsoft.com/office/drawing/2014/main" id="{B5C78E99-109E-4602-A841-92E57FA5CE14}"/>
                  </a:ext>
                </a:extLst>
              </p:cNvPr>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4" name="Line 302">
                <a:extLst>
                  <a:ext uri="{FF2B5EF4-FFF2-40B4-BE49-F238E27FC236}">
                    <a16:creationId xmlns:a16="http://schemas.microsoft.com/office/drawing/2014/main" id="{22309CC9-EAB7-4A1E-A49D-B8CA122DA409}"/>
                  </a:ext>
                </a:extLst>
              </p:cNvPr>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5" name="Line 303">
                <a:extLst>
                  <a:ext uri="{FF2B5EF4-FFF2-40B4-BE49-F238E27FC236}">
                    <a16:creationId xmlns:a16="http://schemas.microsoft.com/office/drawing/2014/main" id="{CB8E6040-C232-473B-B524-94DBA64C6747}"/>
                  </a:ext>
                </a:extLst>
              </p:cNvPr>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6" name="Line 304">
                <a:extLst>
                  <a:ext uri="{FF2B5EF4-FFF2-40B4-BE49-F238E27FC236}">
                    <a16:creationId xmlns:a16="http://schemas.microsoft.com/office/drawing/2014/main" id="{E4ECB871-84D6-4FB3-A304-AB6F7A63E998}"/>
                  </a:ext>
                </a:extLst>
              </p:cNvPr>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7" name="Line 305">
                <a:extLst>
                  <a:ext uri="{FF2B5EF4-FFF2-40B4-BE49-F238E27FC236}">
                    <a16:creationId xmlns:a16="http://schemas.microsoft.com/office/drawing/2014/main" id="{91AE9F50-725C-4928-B03D-C53E4842F89E}"/>
                  </a:ext>
                </a:extLst>
              </p:cNvPr>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8" name="Line 306">
                <a:extLst>
                  <a:ext uri="{FF2B5EF4-FFF2-40B4-BE49-F238E27FC236}">
                    <a16:creationId xmlns:a16="http://schemas.microsoft.com/office/drawing/2014/main" id="{E3C9830E-8D9A-46D7-9B43-7014597408A7}"/>
                  </a:ext>
                </a:extLst>
              </p:cNvPr>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 name="Line 307">
                <a:extLst>
                  <a:ext uri="{FF2B5EF4-FFF2-40B4-BE49-F238E27FC236}">
                    <a16:creationId xmlns:a16="http://schemas.microsoft.com/office/drawing/2014/main" id="{19C730CB-1628-44F5-AB30-482FF89599FA}"/>
                  </a:ext>
                </a:extLst>
              </p:cNvPr>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 name="Line 308">
                <a:extLst>
                  <a:ext uri="{FF2B5EF4-FFF2-40B4-BE49-F238E27FC236}">
                    <a16:creationId xmlns:a16="http://schemas.microsoft.com/office/drawing/2014/main" id="{57E3B035-2E2F-4DCD-B64B-4F7198E83568}"/>
                  </a:ext>
                </a:extLst>
              </p:cNvPr>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 name="Line 309">
                <a:extLst>
                  <a:ext uri="{FF2B5EF4-FFF2-40B4-BE49-F238E27FC236}">
                    <a16:creationId xmlns:a16="http://schemas.microsoft.com/office/drawing/2014/main" id="{9C2818CD-6439-4908-B2C9-5738021565D8}"/>
                  </a:ext>
                </a:extLst>
              </p:cNvPr>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 name="Line 310">
                <a:extLst>
                  <a:ext uri="{FF2B5EF4-FFF2-40B4-BE49-F238E27FC236}">
                    <a16:creationId xmlns:a16="http://schemas.microsoft.com/office/drawing/2014/main" id="{2FD440A5-4665-4B58-82E5-94633A513673}"/>
                  </a:ext>
                </a:extLst>
              </p:cNvPr>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 name="Line 311">
                <a:extLst>
                  <a:ext uri="{FF2B5EF4-FFF2-40B4-BE49-F238E27FC236}">
                    <a16:creationId xmlns:a16="http://schemas.microsoft.com/office/drawing/2014/main" id="{9EC0B227-27EE-4CB0-918E-C277B595F6D9}"/>
                  </a:ext>
                </a:extLst>
              </p:cNvPr>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 name="Line 312">
                <a:extLst>
                  <a:ext uri="{FF2B5EF4-FFF2-40B4-BE49-F238E27FC236}">
                    <a16:creationId xmlns:a16="http://schemas.microsoft.com/office/drawing/2014/main" id="{958A6BB7-BF33-4F77-A548-050B21329E23}"/>
                  </a:ext>
                </a:extLst>
              </p:cNvPr>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 name="Line 313">
                <a:extLst>
                  <a:ext uri="{FF2B5EF4-FFF2-40B4-BE49-F238E27FC236}">
                    <a16:creationId xmlns:a16="http://schemas.microsoft.com/office/drawing/2014/main" id="{6943BC72-0670-4AB8-AFAD-95543B2364A4}"/>
                  </a:ext>
                </a:extLst>
              </p:cNvPr>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 name="Line 314">
                <a:extLst>
                  <a:ext uri="{FF2B5EF4-FFF2-40B4-BE49-F238E27FC236}">
                    <a16:creationId xmlns:a16="http://schemas.microsoft.com/office/drawing/2014/main" id="{99A78233-72D2-41AF-B7F8-8EE55368F595}"/>
                  </a:ext>
                </a:extLst>
              </p:cNvPr>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 name="Line 315">
                <a:extLst>
                  <a:ext uri="{FF2B5EF4-FFF2-40B4-BE49-F238E27FC236}">
                    <a16:creationId xmlns:a16="http://schemas.microsoft.com/office/drawing/2014/main" id="{F87BA2C4-885D-4B7A-BB16-76AB0A0FDB38}"/>
                  </a:ext>
                </a:extLst>
              </p:cNvPr>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 name="Line 316">
                <a:extLst>
                  <a:ext uri="{FF2B5EF4-FFF2-40B4-BE49-F238E27FC236}">
                    <a16:creationId xmlns:a16="http://schemas.microsoft.com/office/drawing/2014/main" id="{CC4A7923-748B-4C50-BCBE-B7AA9BEF09DD}"/>
                  </a:ext>
                </a:extLst>
              </p:cNvPr>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 name="Line 317">
                <a:extLst>
                  <a:ext uri="{FF2B5EF4-FFF2-40B4-BE49-F238E27FC236}">
                    <a16:creationId xmlns:a16="http://schemas.microsoft.com/office/drawing/2014/main" id="{AC989D28-0EEC-4EFA-BC1C-63214C98A343}"/>
                  </a:ext>
                </a:extLst>
              </p:cNvPr>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 name="Line 318">
                <a:extLst>
                  <a:ext uri="{FF2B5EF4-FFF2-40B4-BE49-F238E27FC236}">
                    <a16:creationId xmlns:a16="http://schemas.microsoft.com/office/drawing/2014/main" id="{2F2409C1-9A60-4D33-8DB4-0251EDB73FCB}"/>
                  </a:ext>
                </a:extLst>
              </p:cNvPr>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1" name="Line 319">
                <a:extLst>
                  <a:ext uri="{FF2B5EF4-FFF2-40B4-BE49-F238E27FC236}">
                    <a16:creationId xmlns:a16="http://schemas.microsoft.com/office/drawing/2014/main" id="{22B090BB-6959-463B-B8F7-432A95156B08}"/>
                  </a:ext>
                </a:extLst>
              </p:cNvPr>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2" name="Line 320">
                <a:extLst>
                  <a:ext uri="{FF2B5EF4-FFF2-40B4-BE49-F238E27FC236}">
                    <a16:creationId xmlns:a16="http://schemas.microsoft.com/office/drawing/2014/main" id="{058AD336-78A9-4EDD-9EB2-3E263E7890CE}"/>
                  </a:ext>
                </a:extLst>
              </p:cNvPr>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3" name="Line 321">
                <a:extLst>
                  <a:ext uri="{FF2B5EF4-FFF2-40B4-BE49-F238E27FC236}">
                    <a16:creationId xmlns:a16="http://schemas.microsoft.com/office/drawing/2014/main" id="{B47229D2-C052-408F-B148-47EB2E2397CC}"/>
                  </a:ext>
                </a:extLst>
              </p:cNvPr>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177" name="Rectangle 105">
            <a:extLst>
              <a:ext uri="{FF2B5EF4-FFF2-40B4-BE49-F238E27FC236}">
                <a16:creationId xmlns:a16="http://schemas.microsoft.com/office/drawing/2014/main" id="{3E37E145-26C0-48AF-A683-BCBC5497620F}"/>
              </a:ext>
            </a:extLst>
          </p:cNvPr>
          <p:cNvSpPr>
            <a:spLocks noGrp="1" noChangeArrowheads="1"/>
          </p:cNvSpPr>
          <p:nvPr>
            <p:ph type="dt" sz="half" idx="2"/>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zh-CN"/>
          </a:p>
        </p:txBody>
      </p:sp>
      <p:sp>
        <p:nvSpPr>
          <p:cNvPr id="3178" name="Rectangle 106">
            <a:extLst>
              <a:ext uri="{FF2B5EF4-FFF2-40B4-BE49-F238E27FC236}">
                <a16:creationId xmlns:a16="http://schemas.microsoft.com/office/drawing/2014/main" id="{957CD2DC-5FF7-4C09-AF49-6A08B20BDF5D}"/>
              </a:ext>
            </a:extLst>
          </p:cNvPr>
          <p:cNvSpPr>
            <a:spLocks noGrp="1" noChangeArrowheads="1"/>
          </p:cNvSpPr>
          <p:nvPr>
            <p:ph type="ftr" sz="quarter" idx="3"/>
          </p:nvPr>
        </p:nvSpPr>
        <p:spPr>
          <a:xfrm>
            <a:off x="3722688" y="6357938"/>
            <a:ext cx="2271712" cy="457200"/>
          </a:xfrm>
        </p:spPr>
        <p:txBody>
          <a:bodyPr/>
          <a:lstStyle>
            <a:lvl1pPr>
              <a:defRPr/>
            </a:lvl1pPr>
          </a:lstStyle>
          <a:p>
            <a:endParaRPr lang="en-US" altLang="zh-CN"/>
          </a:p>
        </p:txBody>
      </p:sp>
      <p:sp>
        <p:nvSpPr>
          <p:cNvPr id="3179" name="Rectangle 107">
            <a:extLst>
              <a:ext uri="{FF2B5EF4-FFF2-40B4-BE49-F238E27FC236}">
                <a16:creationId xmlns:a16="http://schemas.microsoft.com/office/drawing/2014/main" id="{A0DF88F0-51A4-446E-A212-593B3C7ADB0F}"/>
              </a:ext>
            </a:extLst>
          </p:cNvPr>
          <p:cNvSpPr>
            <a:spLocks noGrp="1" noChangeArrowheads="1"/>
          </p:cNvSpPr>
          <p:nvPr>
            <p:ph type="sldNum" sz="quarter" idx="4"/>
          </p:nvPr>
        </p:nvSpPr>
        <p:spPr>
          <a:xfrm>
            <a:off x="6464300" y="6361113"/>
            <a:ext cx="1906588" cy="457200"/>
          </a:xfrm>
        </p:spPr>
        <p:txBody>
          <a:bodyPr/>
          <a:lstStyle>
            <a:lvl1pPr>
              <a:defRPr/>
            </a:lvl1pPr>
          </a:lstStyle>
          <a:p>
            <a:fld id="{8BC71D8C-7F90-4170-9845-27BACB13C102}" type="slidenum">
              <a:rPr lang="zh-CN" altLang="en-US"/>
              <a:pPr/>
              <a:t>‹#›</a:t>
            </a:fld>
            <a:endParaRPr lang="en-US" altLang="zh-CN"/>
          </a:p>
        </p:txBody>
      </p:sp>
      <p:sp>
        <p:nvSpPr>
          <p:cNvPr id="3175" name="Rectangle 103">
            <a:extLst>
              <a:ext uri="{FF2B5EF4-FFF2-40B4-BE49-F238E27FC236}">
                <a16:creationId xmlns:a16="http://schemas.microsoft.com/office/drawing/2014/main" id="{0DF60359-3D83-404B-B465-DEB85922183C}"/>
              </a:ext>
            </a:extLst>
          </p:cNvPr>
          <p:cNvSpPr>
            <a:spLocks noGrp="1" noChangeArrowheads="1"/>
          </p:cNvSpPr>
          <p:nvPr>
            <p:ph type="ctrTitle"/>
          </p:nvPr>
        </p:nvSpPr>
        <p:spPr>
          <a:xfrm>
            <a:off x="1169988" y="1046163"/>
            <a:ext cx="7380287" cy="1012825"/>
          </a:xfrm>
        </p:spPr>
        <p:txBody>
          <a:bodyPr/>
          <a:lstStyle>
            <a:lvl1pPr>
              <a:defRPr sz="4000"/>
            </a:lvl1pPr>
          </a:lstStyle>
          <a:p>
            <a:pPr lvl="0"/>
            <a:r>
              <a:rPr lang="zh-CN" altLang="en-US" noProof="0"/>
              <a:t>单击此处编辑母版标题样式</a:t>
            </a:r>
          </a:p>
        </p:txBody>
      </p:sp>
      <p:sp>
        <p:nvSpPr>
          <p:cNvPr id="3293" name="Rectangle 221">
            <a:extLst>
              <a:ext uri="{FF2B5EF4-FFF2-40B4-BE49-F238E27FC236}">
                <a16:creationId xmlns:a16="http://schemas.microsoft.com/office/drawing/2014/main" id="{E922A10C-0B33-4BB4-851E-B8BD746CCD2E}"/>
              </a:ext>
            </a:extLst>
          </p:cNvPr>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3292" name="Rectangle 220">
            <a:extLst>
              <a:ext uri="{FF2B5EF4-FFF2-40B4-BE49-F238E27FC236}">
                <a16:creationId xmlns:a16="http://schemas.microsoft.com/office/drawing/2014/main" id="{2480D371-B358-4505-B591-45DE4A245AA8}"/>
              </a:ext>
            </a:extLst>
          </p:cNvPr>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solidFill>
                <a:schemeClr val="tx1"/>
              </a:solidFill>
            </a:endParaRPr>
          </a:p>
        </p:txBody>
      </p:sp>
      <p:sp>
        <p:nvSpPr>
          <p:cNvPr id="3291" name="Rectangle 219">
            <a:extLst>
              <a:ext uri="{FF2B5EF4-FFF2-40B4-BE49-F238E27FC236}">
                <a16:creationId xmlns:a16="http://schemas.microsoft.com/office/drawing/2014/main" id="{B037B4FF-F35C-4FF3-BB11-64E114A634ED}"/>
              </a:ext>
            </a:extLst>
          </p:cNvPr>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291"/>
                                        </p:tgtEl>
                                        <p:attrNameLst>
                                          <p:attrName>style.visibility</p:attrName>
                                        </p:attrNameLst>
                                      </p:cBhvr>
                                      <p:to>
                                        <p:strVal val="visible"/>
                                      </p:to>
                                    </p:set>
                                    <p:animEffect transition="in" filter="slide(fromLeft)">
                                      <p:cBhvr>
                                        <p:cTn id="7" dur="500"/>
                                        <p:tgtEl>
                                          <p:spTgt spid="3291"/>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3292"/>
                                        </p:tgtEl>
                                        <p:attrNameLst>
                                          <p:attrName>style.visibility</p:attrName>
                                        </p:attrNameLst>
                                      </p:cBhvr>
                                      <p:to>
                                        <p:strVal val="visible"/>
                                      </p:to>
                                    </p:set>
                                    <p:animEffect transition="in" filter="slide(fromRight)">
                                      <p:cBhvr>
                                        <p:cTn id="11" dur="500"/>
                                        <p:tgtEl>
                                          <p:spTgt spid="3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2" grpId="0" animBg="1" autoUpdateAnimBg="0"/>
      <p:bldP spid="3291"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C3A75-5C7E-41F3-8CE7-3E1B950095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E540B2-C2AF-4C5C-9B6E-886142CE6D4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6E043C-061D-40C5-93EC-0CF70B5792F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60DB38-65B4-4B34-8900-D3C1C50A5A5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D6FEDD6-A218-4506-ACAF-8FE21D874712}"/>
              </a:ext>
            </a:extLst>
          </p:cNvPr>
          <p:cNvSpPr>
            <a:spLocks noGrp="1"/>
          </p:cNvSpPr>
          <p:nvPr>
            <p:ph type="sldNum" sz="quarter" idx="12"/>
          </p:nvPr>
        </p:nvSpPr>
        <p:spPr/>
        <p:txBody>
          <a:bodyPr/>
          <a:lstStyle>
            <a:lvl1pPr>
              <a:defRPr/>
            </a:lvl1pPr>
          </a:lstStyle>
          <a:p>
            <a:fld id="{CF3AE2DB-E0E8-4DF7-91B0-DC47AFCC10EE}" type="slidenum">
              <a:rPr lang="zh-CN" altLang="en-US"/>
              <a:pPr/>
              <a:t>‹#›</a:t>
            </a:fld>
            <a:endParaRPr lang="en-US" altLang="zh-CN"/>
          </a:p>
        </p:txBody>
      </p:sp>
    </p:spTree>
    <p:extLst>
      <p:ext uri="{BB962C8B-B14F-4D97-AF65-F5344CB8AC3E}">
        <p14:creationId xmlns:p14="http://schemas.microsoft.com/office/powerpoint/2010/main" val="226884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A81A18-BA0E-409E-9A10-AEFA85453378}"/>
              </a:ext>
            </a:extLst>
          </p:cNvPr>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EA106B-3D5E-455D-8774-F15BE4F4AB19}"/>
              </a:ext>
            </a:extLst>
          </p:cNvPr>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ACB819-4708-4749-9E61-E1E63DCC772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D2313FE-26A2-4873-A32F-5552475A2C8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3D4C42-1735-4509-890F-5923D71A0492}"/>
              </a:ext>
            </a:extLst>
          </p:cNvPr>
          <p:cNvSpPr>
            <a:spLocks noGrp="1"/>
          </p:cNvSpPr>
          <p:nvPr>
            <p:ph type="sldNum" sz="quarter" idx="12"/>
          </p:nvPr>
        </p:nvSpPr>
        <p:spPr/>
        <p:txBody>
          <a:bodyPr/>
          <a:lstStyle>
            <a:lvl1pPr>
              <a:defRPr/>
            </a:lvl1pPr>
          </a:lstStyle>
          <a:p>
            <a:fld id="{EBD0EC8B-DBDC-44EF-8BBF-E664D3827A69}" type="slidenum">
              <a:rPr lang="zh-CN" altLang="en-US"/>
              <a:pPr/>
              <a:t>‹#›</a:t>
            </a:fld>
            <a:endParaRPr lang="en-US" altLang="zh-CN"/>
          </a:p>
        </p:txBody>
      </p:sp>
    </p:spTree>
    <p:extLst>
      <p:ext uri="{BB962C8B-B14F-4D97-AF65-F5344CB8AC3E}">
        <p14:creationId xmlns:p14="http://schemas.microsoft.com/office/powerpoint/2010/main" val="289239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B03DD-14DE-441C-8290-757F57FA4E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3E50DF-F80E-493A-8194-FDC57D70A4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447C4E-7D72-44FD-B9DD-A84FF6D05AC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9E6D5D3-425D-41C7-9E1F-1A54D182A56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91FE725-6164-46AD-BC71-7D972D0F9B03}"/>
              </a:ext>
            </a:extLst>
          </p:cNvPr>
          <p:cNvSpPr>
            <a:spLocks noGrp="1"/>
          </p:cNvSpPr>
          <p:nvPr>
            <p:ph type="sldNum" sz="quarter" idx="12"/>
          </p:nvPr>
        </p:nvSpPr>
        <p:spPr/>
        <p:txBody>
          <a:bodyPr/>
          <a:lstStyle>
            <a:lvl1pPr>
              <a:defRPr/>
            </a:lvl1pPr>
          </a:lstStyle>
          <a:p>
            <a:fld id="{B9AFAE86-643A-4AE0-87BF-7C85EBAD6FD5}" type="slidenum">
              <a:rPr lang="zh-CN" altLang="en-US"/>
              <a:pPr/>
              <a:t>‹#›</a:t>
            </a:fld>
            <a:endParaRPr lang="en-US" altLang="zh-CN"/>
          </a:p>
        </p:txBody>
      </p:sp>
    </p:spTree>
    <p:extLst>
      <p:ext uri="{BB962C8B-B14F-4D97-AF65-F5344CB8AC3E}">
        <p14:creationId xmlns:p14="http://schemas.microsoft.com/office/powerpoint/2010/main" val="205249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B3BF0-F00E-4D95-8C03-A51C010BA7D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76B872-1115-47A4-8AA7-655BDB57DF0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26FD2F-0F4D-4BB8-AB13-CCA917B0E83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096416-71CD-411F-A5F3-948381AC699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C1493E0-A010-491F-9D74-AB26DCC5411C}"/>
              </a:ext>
            </a:extLst>
          </p:cNvPr>
          <p:cNvSpPr>
            <a:spLocks noGrp="1"/>
          </p:cNvSpPr>
          <p:nvPr>
            <p:ph type="sldNum" sz="quarter" idx="12"/>
          </p:nvPr>
        </p:nvSpPr>
        <p:spPr/>
        <p:txBody>
          <a:bodyPr/>
          <a:lstStyle>
            <a:lvl1pPr>
              <a:defRPr/>
            </a:lvl1pPr>
          </a:lstStyle>
          <a:p>
            <a:fld id="{62FCA09A-42AC-4517-BE36-57287D31B802}" type="slidenum">
              <a:rPr lang="zh-CN" altLang="en-US"/>
              <a:pPr/>
              <a:t>‹#›</a:t>
            </a:fld>
            <a:endParaRPr lang="en-US" altLang="zh-CN"/>
          </a:p>
        </p:txBody>
      </p:sp>
    </p:spTree>
    <p:extLst>
      <p:ext uri="{BB962C8B-B14F-4D97-AF65-F5344CB8AC3E}">
        <p14:creationId xmlns:p14="http://schemas.microsoft.com/office/powerpoint/2010/main" val="382988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01E90-2E18-4563-BC6A-C19EF7BA9B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DD0F04-60D4-43BA-A990-45B487BF0CC1}"/>
              </a:ext>
            </a:extLst>
          </p:cNvPr>
          <p:cNvSpPr>
            <a:spLocks noGrp="1"/>
          </p:cNvSpPr>
          <p:nvPr>
            <p:ph sz="half" idx="1"/>
          </p:nvPr>
        </p:nvSpPr>
        <p:spPr>
          <a:xfrm>
            <a:off x="809625" y="2214563"/>
            <a:ext cx="3902075" cy="38814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3D4F58-2547-423B-AFA2-D73C254F046F}"/>
              </a:ext>
            </a:extLst>
          </p:cNvPr>
          <p:cNvSpPr>
            <a:spLocks noGrp="1"/>
          </p:cNvSpPr>
          <p:nvPr>
            <p:ph sz="half" idx="2"/>
          </p:nvPr>
        </p:nvSpPr>
        <p:spPr>
          <a:xfrm>
            <a:off x="4864100" y="2214563"/>
            <a:ext cx="3903663" cy="38814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DCBED7-6B40-4BAA-AB11-52303AA0F00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EF00C7E-42B3-46E1-84B0-62600501F99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FCCC206-8541-4797-B45D-645AC9FBD9DF}"/>
              </a:ext>
            </a:extLst>
          </p:cNvPr>
          <p:cNvSpPr>
            <a:spLocks noGrp="1"/>
          </p:cNvSpPr>
          <p:nvPr>
            <p:ph type="sldNum" sz="quarter" idx="12"/>
          </p:nvPr>
        </p:nvSpPr>
        <p:spPr/>
        <p:txBody>
          <a:bodyPr/>
          <a:lstStyle>
            <a:lvl1pPr>
              <a:defRPr/>
            </a:lvl1pPr>
          </a:lstStyle>
          <a:p>
            <a:fld id="{BF20C0DA-CF84-4AD1-9C64-5FB592E71641}" type="slidenum">
              <a:rPr lang="zh-CN" altLang="en-US"/>
              <a:pPr/>
              <a:t>‹#›</a:t>
            </a:fld>
            <a:endParaRPr lang="en-US" altLang="zh-CN"/>
          </a:p>
        </p:txBody>
      </p:sp>
    </p:spTree>
    <p:extLst>
      <p:ext uri="{BB962C8B-B14F-4D97-AF65-F5344CB8AC3E}">
        <p14:creationId xmlns:p14="http://schemas.microsoft.com/office/powerpoint/2010/main" val="171346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AE097-7335-45B4-80EC-E3FDD3C9EAF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B65AA9-0692-4292-B060-9F1F50C9F73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EEFFC0-72AF-4D32-BF1E-86A137B46A7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31A49C-CE25-4FD6-A588-4F7F3B2CCDC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32A39F-0922-4E38-83AE-5FD231013DF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DB1D6A-61AD-49F5-AE7B-08BFF764068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87C999A-BF36-4308-8F16-0F709C5A1E03}"/>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6BF31A17-9213-4B5D-8179-282F45319D36}"/>
              </a:ext>
            </a:extLst>
          </p:cNvPr>
          <p:cNvSpPr>
            <a:spLocks noGrp="1"/>
          </p:cNvSpPr>
          <p:nvPr>
            <p:ph type="sldNum" sz="quarter" idx="12"/>
          </p:nvPr>
        </p:nvSpPr>
        <p:spPr/>
        <p:txBody>
          <a:bodyPr/>
          <a:lstStyle>
            <a:lvl1pPr>
              <a:defRPr/>
            </a:lvl1pPr>
          </a:lstStyle>
          <a:p>
            <a:fld id="{E44618AE-1BA9-441B-A5AA-6F937D0D7A8C}" type="slidenum">
              <a:rPr lang="zh-CN" altLang="en-US"/>
              <a:pPr/>
              <a:t>‹#›</a:t>
            </a:fld>
            <a:endParaRPr lang="en-US" altLang="zh-CN"/>
          </a:p>
        </p:txBody>
      </p:sp>
    </p:spTree>
    <p:extLst>
      <p:ext uri="{BB962C8B-B14F-4D97-AF65-F5344CB8AC3E}">
        <p14:creationId xmlns:p14="http://schemas.microsoft.com/office/powerpoint/2010/main" val="74296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B21E0-9C21-4F53-A284-05F35A6B57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15371E-B985-4B4C-ABD6-ECEC31D3306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462267E-E9CB-4A81-B1B7-90B19C3CEB7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BBD8011-917D-4A6C-9AA3-2924995EE358}"/>
              </a:ext>
            </a:extLst>
          </p:cNvPr>
          <p:cNvSpPr>
            <a:spLocks noGrp="1"/>
          </p:cNvSpPr>
          <p:nvPr>
            <p:ph type="sldNum" sz="quarter" idx="12"/>
          </p:nvPr>
        </p:nvSpPr>
        <p:spPr/>
        <p:txBody>
          <a:bodyPr/>
          <a:lstStyle>
            <a:lvl1pPr>
              <a:defRPr/>
            </a:lvl1pPr>
          </a:lstStyle>
          <a:p>
            <a:fld id="{7D1DD8E4-3BD4-481B-975B-8A86A126D72A}" type="slidenum">
              <a:rPr lang="zh-CN" altLang="en-US"/>
              <a:pPr/>
              <a:t>‹#›</a:t>
            </a:fld>
            <a:endParaRPr lang="en-US" altLang="zh-CN"/>
          </a:p>
        </p:txBody>
      </p:sp>
    </p:spTree>
    <p:extLst>
      <p:ext uri="{BB962C8B-B14F-4D97-AF65-F5344CB8AC3E}">
        <p14:creationId xmlns:p14="http://schemas.microsoft.com/office/powerpoint/2010/main" val="323122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279480-085B-49C5-BE79-F6535377ED3C}"/>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7E77A2F7-1DD8-49DB-8EE4-F934AFF11399}"/>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AD7E3A1A-5380-4213-A6A8-AA02DB9A7F3B}"/>
              </a:ext>
            </a:extLst>
          </p:cNvPr>
          <p:cNvSpPr>
            <a:spLocks noGrp="1"/>
          </p:cNvSpPr>
          <p:nvPr>
            <p:ph type="sldNum" sz="quarter" idx="12"/>
          </p:nvPr>
        </p:nvSpPr>
        <p:spPr/>
        <p:txBody>
          <a:bodyPr/>
          <a:lstStyle>
            <a:lvl1pPr>
              <a:defRPr/>
            </a:lvl1pPr>
          </a:lstStyle>
          <a:p>
            <a:fld id="{E54BA62C-0446-4FB2-95FA-0D1F10DB6C76}" type="slidenum">
              <a:rPr lang="zh-CN" altLang="en-US"/>
              <a:pPr/>
              <a:t>‹#›</a:t>
            </a:fld>
            <a:endParaRPr lang="en-US" altLang="zh-CN"/>
          </a:p>
        </p:txBody>
      </p:sp>
    </p:spTree>
    <p:extLst>
      <p:ext uri="{BB962C8B-B14F-4D97-AF65-F5344CB8AC3E}">
        <p14:creationId xmlns:p14="http://schemas.microsoft.com/office/powerpoint/2010/main" val="271459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9B60C-DCA7-486D-8A9A-1F141CEE80B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12ADB5-2477-435D-95BB-BA5E1ACA733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C2D179-E055-4C4E-A36B-47AFF62A038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60C64-6934-4D85-848A-29F7FEF1D46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7C10B42-59C3-4DF0-B8E8-42B17F126C2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F900628-354A-4C02-A68E-3352E4477C2C}"/>
              </a:ext>
            </a:extLst>
          </p:cNvPr>
          <p:cNvSpPr>
            <a:spLocks noGrp="1"/>
          </p:cNvSpPr>
          <p:nvPr>
            <p:ph type="sldNum" sz="quarter" idx="12"/>
          </p:nvPr>
        </p:nvSpPr>
        <p:spPr/>
        <p:txBody>
          <a:bodyPr/>
          <a:lstStyle>
            <a:lvl1pPr>
              <a:defRPr/>
            </a:lvl1pPr>
          </a:lstStyle>
          <a:p>
            <a:fld id="{C589764E-CBCE-460F-BE7E-45E2F45DF7A3}" type="slidenum">
              <a:rPr lang="zh-CN" altLang="en-US"/>
              <a:pPr/>
              <a:t>‹#›</a:t>
            </a:fld>
            <a:endParaRPr lang="en-US" altLang="zh-CN"/>
          </a:p>
        </p:txBody>
      </p:sp>
    </p:spTree>
    <p:extLst>
      <p:ext uri="{BB962C8B-B14F-4D97-AF65-F5344CB8AC3E}">
        <p14:creationId xmlns:p14="http://schemas.microsoft.com/office/powerpoint/2010/main" val="15389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7FBA7-5A01-4088-BEEE-4CB26FDB0F9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8F052D-4A48-4F3E-B909-31240A77A1D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906763-B244-4A73-AE11-02254A25BE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89C6AD-373B-44E5-8EE5-78006464029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A3865F0-FFFC-4CA9-812C-1BE86CBBC17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C15718F-27EE-468F-95F9-802DA93E86A8}"/>
              </a:ext>
            </a:extLst>
          </p:cNvPr>
          <p:cNvSpPr>
            <a:spLocks noGrp="1"/>
          </p:cNvSpPr>
          <p:nvPr>
            <p:ph type="sldNum" sz="quarter" idx="12"/>
          </p:nvPr>
        </p:nvSpPr>
        <p:spPr/>
        <p:txBody>
          <a:bodyPr/>
          <a:lstStyle>
            <a:lvl1pPr>
              <a:defRPr/>
            </a:lvl1pPr>
          </a:lstStyle>
          <a:p>
            <a:fld id="{35383EAC-96C1-4C69-AD7C-46DE996E4DCB}" type="slidenum">
              <a:rPr lang="zh-CN" altLang="en-US"/>
              <a:pPr/>
              <a:t>‹#›</a:t>
            </a:fld>
            <a:endParaRPr lang="en-US" altLang="zh-CN"/>
          </a:p>
        </p:txBody>
      </p:sp>
    </p:spTree>
    <p:extLst>
      <p:ext uri="{BB962C8B-B14F-4D97-AF65-F5344CB8AC3E}">
        <p14:creationId xmlns:p14="http://schemas.microsoft.com/office/powerpoint/2010/main" val="224428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9" name="Group 225">
            <a:extLst>
              <a:ext uri="{FF2B5EF4-FFF2-40B4-BE49-F238E27FC236}">
                <a16:creationId xmlns:a16="http://schemas.microsoft.com/office/drawing/2014/main" id="{A3B8B5EA-D76D-4EFA-902B-CEE42641C7FD}"/>
              </a:ext>
            </a:extLst>
          </p:cNvPr>
          <p:cNvGrpSpPr>
            <a:grpSpLocks/>
          </p:cNvGrpSpPr>
          <p:nvPr/>
        </p:nvGrpSpPr>
        <p:grpSpPr bwMode="auto">
          <a:xfrm>
            <a:off x="0" y="68263"/>
            <a:ext cx="8915400" cy="6713537"/>
            <a:chOff x="0" y="43"/>
            <a:chExt cx="5616" cy="4229"/>
          </a:xfrm>
        </p:grpSpPr>
        <p:grpSp>
          <p:nvGrpSpPr>
            <p:cNvPr id="1246" name="Group 222">
              <a:extLst>
                <a:ext uri="{FF2B5EF4-FFF2-40B4-BE49-F238E27FC236}">
                  <a16:creationId xmlns:a16="http://schemas.microsoft.com/office/drawing/2014/main" id="{83653045-EF7E-47C4-9930-97654A9CA141}"/>
                </a:ext>
              </a:extLst>
            </p:cNvPr>
            <p:cNvGrpSpPr>
              <a:grpSpLocks/>
            </p:cNvGrpSpPr>
            <p:nvPr userDrawn="1"/>
          </p:nvGrpSpPr>
          <p:grpSpPr bwMode="auto">
            <a:xfrm>
              <a:off x="0" y="43"/>
              <a:ext cx="408" cy="4229"/>
              <a:chOff x="0" y="43"/>
              <a:chExt cx="5760" cy="4229"/>
            </a:xfrm>
          </p:grpSpPr>
          <p:sp>
            <p:nvSpPr>
              <p:cNvPr id="1146" name="Line 122">
                <a:extLst>
                  <a:ext uri="{FF2B5EF4-FFF2-40B4-BE49-F238E27FC236}">
                    <a16:creationId xmlns:a16="http://schemas.microsoft.com/office/drawing/2014/main" id="{F3E5918A-B5B1-49A9-9363-7E76B72A3BFC}"/>
                  </a:ext>
                </a:extLst>
              </p:cNvPr>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 name="Line 123">
                <a:extLst>
                  <a:ext uri="{FF2B5EF4-FFF2-40B4-BE49-F238E27FC236}">
                    <a16:creationId xmlns:a16="http://schemas.microsoft.com/office/drawing/2014/main" id="{8DEDCDC0-1197-41E4-B9E9-1529093A1DBA}"/>
                  </a:ext>
                </a:extLst>
              </p:cNvPr>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 name="Line 124">
                <a:extLst>
                  <a:ext uri="{FF2B5EF4-FFF2-40B4-BE49-F238E27FC236}">
                    <a16:creationId xmlns:a16="http://schemas.microsoft.com/office/drawing/2014/main" id="{C69C7662-FF28-4889-B683-920A5652CF77}"/>
                  </a:ext>
                </a:extLst>
              </p:cNvPr>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 name="Line 125">
                <a:extLst>
                  <a:ext uri="{FF2B5EF4-FFF2-40B4-BE49-F238E27FC236}">
                    <a16:creationId xmlns:a16="http://schemas.microsoft.com/office/drawing/2014/main" id="{91DE5ADE-2DBE-4214-A58D-9CAEC3C6E44D}"/>
                  </a:ext>
                </a:extLst>
              </p:cNvPr>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0" name="Line 126">
                <a:extLst>
                  <a:ext uri="{FF2B5EF4-FFF2-40B4-BE49-F238E27FC236}">
                    <a16:creationId xmlns:a16="http://schemas.microsoft.com/office/drawing/2014/main" id="{D7682930-0CB4-4736-BF4C-10C2E52DA218}"/>
                  </a:ext>
                </a:extLst>
              </p:cNvPr>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1" name="Line 127">
                <a:extLst>
                  <a:ext uri="{FF2B5EF4-FFF2-40B4-BE49-F238E27FC236}">
                    <a16:creationId xmlns:a16="http://schemas.microsoft.com/office/drawing/2014/main" id="{8B64C2A1-551E-417C-8246-9DFBB56ABB9B}"/>
                  </a:ext>
                </a:extLst>
              </p:cNvPr>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2" name="Line 128">
                <a:extLst>
                  <a:ext uri="{FF2B5EF4-FFF2-40B4-BE49-F238E27FC236}">
                    <a16:creationId xmlns:a16="http://schemas.microsoft.com/office/drawing/2014/main" id="{2179E31F-B146-43D9-9162-E24C6A5972DF}"/>
                  </a:ext>
                </a:extLst>
              </p:cNvPr>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 name="Line 129">
                <a:extLst>
                  <a:ext uri="{FF2B5EF4-FFF2-40B4-BE49-F238E27FC236}">
                    <a16:creationId xmlns:a16="http://schemas.microsoft.com/office/drawing/2014/main" id="{62FD4A5B-629E-4ED7-8642-57832DDE483C}"/>
                  </a:ext>
                </a:extLst>
              </p:cNvPr>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4" name="Line 130">
                <a:extLst>
                  <a:ext uri="{FF2B5EF4-FFF2-40B4-BE49-F238E27FC236}">
                    <a16:creationId xmlns:a16="http://schemas.microsoft.com/office/drawing/2014/main" id="{982B543F-36A8-4AE4-9E21-272D1510730E}"/>
                  </a:ext>
                </a:extLst>
              </p:cNvPr>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 name="Line 131">
                <a:extLst>
                  <a:ext uri="{FF2B5EF4-FFF2-40B4-BE49-F238E27FC236}">
                    <a16:creationId xmlns:a16="http://schemas.microsoft.com/office/drawing/2014/main" id="{FBFB30C2-B027-415F-8BD2-BF20F3C555DA}"/>
                  </a:ext>
                </a:extLst>
              </p:cNvPr>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6" name="Line 132">
                <a:extLst>
                  <a:ext uri="{FF2B5EF4-FFF2-40B4-BE49-F238E27FC236}">
                    <a16:creationId xmlns:a16="http://schemas.microsoft.com/office/drawing/2014/main" id="{0FB1CE88-29B3-406F-A963-6F92490A3C96}"/>
                  </a:ext>
                </a:extLst>
              </p:cNvPr>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 name="Line 133">
                <a:extLst>
                  <a:ext uri="{FF2B5EF4-FFF2-40B4-BE49-F238E27FC236}">
                    <a16:creationId xmlns:a16="http://schemas.microsoft.com/office/drawing/2014/main" id="{62D0475D-B379-48A3-A27C-AACC1775424C}"/>
                  </a:ext>
                </a:extLst>
              </p:cNvPr>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 name="Line 134">
                <a:extLst>
                  <a:ext uri="{FF2B5EF4-FFF2-40B4-BE49-F238E27FC236}">
                    <a16:creationId xmlns:a16="http://schemas.microsoft.com/office/drawing/2014/main" id="{9EEA4DE0-AFC1-470E-9954-67E31873ABA5}"/>
                  </a:ext>
                </a:extLst>
              </p:cNvPr>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 name="Line 135">
                <a:extLst>
                  <a:ext uri="{FF2B5EF4-FFF2-40B4-BE49-F238E27FC236}">
                    <a16:creationId xmlns:a16="http://schemas.microsoft.com/office/drawing/2014/main" id="{A897EBF8-9410-47CE-8A00-8385C8EE4B36}"/>
                  </a:ext>
                </a:extLst>
              </p:cNvPr>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 name="Line 136">
                <a:extLst>
                  <a:ext uri="{FF2B5EF4-FFF2-40B4-BE49-F238E27FC236}">
                    <a16:creationId xmlns:a16="http://schemas.microsoft.com/office/drawing/2014/main" id="{4D244C78-23B7-4189-BEDB-44A2E6293729}"/>
                  </a:ext>
                </a:extLst>
              </p:cNvPr>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 name="Line 137">
                <a:extLst>
                  <a:ext uri="{FF2B5EF4-FFF2-40B4-BE49-F238E27FC236}">
                    <a16:creationId xmlns:a16="http://schemas.microsoft.com/office/drawing/2014/main" id="{E9AE21E3-FABD-457E-B019-3A9E85433590}"/>
                  </a:ext>
                </a:extLst>
              </p:cNvPr>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 name="Line 138">
                <a:extLst>
                  <a:ext uri="{FF2B5EF4-FFF2-40B4-BE49-F238E27FC236}">
                    <a16:creationId xmlns:a16="http://schemas.microsoft.com/office/drawing/2014/main" id="{043CC51E-3A12-4168-BC16-FCCCCF8F37E3}"/>
                  </a:ext>
                </a:extLst>
              </p:cNvPr>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3" name="Line 139">
                <a:extLst>
                  <a:ext uri="{FF2B5EF4-FFF2-40B4-BE49-F238E27FC236}">
                    <a16:creationId xmlns:a16="http://schemas.microsoft.com/office/drawing/2014/main" id="{4C8B5410-4F2A-4E8E-9698-7085F2188F55}"/>
                  </a:ext>
                </a:extLst>
              </p:cNvPr>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4" name="Line 140">
                <a:extLst>
                  <a:ext uri="{FF2B5EF4-FFF2-40B4-BE49-F238E27FC236}">
                    <a16:creationId xmlns:a16="http://schemas.microsoft.com/office/drawing/2014/main" id="{E343A51D-3B1B-4077-83F2-D4398A462533}"/>
                  </a:ext>
                </a:extLst>
              </p:cNvPr>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5" name="Line 141">
                <a:extLst>
                  <a:ext uri="{FF2B5EF4-FFF2-40B4-BE49-F238E27FC236}">
                    <a16:creationId xmlns:a16="http://schemas.microsoft.com/office/drawing/2014/main" id="{A14034C5-861C-46B0-BAFC-FC2969102897}"/>
                  </a:ext>
                </a:extLst>
              </p:cNvPr>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6" name="Line 142">
                <a:extLst>
                  <a:ext uri="{FF2B5EF4-FFF2-40B4-BE49-F238E27FC236}">
                    <a16:creationId xmlns:a16="http://schemas.microsoft.com/office/drawing/2014/main" id="{8AB73308-3CA7-47B3-9983-4665F9BB550E}"/>
                  </a:ext>
                </a:extLst>
              </p:cNvPr>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 name="Line 143">
                <a:extLst>
                  <a:ext uri="{FF2B5EF4-FFF2-40B4-BE49-F238E27FC236}">
                    <a16:creationId xmlns:a16="http://schemas.microsoft.com/office/drawing/2014/main" id="{5C38D80E-1FAC-49AC-890C-04001C418656}"/>
                  </a:ext>
                </a:extLst>
              </p:cNvPr>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 name="Line 144">
                <a:extLst>
                  <a:ext uri="{FF2B5EF4-FFF2-40B4-BE49-F238E27FC236}">
                    <a16:creationId xmlns:a16="http://schemas.microsoft.com/office/drawing/2014/main" id="{7946375D-9BDA-40F8-9132-D9F5E034A121}"/>
                  </a:ext>
                </a:extLst>
              </p:cNvPr>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9" name="Line 145">
                <a:extLst>
                  <a:ext uri="{FF2B5EF4-FFF2-40B4-BE49-F238E27FC236}">
                    <a16:creationId xmlns:a16="http://schemas.microsoft.com/office/drawing/2014/main" id="{1BA225C8-3594-4C93-BDF6-A3F1E3F5E63B}"/>
                  </a:ext>
                </a:extLst>
              </p:cNvPr>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0" name="Line 146">
                <a:extLst>
                  <a:ext uri="{FF2B5EF4-FFF2-40B4-BE49-F238E27FC236}">
                    <a16:creationId xmlns:a16="http://schemas.microsoft.com/office/drawing/2014/main" id="{B06268F0-2388-4E4A-B005-405EA38CE3E1}"/>
                  </a:ext>
                </a:extLst>
              </p:cNvPr>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1" name="Line 147">
                <a:extLst>
                  <a:ext uri="{FF2B5EF4-FFF2-40B4-BE49-F238E27FC236}">
                    <a16:creationId xmlns:a16="http://schemas.microsoft.com/office/drawing/2014/main" id="{93EE3293-25BB-448C-A307-F8BDFC999F3C}"/>
                  </a:ext>
                </a:extLst>
              </p:cNvPr>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2" name="Line 148">
                <a:extLst>
                  <a:ext uri="{FF2B5EF4-FFF2-40B4-BE49-F238E27FC236}">
                    <a16:creationId xmlns:a16="http://schemas.microsoft.com/office/drawing/2014/main" id="{3B8247FF-BDE0-43A3-A6BC-981E5DE76FA6}"/>
                  </a:ext>
                </a:extLst>
              </p:cNvPr>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3" name="Line 149">
                <a:extLst>
                  <a:ext uri="{FF2B5EF4-FFF2-40B4-BE49-F238E27FC236}">
                    <a16:creationId xmlns:a16="http://schemas.microsoft.com/office/drawing/2014/main" id="{597B0091-3A67-4DFF-ABF3-5220F12FD889}"/>
                  </a:ext>
                </a:extLst>
              </p:cNvPr>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4" name="Line 150">
                <a:extLst>
                  <a:ext uri="{FF2B5EF4-FFF2-40B4-BE49-F238E27FC236}">
                    <a16:creationId xmlns:a16="http://schemas.microsoft.com/office/drawing/2014/main" id="{906BCB48-28ED-442E-A7DB-882D8A94242B}"/>
                  </a:ext>
                </a:extLst>
              </p:cNvPr>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5" name="Line 151">
                <a:extLst>
                  <a:ext uri="{FF2B5EF4-FFF2-40B4-BE49-F238E27FC236}">
                    <a16:creationId xmlns:a16="http://schemas.microsoft.com/office/drawing/2014/main" id="{8D7EAB07-E047-4E6F-B2E4-D0B4E9D415C2}"/>
                  </a:ext>
                </a:extLst>
              </p:cNvPr>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6" name="Line 152">
                <a:extLst>
                  <a:ext uri="{FF2B5EF4-FFF2-40B4-BE49-F238E27FC236}">
                    <a16:creationId xmlns:a16="http://schemas.microsoft.com/office/drawing/2014/main" id="{1EA9F6DD-F7E4-42D2-ADC1-01FA7808D4A7}"/>
                  </a:ext>
                </a:extLst>
              </p:cNvPr>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 name="Line 153">
                <a:extLst>
                  <a:ext uri="{FF2B5EF4-FFF2-40B4-BE49-F238E27FC236}">
                    <a16:creationId xmlns:a16="http://schemas.microsoft.com/office/drawing/2014/main" id="{C03608F0-C2B2-456F-9002-0D808BC91FA6}"/>
                  </a:ext>
                </a:extLst>
              </p:cNvPr>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 name="Line 154">
                <a:extLst>
                  <a:ext uri="{FF2B5EF4-FFF2-40B4-BE49-F238E27FC236}">
                    <a16:creationId xmlns:a16="http://schemas.microsoft.com/office/drawing/2014/main" id="{E29F8E24-1B5D-4A78-A3B7-2CEC11E59FD2}"/>
                  </a:ext>
                </a:extLst>
              </p:cNvPr>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 name="Line 155">
                <a:extLst>
                  <a:ext uri="{FF2B5EF4-FFF2-40B4-BE49-F238E27FC236}">
                    <a16:creationId xmlns:a16="http://schemas.microsoft.com/office/drawing/2014/main" id="{2F531C40-98A3-405B-98A1-0A70A8C4F7C0}"/>
                  </a:ext>
                </a:extLst>
              </p:cNvPr>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0" name="Line 156">
                <a:extLst>
                  <a:ext uri="{FF2B5EF4-FFF2-40B4-BE49-F238E27FC236}">
                    <a16:creationId xmlns:a16="http://schemas.microsoft.com/office/drawing/2014/main" id="{4507DD2E-17D8-4E6D-8581-7171C21F2D72}"/>
                  </a:ext>
                </a:extLst>
              </p:cNvPr>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1" name="Line 157">
                <a:extLst>
                  <a:ext uri="{FF2B5EF4-FFF2-40B4-BE49-F238E27FC236}">
                    <a16:creationId xmlns:a16="http://schemas.microsoft.com/office/drawing/2014/main" id="{BCAED831-F8D0-4049-ABC3-ECDD0BB34815}"/>
                  </a:ext>
                </a:extLst>
              </p:cNvPr>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2" name="Line 158">
                <a:extLst>
                  <a:ext uri="{FF2B5EF4-FFF2-40B4-BE49-F238E27FC236}">
                    <a16:creationId xmlns:a16="http://schemas.microsoft.com/office/drawing/2014/main" id="{E8ADA591-393F-4314-A937-CC206FC9B6FA}"/>
                  </a:ext>
                </a:extLst>
              </p:cNvPr>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3" name="Line 159">
                <a:extLst>
                  <a:ext uri="{FF2B5EF4-FFF2-40B4-BE49-F238E27FC236}">
                    <a16:creationId xmlns:a16="http://schemas.microsoft.com/office/drawing/2014/main" id="{907B83E4-CE76-4DC4-A6D9-7C7DDBC3FA91}"/>
                  </a:ext>
                </a:extLst>
              </p:cNvPr>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4" name="Line 160">
                <a:extLst>
                  <a:ext uri="{FF2B5EF4-FFF2-40B4-BE49-F238E27FC236}">
                    <a16:creationId xmlns:a16="http://schemas.microsoft.com/office/drawing/2014/main" id="{BED38FF0-B30C-4DC8-8BEF-9DECA6C8273A}"/>
                  </a:ext>
                </a:extLst>
              </p:cNvPr>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5" name="Line 161">
                <a:extLst>
                  <a:ext uri="{FF2B5EF4-FFF2-40B4-BE49-F238E27FC236}">
                    <a16:creationId xmlns:a16="http://schemas.microsoft.com/office/drawing/2014/main" id="{7051964B-C4D3-4B24-A85F-B3E5A59295FF}"/>
                  </a:ext>
                </a:extLst>
              </p:cNvPr>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6" name="Line 162">
                <a:extLst>
                  <a:ext uri="{FF2B5EF4-FFF2-40B4-BE49-F238E27FC236}">
                    <a16:creationId xmlns:a16="http://schemas.microsoft.com/office/drawing/2014/main" id="{8D8945FC-A71F-4994-8C94-EC73B46398B8}"/>
                  </a:ext>
                </a:extLst>
              </p:cNvPr>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 name="Line 163">
                <a:extLst>
                  <a:ext uri="{FF2B5EF4-FFF2-40B4-BE49-F238E27FC236}">
                    <a16:creationId xmlns:a16="http://schemas.microsoft.com/office/drawing/2014/main" id="{7C2A1BE2-44D6-4788-9A3D-6585DC96AD27}"/>
                  </a:ext>
                </a:extLst>
              </p:cNvPr>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 name="Line 164">
                <a:extLst>
                  <a:ext uri="{FF2B5EF4-FFF2-40B4-BE49-F238E27FC236}">
                    <a16:creationId xmlns:a16="http://schemas.microsoft.com/office/drawing/2014/main" id="{3633A07C-AFBF-4FCE-9EA5-8EA464D1072A}"/>
                  </a:ext>
                </a:extLst>
              </p:cNvPr>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9" name="Line 165">
                <a:extLst>
                  <a:ext uri="{FF2B5EF4-FFF2-40B4-BE49-F238E27FC236}">
                    <a16:creationId xmlns:a16="http://schemas.microsoft.com/office/drawing/2014/main" id="{B2039E3A-03AF-4366-BA67-64C3E7CC27C0}"/>
                  </a:ext>
                </a:extLst>
              </p:cNvPr>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0" name="Line 166">
                <a:extLst>
                  <a:ext uri="{FF2B5EF4-FFF2-40B4-BE49-F238E27FC236}">
                    <a16:creationId xmlns:a16="http://schemas.microsoft.com/office/drawing/2014/main" id="{166303A7-D5D4-4C9A-94D8-C8282AAE4008}"/>
                  </a:ext>
                </a:extLst>
              </p:cNvPr>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1" name="Line 167">
                <a:extLst>
                  <a:ext uri="{FF2B5EF4-FFF2-40B4-BE49-F238E27FC236}">
                    <a16:creationId xmlns:a16="http://schemas.microsoft.com/office/drawing/2014/main" id="{AE5E2D6A-B8CA-4ED6-A04A-A4152308D156}"/>
                  </a:ext>
                </a:extLst>
              </p:cNvPr>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2" name="Line 168">
                <a:extLst>
                  <a:ext uri="{FF2B5EF4-FFF2-40B4-BE49-F238E27FC236}">
                    <a16:creationId xmlns:a16="http://schemas.microsoft.com/office/drawing/2014/main" id="{1838F7BF-9F16-455C-97A2-82C116D49D6E}"/>
                  </a:ext>
                </a:extLst>
              </p:cNvPr>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3" name="Line 169">
                <a:extLst>
                  <a:ext uri="{FF2B5EF4-FFF2-40B4-BE49-F238E27FC236}">
                    <a16:creationId xmlns:a16="http://schemas.microsoft.com/office/drawing/2014/main" id="{FE8C341E-7DC7-4666-AD23-E409E1A7D0EC}"/>
                  </a:ext>
                </a:extLst>
              </p:cNvPr>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4" name="Line 170">
                <a:extLst>
                  <a:ext uri="{FF2B5EF4-FFF2-40B4-BE49-F238E27FC236}">
                    <a16:creationId xmlns:a16="http://schemas.microsoft.com/office/drawing/2014/main" id="{5AB02736-35EC-4576-8041-DCA0D13CEA98}"/>
                  </a:ext>
                </a:extLst>
              </p:cNvPr>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5" name="Line 171">
                <a:extLst>
                  <a:ext uri="{FF2B5EF4-FFF2-40B4-BE49-F238E27FC236}">
                    <a16:creationId xmlns:a16="http://schemas.microsoft.com/office/drawing/2014/main" id="{7C587F05-C389-4D6F-864C-6AF05051D052}"/>
                  </a:ext>
                </a:extLst>
              </p:cNvPr>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6" name="Line 172">
                <a:extLst>
                  <a:ext uri="{FF2B5EF4-FFF2-40B4-BE49-F238E27FC236}">
                    <a16:creationId xmlns:a16="http://schemas.microsoft.com/office/drawing/2014/main" id="{E7AC54DE-2193-42EC-9AB6-3DCD20053564}"/>
                  </a:ext>
                </a:extLst>
              </p:cNvPr>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7" name="Line 173">
                <a:extLst>
                  <a:ext uri="{FF2B5EF4-FFF2-40B4-BE49-F238E27FC236}">
                    <a16:creationId xmlns:a16="http://schemas.microsoft.com/office/drawing/2014/main" id="{0E8713A4-275D-43FD-990A-5321A011A894}"/>
                  </a:ext>
                </a:extLst>
              </p:cNvPr>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 name="Line 174">
                <a:extLst>
                  <a:ext uri="{FF2B5EF4-FFF2-40B4-BE49-F238E27FC236}">
                    <a16:creationId xmlns:a16="http://schemas.microsoft.com/office/drawing/2014/main" id="{8828CC03-CA39-486A-A9B1-A77CC986DE56}"/>
                  </a:ext>
                </a:extLst>
              </p:cNvPr>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9" name="Line 175">
                <a:extLst>
                  <a:ext uri="{FF2B5EF4-FFF2-40B4-BE49-F238E27FC236}">
                    <a16:creationId xmlns:a16="http://schemas.microsoft.com/office/drawing/2014/main" id="{951D64AA-C61B-4DFB-A587-E5D582B2CF51}"/>
                  </a:ext>
                </a:extLst>
              </p:cNvPr>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0" name="Line 176">
                <a:extLst>
                  <a:ext uri="{FF2B5EF4-FFF2-40B4-BE49-F238E27FC236}">
                    <a16:creationId xmlns:a16="http://schemas.microsoft.com/office/drawing/2014/main" id="{C24BE78F-DD37-48EB-9513-9C87BC1E43DA}"/>
                  </a:ext>
                </a:extLst>
              </p:cNvPr>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1" name="Line 177">
                <a:extLst>
                  <a:ext uri="{FF2B5EF4-FFF2-40B4-BE49-F238E27FC236}">
                    <a16:creationId xmlns:a16="http://schemas.microsoft.com/office/drawing/2014/main" id="{27155852-5B13-4F66-B025-1081F512993A}"/>
                  </a:ext>
                </a:extLst>
              </p:cNvPr>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2" name="Line 178">
                <a:extLst>
                  <a:ext uri="{FF2B5EF4-FFF2-40B4-BE49-F238E27FC236}">
                    <a16:creationId xmlns:a16="http://schemas.microsoft.com/office/drawing/2014/main" id="{653A53F1-581D-4289-8BDA-BC550A04B519}"/>
                  </a:ext>
                </a:extLst>
              </p:cNvPr>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3" name="Line 179">
                <a:extLst>
                  <a:ext uri="{FF2B5EF4-FFF2-40B4-BE49-F238E27FC236}">
                    <a16:creationId xmlns:a16="http://schemas.microsoft.com/office/drawing/2014/main" id="{2EF04C92-1AB4-4CDB-BDDE-2A8FB4A0EEF9}"/>
                  </a:ext>
                </a:extLst>
              </p:cNvPr>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4" name="Line 180">
                <a:extLst>
                  <a:ext uri="{FF2B5EF4-FFF2-40B4-BE49-F238E27FC236}">
                    <a16:creationId xmlns:a16="http://schemas.microsoft.com/office/drawing/2014/main" id="{B6B13363-29E6-4220-A6DD-1358DCCCAC9F}"/>
                  </a:ext>
                </a:extLst>
              </p:cNvPr>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5" name="Line 181">
                <a:extLst>
                  <a:ext uri="{FF2B5EF4-FFF2-40B4-BE49-F238E27FC236}">
                    <a16:creationId xmlns:a16="http://schemas.microsoft.com/office/drawing/2014/main" id="{F9E73045-0114-49E2-97DC-EFD8C45DC4B5}"/>
                  </a:ext>
                </a:extLst>
              </p:cNvPr>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6" name="Line 182">
                <a:extLst>
                  <a:ext uri="{FF2B5EF4-FFF2-40B4-BE49-F238E27FC236}">
                    <a16:creationId xmlns:a16="http://schemas.microsoft.com/office/drawing/2014/main" id="{CEDA585B-8004-4900-8769-20EF38675B48}"/>
                  </a:ext>
                </a:extLst>
              </p:cNvPr>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7" name="Line 183">
                <a:extLst>
                  <a:ext uri="{FF2B5EF4-FFF2-40B4-BE49-F238E27FC236}">
                    <a16:creationId xmlns:a16="http://schemas.microsoft.com/office/drawing/2014/main" id="{EAC7747A-2824-4147-88CC-7B7BE414468D}"/>
                  </a:ext>
                </a:extLst>
              </p:cNvPr>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 name="Line 184">
                <a:extLst>
                  <a:ext uri="{FF2B5EF4-FFF2-40B4-BE49-F238E27FC236}">
                    <a16:creationId xmlns:a16="http://schemas.microsoft.com/office/drawing/2014/main" id="{2DDDBBBD-A58F-45C2-8CFF-F03B1DD70C7B}"/>
                  </a:ext>
                </a:extLst>
              </p:cNvPr>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 name="Line 185">
                <a:extLst>
                  <a:ext uri="{FF2B5EF4-FFF2-40B4-BE49-F238E27FC236}">
                    <a16:creationId xmlns:a16="http://schemas.microsoft.com/office/drawing/2014/main" id="{D494486E-841B-4369-BE83-9C1CE93446AF}"/>
                  </a:ext>
                </a:extLst>
              </p:cNvPr>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 name="Line 186">
                <a:extLst>
                  <a:ext uri="{FF2B5EF4-FFF2-40B4-BE49-F238E27FC236}">
                    <a16:creationId xmlns:a16="http://schemas.microsoft.com/office/drawing/2014/main" id="{CE07510F-7E93-46F5-89EA-563ACE664F79}"/>
                  </a:ext>
                </a:extLst>
              </p:cNvPr>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1" name="Line 187">
                <a:extLst>
                  <a:ext uri="{FF2B5EF4-FFF2-40B4-BE49-F238E27FC236}">
                    <a16:creationId xmlns:a16="http://schemas.microsoft.com/office/drawing/2014/main" id="{589BA760-C3FE-419C-BEC4-08273DC59CA5}"/>
                  </a:ext>
                </a:extLst>
              </p:cNvPr>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2" name="Line 188">
                <a:extLst>
                  <a:ext uri="{FF2B5EF4-FFF2-40B4-BE49-F238E27FC236}">
                    <a16:creationId xmlns:a16="http://schemas.microsoft.com/office/drawing/2014/main" id="{A108D836-ABC7-4427-8595-B3FF463C56AD}"/>
                  </a:ext>
                </a:extLst>
              </p:cNvPr>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3" name="Line 189">
                <a:extLst>
                  <a:ext uri="{FF2B5EF4-FFF2-40B4-BE49-F238E27FC236}">
                    <a16:creationId xmlns:a16="http://schemas.microsoft.com/office/drawing/2014/main" id="{24A0D830-CA44-4315-A022-340298817A0F}"/>
                  </a:ext>
                </a:extLst>
              </p:cNvPr>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4" name="Line 190">
                <a:extLst>
                  <a:ext uri="{FF2B5EF4-FFF2-40B4-BE49-F238E27FC236}">
                    <a16:creationId xmlns:a16="http://schemas.microsoft.com/office/drawing/2014/main" id="{8773B3CC-B4DC-4365-A653-A09BF70A1F4D}"/>
                  </a:ext>
                </a:extLst>
              </p:cNvPr>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5" name="Line 191">
                <a:extLst>
                  <a:ext uri="{FF2B5EF4-FFF2-40B4-BE49-F238E27FC236}">
                    <a16:creationId xmlns:a16="http://schemas.microsoft.com/office/drawing/2014/main" id="{1E6CEE67-EB4E-46DD-9403-D1E482503A08}"/>
                  </a:ext>
                </a:extLst>
              </p:cNvPr>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6" name="Line 192">
                <a:extLst>
                  <a:ext uri="{FF2B5EF4-FFF2-40B4-BE49-F238E27FC236}">
                    <a16:creationId xmlns:a16="http://schemas.microsoft.com/office/drawing/2014/main" id="{4D81B182-2F09-4BC6-AB08-A3AD38CDE22C}"/>
                  </a:ext>
                </a:extLst>
              </p:cNvPr>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7" name="Line 193">
                <a:extLst>
                  <a:ext uri="{FF2B5EF4-FFF2-40B4-BE49-F238E27FC236}">
                    <a16:creationId xmlns:a16="http://schemas.microsoft.com/office/drawing/2014/main" id="{49BAEB15-B904-4AB3-8D72-1C3CB7297CE1}"/>
                  </a:ext>
                </a:extLst>
              </p:cNvPr>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 name="Line 194">
                <a:extLst>
                  <a:ext uri="{FF2B5EF4-FFF2-40B4-BE49-F238E27FC236}">
                    <a16:creationId xmlns:a16="http://schemas.microsoft.com/office/drawing/2014/main" id="{853E7CA8-66CF-44A4-8553-42EDF8BB5329}"/>
                  </a:ext>
                </a:extLst>
              </p:cNvPr>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 name="Line 195">
                <a:extLst>
                  <a:ext uri="{FF2B5EF4-FFF2-40B4-BE49-F238E27FC236}">
                    <a16:creationId xmlns:a16="http://schemas.microsoft.com/office/drawing/2014/main" id="{EC85727F-3A48-421D-A096-6C7C88F1AE70}"/>
                  </a:ext>
                </a:extLst>
              </p:cNvPr>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 name="Line 196">
                <a:extLst>
                  <a:ext uri="{FF2B5EF4-FFF2-40B4-BE49-F238E27FC236}">
                    <a16:creationId xmlns:a16="http://schemas.microsoft.com/office/drawing/2014/main" id="{0639AEC6-5956-4C8D-86F9-75DE0C3401FF}"/>
                  </a:ext>
                </a:extLst>
              </p:cNvPr>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 name="Line 197">
                <a:extLst>
                  <a:ext uri="{FF2B5EF4-FFF2-40B4-BE49-F238E27FC236}">
                    <a16:creationId xmlns:a16="http://schemas.microsoft.com/office/drawing/2014/main" id="{AFDE8B82-FC6B-4E73-9BEE-26E34C11FF16}"/>
                  </a:ext>
                </a:extLst>
              </p:cNvPr>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 name="Line 198">
                <a:extLst>
                  <a:ext uri="{FF2B5EF4-FFF2-40B4-BE49-F238E27FC236}">
                    <a16:creationId xmlns:a16="http://schemas.microsoft.com/office/drawing/2014/main" id="{CF68D3C7-6046-4DB4-85CA-37723906F6E8}"/>
                  </a:ext>
                </a:extLst>
              </p:cNvPr>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 name="Line 199">
                <a:extLst>
                  <a:ext uri="{FF2B5EF4-FFF2-40B4-BE49-F238E27FC236}">
                    <a16:creationId xmlns:a16="http://schemas.microsoft.com/office/drawing/2014/main" id="{8602CA88-C4D4-4D13-A194-5DF70CEF967F}"/>
                  </a:ext>
                </a:extLst>
              </p:cNvPr>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4" name="Line 200">
                <a:extLst>
                  <a:ext uri="{FF2B5EF4-FFF2-40B4-BE49-F238E27FC236}">
                    <a16:creationId xmlns:a16="http://schemas.microsoft.com/office/drawing/2014/main" id="{590D1B69-88FE-48F5-8091-91FC16882BEB}"/>
                  </a:ext>
                </a:extLst>
              </p:cNvPr>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 name="Line 201">
                <a:extLst>
                  <a:ext uri="{FF2B5EF4-FFF2-40B4-BE49-F238E27FC236}">
                    <a16:creationId xmlns:a16="http://schemas.microsoft.com/office/drawing/2014/main" id="{158D00C6-2262-4DBA-97E5-639A02339211}"/>
                  </a:ext>
                </a:extLst>
              </p:cNvPr>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 name="Line 202">
                <a:extLst>
                  <a:ext uri="{FF2B5EF4-FFF2-40B4-BE49-F238E27FC236}">
                    <a16:creationId xmlns:a16="http://schemas.microsoft.com/office/drawing/2014/main" id="{6B0F57EF-693B-4C72-8FA1-AFE744BDFC14}"/>
                  </a:ext>
                </a:extLst>
              </p:cNvPr>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7" name="Line 203">
                <a:extLst>
                  <a:ext uri="{FF2B5EF4-FFF2-40B4-BE49-F238E27FC236}">
                    <a16:creationId xmlns:a16="http://schemas.microsoft.com/office/drawing/2014/main" id="{58F97F64-C651-479C-A8FF-6E2CFADC390B}"/>
                  </a:ext>
                </a:extLst>
              </p:cNvPr>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 name="Line 204">
                <a:extLst>
                  <a:ext uri="{FF2B5EF4-FFF2-40B4-BE49-F238E27FC236}">
                    <a16:creationId xmlns:a16="http://schemas.microsoft.com/office/drawing/2014/main" id="{0A0D207A-F5D2-4600-A83F-FE938C5D85DF}"/>
                  </a:ext>
                </a:extLst>
              </p:cNvPr>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 name="Line 205">
                <a:extLst>
                  <a:ext uri="{FF2B5EF4-FFF2-40B4-BE49-F238E27FC236}">
                    <a16:creationId xmlns:a16="http://schemas.microsoft.com/office/drawing/2014/main" id="{B59163A5-61B3-4B94-AE97-363B871F39E0}"/>
                  </a:ext>
                </a:extLst>
              </p:cNvPr>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 name="Line 206">
                <a:extLst>
                  <a:ext uri="{FF2B5EF4-FFF2-40B4-BE49-F238E27FC236}">
                    <a16:creationId xmlns:a16="http://schemas.microsoft.com/office/drawing/2014/main" id="{9594FE15-B535-40EA-94BC-5C9B4CC371D3}"/>
                  </a:ext>
                </a:extLst>
              </p:cNvPr>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 name="Line 207">
                <a:extLst>
                  <a:ext uri="{FF2B5EF4-FFF2-40B4-BE49-F238E27FC236}">
                    <a16:creationId xmlns:a16="http://schemas.microsoft.com/office/drawing/2014/main" id="{40B29FCD-7440-49A8-8682-2CBC93610C88}"/>
                  </a:ext>
                </a:extLst>
              </p:cNvPr>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 name="Line 208">
                <a:extLst>
                  <a:ext uri="{FF2B5EF4-FFF2-40B4-BE49-F238E27FC236}">
                    <a16:creationId xmlns:a16="http://schemas.microsoft.com/office/drawing/2014/main" id="{0BC0D6C6-12D0-4856-9BDB-56486ED28FF5}"/>
                  </a:ext>
                </a:extLst>
              </p:cNvPr>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 name="Line 209">
                <a:extLst>
                  <a:ext uri="{FF2B5EF4-FFF2-40B4-BE49-F238E27FC236}">
                    <a16:creationId xmlns:a16="http://schemas.microsoft.com/office/drawing/2014/main" id="{8C1938FD-5316-4B28-8849-F537DC8FB180}"/>
                  </a:ext>
                </a:extLst>
              </p:cNvPr>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 name="Line 210">
                <a:extLst>
                  <a:ext uri="{FF2B5EF4-FFF2-40B4-BE49-F238E27FC236}">
                    <a16:creationId xmlns:a16="http://schemas.microsoft.com/office/drawing/2014/main" id="{384200D4-B281-445A-8DBF-73CF7F2049B7}"/>
                  </a:ext>
                </a:extLst>
              </p:cNvPr>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 name="Line 211">
                <a:extLst>
                  <a:ext uri="{FF2B5EF4-FFF2-40B4-BE49-F238E27FC236}">
                    <a16:creationId xmlns:a16="http://schemas.microsoft.com/office/drawing/2014/main" id="{64A7F4DD-F1C9-428A-B946-EFE6B746A49A}"/>
                  </a:ext>
                </a:extLst>
              </p:cNvPr>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 name="Line 212">
                <a:extLst>
                  <a:ext uri="{FF2B5EF4-FFF2-40B4-BE49-F238E27FC236}">
                    <a16:creationId xmlns:a16="http://schemas.microsoft.com/office/drawing/2014/main" id="{F012C140-7C78-4727-8A0F-FF9EA090B0F8}"/>
                  </a:ext>
                </a:extLst>
              </p:cNvPr>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 name="Line 213">
                <a:extLst>
                  <a:ext uri="{FF2B5EF4-FFF2-40B4-BE49-F238E27FC236}">
                    <a16:creationId xmlns:a16="http://schemas.microsoft.com/office/drawing/2014/main" id="{C7E8274C-17B4-4DAE-AA6B-998309B07CBE}"/>
                  </a:ext>
                </a:extLst>
              </p:cNvPr>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 name="Line 214">
                <a:extLst>
                  <a:ext uri="{FF2B5EF4-FFF2-40B4-BE49-F238E27FC236}">
                    <a16:creationId xmlns:a16="http://schemas.microsoft.com/office/drawing/2014/main" id="{B0F6DBF0-7D23-41CB-9D65-C49F8F74F36A}"/>
                  </a:ext>
                </a:extLst>
              </p:cNvPr>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 name="Line 215">
                <a:extLst>
                  <a:ext uri="{FF2B5EF4-FFF2-40B4-BE49-F238E27FC236}">
                    <a16:creationId xmlns:a16="http://schemas.microsoft.com/office/drawing/2014/main" id="{BE752FAC-66DE-4C12-842A-8677AB4829BA}"/>
                  </a:ext>
                </a:extLst>
              </p:cNvPr>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 name="Line 216">
                <a:extLst>
                  <a:ext uri="{FF2B5EF4-FFF2-40B4-BE49-F238E27FC236}">
                    <a16:creationId xmlns:a16="http://schemas.microsoft.com/office/drawing/2014/main" id="{88FD82BE-897A-402D-A77D-B0CC0D37DF88}"/>
                  </a:ext>
                </a:extLst>
              </p:cNvPr>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 name="Line 217">
                <a:extLst>
                  <a:ext uri="{FF2B5EF4-FFF2-40B4-BE49-F238E27FC236}">
                    <a16:creationId xmlns:a16="http://schemas.microsoft.com/office/drawing/2014/main" id="{E9396320-DD07-4274-A220-7D18E9F172E7}"/>
                  </a:ext>
                </a:extLst>
              </p:cNvPr>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 name="Line 218">
                <a:extLst>
                  <a:ext uri="{FF2B5EF4-FFF2-40B4-BE49-F238E27FC236}">
                    <a16:creationId xmlns:a16="http://schemas.microsoft.com/office/drawing/2014/main" id="{8ABDA652-6AAB-4C9E-9DD7-A1C2A5E41082}"/>
                  </a:ext>
                </a:extLst>
              </p:cNvPr>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 name="Line 219">
                <a:extLst>
                  <a:ext uri="{FF2B5EF4-FFF2-40B4-BE49-F238E27FC236}">
                    <a16:creationId xmlns:a16="http://schemas.microsoft.com/office/drawing/2014/main" id="{18F877D9-6598-4CFA-8331-59382562ED23}"/>
                  </a:ext>
                </a:extLst>
              </p:cNvPr>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48" name="Group 224">
              <a:extLst>
                <a:ext uri="{FF2B5EF4-FFF2-40B4-BE49-F238E27FC236}">
                  <a16:creationId xmlns:a16="http://schemas.microsoft.com/office/drawing/2014/main" id="{76CA3793-A169-48A3-8C9C-1C9B87F9CA58}"/>
                </a:ext>
              </a:extLst>
            </p:cNvPr>
            <p:cNvGrpSpPr>
              <a:grpSpLocks/>
            </p:cNvGrpSpPr>
            <p:nvPr userDrawn="1"/>
          </p:nvGrpSpPr>
          <p:grpSpPr bwMode="auto">
            <a:xfrm>
              <a:off x="400" y="205"/>
              <a:ext cx="5216" cy="1123"/>
              <a:chOff x="400" y="205"/>
              <a:chExt cx="5216" cy="1123"/>
            </a:xfrm>
          </p:grpSpPr>
          <p:sp>
            <p:nvSpPr>
              <p:cNvPr id="1140" name="Rectangle 116">
                <a:extLst>
                  <a:ext uri="{FF2B5EF4-FFF2-40B4-BE49-F238E27FC236}">
                    <a16:creationId xmlns:a16="http://schemas.microsoft.com/office/drawing/2014/main" id="{20B917E4-C672-40FA-B6BA-19CE18AEBA35}"/>
                  </a:ext>
                </a:extLst>
              </p:cNvPr>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 name="Rectangle 112">
                <a:extLst>
                  <a:ext uri="{FF2B5EF4-FFF2-40B4-BE49-F238E27FC236}">
                    <a16:creationId xmlns:a16="http://schemas.microsoft.com/office/drawing/2014/main" id="{7633A632-2A49-41DF-8035-F6AC0BA2D855}"/>
                  </a:ext>
                </a:extLst>
              </p:cNvPr>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 name="Rectangle 117">
                <a:extLst>
                  <a:ext uri="{FF2B5EF4-FFF2-40B4-BE49-F238E27FC236}">
                    <a16:creationId xmlns:a16="http://schemas.microsoft.com/office/drawing/2014/main" id="{1750F8BE-F680-472B-9C15-8A3D2F74149C}"/>
                  </a:ext>
                </a:extLst>
              </p:cNvPr>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 name="Rectangle 113">
                <a:extLst>
                  <a:ext uri="{FF2B5EF4-FFF2-40B4-BE49-F238E27FC236}">
                    <a16:creationId xmlns:a16="http://schemas.microsoft.com/office/drawing/2014/main" id="{89B4AF04-B199-4B5B-BE1E-6416212FEECC}"/>
                  </a:ext>
                </a:extLst>
              </p:cNvPr>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3">
            <a:extLst>
              <a:ext uri="{FF2B5EF4-FFF2-40B4-BE49-F238E27FC236}">
                <a16:creationId xmlns:a16="http://schemas.microsoft.com/office/drawing/2014/main" id="{C85DEA4C-54F0-4A0F-865C-78C7F4537988}"/>
              </a:ext>
            </a:extLst>
          </p:cNvPr>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5405316-EDF6-4906-895A-D8228E4B3103}"/>
              </a:ext>
            </a:extLst>
          </p:cNvPr>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0">
                <a:solidFill>
                  <a:schemeClr val="folHlink"/>
                </a:solidFill>
              </a:defRPr>
            </a:lvl1pPr>
          </a:lstStyle>
          <a:p>
            <a:endParaRPr lang="en-US" altLang="zh-CN"/>
          </a:p>
        </p:txBody>
      </p:sp>
      <p:sp>
        <p:nvSpPr>
          <p:cNvPr id="1029" name="Rectangle 5">
            <a:extLst>
              <a:ext uri="{FF2B5EF4-FFF2-40B4-BE49-F238E27FC236}">
                <a16:creationId xmlns:a16="http://schemas.microsoft.com/office/drawing/2014/main" id="{6F7573CC-7511-4D60-B00A-9F103D05D057}"/>
              </a:ext>
            </a:extLst>
          </p:cNvPr>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b="0">
                <a:solidFill>
                  <a:schemeClr val="folHlink"/>
                </a:solidFill>
              </a:defRPr>
            </a:lvl1pPr>
          </a:lstStyle>
          <a:p>
            <a:endParaRPr lang="en-US" altLang="zh-CN"/>
          </a:p>
        </p:txBody>
      </p:sp>
      <p:sp>
        <p:nvSpPr>
          <p:cNvPr id="1030" name="Rectangle 6">
            <a:extLst>
              <a:ext uri="{FF2B5EF4-FFF2-40B4-BE49-F238E27FC236}">
                <a16:creationId xmlns:a16="http://schemas.microsoft.com/office/drawing/2014/main" id="{A313B9CE-75A0-4E90-A33B-B98B280AA7FC}"/>
              </a:ext>
            </a:extLst>
          </p:cNvPr>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solidFill>
                  <a:schemeClr val="folHlink"/>
                </a:solidFill>
              </a:defRPr>
            </a:lvl1pPr>
          </a:lstStyle>
          <a:p>
            <a:fld id="{2187FCFF-A684-4021-AD70-6895BBDECBF0}" type="slidenum">
              <a:rPr lang="zh-CN" altLang="en-US"/>
              <a:pPr/>
              <a:t>‹#›</a:t>
            </a:fld>
            <a:endParaRPr lang="en-US" altLang="zh-CN"/>
          </a:p>
        </p:txBody>
      </p:sp>
      <p:sp>
        <p:nvSpPr>
          <p:cNvPr id="1026" name="Rectangle 2">
            <a:extLst>
              <a:ext uri="{FF2B5EF4-FFF2-40B4-BE49-F238E27FC236}">
                <a16:creationId xmlns:a16="http://schemas.microsoft.com/office/drawing/2014/main" id="{1E29E437-57C5-42BA-98E7-FFF969995360}"/>
              </a:ext>
            </a:extLst>
          </p:cNvPr>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lnSpc>
          <a:spcPct val="85000"/>
        </a:lnSpc>
        <a:spcBef>
          <a:spcPct val="0"/>
        </a:spcBef>
        <a:spcAft>
          <a:spcPct val="0"/>
        </a:spcAft>
        <a:defRPr kumimoji="1" sz="4400" kern="1200">
          <a:solidFill>
            <a:schemeClr val="tx2"/>
          </a:solidFill>
          <a:latin typeface="+mj-lt"/>
          <a:ea typeface="+mj-ea"/>
          <a:cs typeface="+mj-cs"/>
        </a:defRPr>
      </a:lvl1pPr>
      <a:lvl2pPr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2"/>
        </a:buClr>
        <a:buFont typeface="Wingdings" panose="05000000000000000000" pitchFamily="2" charset="2"/>
        <a:buChar char="w"/>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anose="05000000000000000000" pitchFamily="2" charset="2"/>
        <a:buChar char="n"/>
        <a:defRPr kumimoji="1" sz="2800" kern="1200">
          <a:solidFill>
            <a:schemeClr val="tx1"/>
          </a:solidFill>
          <a:latin typeface="+mn-lt"/>
          <a:ea typeface="+mn-ea"/>
          <a:cs typeface="+mn-cs"/>
        </a:defRPr>
      </a:lvl2pPr>
      <a:lvl3pPr marL="1085850" indent="-228600" algn="l" rtl="0" fontAlgn="base">
        <a:spcBef>
          <a:spcPct val="20000"/>
        </a:spcBef>
        <a:spcAft>
          <a:spcPct val="0"/>
        </a:spcAft>
        <a:buClr>
          <a:schemeClr val="accent2"/>
        </a:buClr>
        <a:buSzPct val="65000"/>
        <a:buFont typeface="Wingdings" panose="05000000000000000000" pitchFamily="2" charset="2"/>
        <a:buChar char="l"/>
        <a:defRPr kumimoji="1" sz="2400" kern="1200">
          <a:solidFill>
            <a:schemeClr val="tx1"/>
          </a:solidFill>
          <a:latin typeface="+mn-lt"/>
          <a:ea typeface="+mn-ea"/>
          <a:cs typeface="+mn-cs"/>
        </a:defRPr>
      </a:lvl3pPr>
      <a:lvl4pPr marL="1428750" indent="-228600" algn="l" rtl="0" fontAlgn="base">
        <a:spcBef>
          <a:spcPct val="20000"/>
        </a:spcBef>
        <a:spcAft>
          <a:spcPct val="0"/>
        </a:spcAft>
        <a:buClr>
          <a:schemeClr val="accent2"/>
        </a:buClr>
        <a:buSzPct val="85000"/>
        <a:buFont typeface="Wingdings" panose="05000000000000000000" pitchFamily="2" charset="2"/>
        <a:buChar char="w"/>
        <a:defRPr kumimoji="1" sz="2000" kern="1200">
          <a:solidFill>
            <a:schemeClr val="tx1"/>
          </a:solidFill>
          <a:latin typeface="+mn-lt"/>
          <a:ea typeface="+mn-ea"/>
          <a:cs typeface="+mn-cs"/>
        </a:defRPr>
      </a:lvl4pPr>
      <a:lvl5pPr marL="1771650" indent="-228600" algn="l" rtl="0" fontAlgn="base">
        <a:spcBef>
          <a:spcPct val="20000"/>
        </a:spcBef>
        <a:spcAft>
          <a:spcPct val="0"/>
        </a:spcAft>
        <a:buClr>
          <a:schemeClr val="accent2"/>
        </a:buClr>
        <a:buSzPct val="80000"/>
        <a:buFont typeface="Wingdings" panose="05000000000000000000" pitchFamily="2" charset="2"/>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hi.baidu.com/ch_hui01/album/item/9b4dd535218a9e96a71e126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jpkc.gxun.edu.cn/zgwhs/7tupianziliao1.htm"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219.242.208.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online.njtvu.com/kfftp/mkszyzx/&#25991;&#26723;/&#21746;&#23398;&#27801;&#40857;/&#21746;&#23398;&#23478;/&#20844;&#23385;&#40857;.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hyperlink" Target="http://www.wkwiki.com/index.php?title=&#37836;&#24532;&#23226;&#37733;?variant=zh-c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info.datang.net/G/G0028.HTM"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http://www.52huaxue.com.cn/ArticleContent.asp?ID=1418&amp;Class=&#21270;&#23398;&#23478;&#31616;&#2017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laabaa.com/pic/index_227.htm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news.sina.com.cn/o/2008-05-11/071513859560s.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news3.xinhuanet.com/book/2007-06/29/xinsimple_482060429103660981248.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iv.ce.cn/wmjj/200705/23/t20070523_11460551.shtml"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chinafns.cn/book/mingdian/ren/20070517/152050_2.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2741ED2-C7F3-4974-8C75-176994C228CB}"/>
              </a:ext>
            </a:extLst>
          </p:cNvPr>
          <p:cNvSpPr>
            <a:spLocks noChangeArrowheads="1"/>
          </p:cNvSpPr>
          <p:nvPr/>
        </p:nvSpPr>
        <p:spPr bwMode="auto">
          <a:xfrm>
            <a:off x="827088" y="2492375"/>
            <a:ext cx="7705725"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0"/>
              <a:t>    </a:t>
            </a:r>
            <a:r>
              <a:rPr lang="zh-CN" altLang="en-US" sz="2800">
                <a:solidFill>
                  <a:srgbClr val="000000"/>
                </a:solidFill>
              </a:rPr>
              <a:t>物理学是研究物质运动的最一般规律和物质基本结构的科学。原子物理学作为物理学的一个分支，主要研究物质结构的一个层次，这个层次介于分子和原子核之间，称之为原子。但就广义而言，这是关于物质微观结构的一门科学。虽然原子概念的提出已有二千余年的历史，但我们要讲授的原子物理学却是仅仅形成百年的一门学科，它是随着近代物理学的发展而发展起来的。</a:t>
            </a:r>
            <a:endParaRPr lang="zh-CN" altLang="en-US" sz="3200">
              <a:solidFill>
                <a:srgbClr val="000000"/>
              </a:solidFill>
            </a:endParaRPr>
          </a:p>
        </p:txBody>
      </p:sp>
      <p:sp>
        <p:nvSpPr>
          <p:cNvPr id="31747" name="Rectangle 3">
            <a:extLst>
              <a:ext uri="{FF2B5EF4-FFF2-40B4-BE49-F238E27FC236}">
                <a16:creationId xmlns:a16="http://schemas.microsoft.com/office/drawing/2014/main" id="{BEF23D19-2D44-43AD-8C84-5A5F9A039175}"/>
              </a:ext>
            </a:extLst>
          </p:cNvPr>
          <p:cNvSpPr>
            <a:spLocks noGrp="1" noChangeArrowheads="1"/>
          </p:cNvSpPr>
          <p:nvPr>
            <p:ph type="title" idx="4294967295"/>
          </p:nvPr>
        </p:nvSpPr>
        <p:spPr/>
        <p:txBody>
          <a:bodyPr/>
          <a:lstStyle/>
          <a:p>
            <a:r>
              <a:rPr lang="zh-CN" altLang="en-US" sz="4800" b="1">
                <a:solidFill>
                  <a:srgbClr val="FF0000"/>
                </a:solidFill>
                <a:ea typeface="隶书" panose="02010509060101010101" pitchFamily="49" charset="-122"/>
              </a:rPr>
              <a:t>绪            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80D6B66-CC11-4203-9926-63F32B5AC753}"/>
              </a:ext>
            </a:extLst>
          </p:cNvPr>
          <p:cNvSpPr>
            <a:spLocks noGrp="1" noChangeArrowheads="1"/>
          </p:cNvSpPr>
          <p:nvPr>
            <p:ph type="title"/>
          </p:nvPr>
        </p:nvSpPr>
        <p:spPr/>
        <p:txBody>
          <a:bodyPr/>
          <a:lstStyle/>
          <a:p>
            <a:endParaRPr lang="zh-CN" altLang="en-US"/>
          </a:p>
        </p:txBody>
      </p:sp>
      <p:sp>
        <p:nvSpPr>
          <p:cNvPr id="65539" name="Rectangle 3">
            <a:extLst>
              <a:ext uri="{FF2B5EF4-FFF2-40B4-BE49-F238E27FC236}">
                <a16:creationId xmlns:a16="http://schemas.microsoft.com/office/drawing/2014/main" id="{348B6FF3-1CD9-4C86-AA26-E8DEFC120E47}"/>
              </a:ext>
            </a:extLst>
          </p:cNvPr>
          <p:cNvSpPr>
            <a:spLocks noGrp="1" noChangeArrowheads="1"/>
          </p:cNvSpPr>
          <p:nvPr>
            <p:ph type="body" idx="1"/>
          </p:nvPr>
        </p:nvSpPr>
        <p:spPr/>
        <p:txBody>
          <a:bodyPr/>
          <a:lstStyle/>
          <a:p>
            <a:pPr>
              <a:buFont typeface="Wingdings" panose="05000000000000000000" pitchFamily="2" charset="2"/>
              <a:buNone/>
            </a:pPr>
            <a:r>
              <a:rPr lang="zh-CN" altLang="en-US" sz="2400" b="1">
                <a:solidFill>
                  <a:srgbClr val="000000"/>
                </a:solidFill>
              </a:rPr>
              <a:t>         惠施（公元前370～318）</a:t>
            </a:r>
          </a:p>
          <a:p>
            <a:pPr>
              <a:buFont typeface="Wingdings" panose="05000000000000000000" pitchFamily="2" charset="2"/>
              <a:buNone/>
            </a:pPr>
            <a:r>
              <a:rPr lang="zh-CN" altLang="en-US" sz="2400" b="1">
                <a:solidFill>
                  <a:srgbClr val="000000"/>
                </a:solidFill>
              </a:rPr>
              <a:t>         在《庄子·天下篇》中阐述了其原</a:t>
            </a:r>
          </a:p>
          <a:p>
            <a:pPr>
              <a:buFont typeface="Wingdings" panose="05000000000000000000" pitchFamily="2" charset="2"/>
              <a:buNone/>
            </a:pPr>
            <a:r>
              <a:rPr lang="zh-CN" altLang="en-US" sz="2400" b="1">
                <a:solidFill>
                  <a:srgbClr val="000000"/>
                </a:solidFill>
              </a:rPr>
              <a:t>子论观点：“至大无外，谓之大一。至</a:t>
            </a:r>
          </a:p>
          <a:p>
            <a:pPr>
              <a:buFont typeface="Wingdings" panose="05000000000000000000" pitchFamily="2" charset="2"/>
              <a:buNone/>
            </a:pPr>
            <a:r>
              <a:rPr lang="zh-CN" altLang="en-US" sz="2400" b="1">
                <a:solidFill>
                  <a:srgbClr val="000000"/>
                </a:solidFill>
              </a:rPr>
              <a:t>小无内，谓之小一。”这就是说，大到</a:t>
            </a:r>
          </a:p>
          <a:p>
            <a:pPr>
              <a:buFont typeface="Wingdings" panose="05000000000000000000" pitchFamily="2" charset="2"/>
              <a:buNone/>
            </a:pPr>
            <a:r>
              <a:rPr lang="zh-CN" altLang="en-US" sz="2400" b="1">
                <a:solidFill>
                  <a:srgbClr val="000000"/>
                </a:solidFill>
              </a:rPr>
              <a:t>“无外”才能说是最大，小到“无内” 才</a:t>
            </a:r>
          </a:p>
          <a:p>
            <a:pPr>
              <a:buFont typeface="Wingdings" panose="05000000000000000000" pitchFamily="2" charset="2"/>
              <a:buNone/>
            </a:pPr>
            <a:r>
              <a:rPr lang="zh-CN" altLang="en-US" sz="2400" b="1">
                <a:solidFill>
                  <a:srgbClr val="000000"/>
                </a:solidFill>
              </a:rPr>
              <a:t>能说是最小，而“小一”就是惠施的最小物质单元。 </a:t>
            </a:r>
          </a:p>
          <a:p>
            <a:pPr>
              <a:buFont typeface="Wingdings" panose="05000000000000000000" pitchFamily="2" charset="2"/>
              <a:buNone/>
            </a:pPr>
            <a:endParaRPr lang="zh-CN" altLang="en-US" sz="2400" b="1">
              <a:solidFill>
                <a:srgbClr val="000000"/>
              </a:solidFill>
            </a:endParaRPr>
          </a:p>
          <a:p>
            <a:pPr>
              <a:buFont typeface="Wingdings" panose="05000000000000000000" pitchFamily="2" charset="2"/>
              <a:buNone/>
            </a:pPr>
            <a:r>
              <a:rPr lang="zh-CN" altLang="en-US" sz="2400" b="1">
                <a:solidFill>
                  <a:srgbClr val="000000"/>
                </a:solidFill>
              </a:rPr>
              <a:t>         战国时期的儒家著作《中庸》比较明确的指出：</a:t>
            </a:r>
          </a:p>
          <a:p>
            <a:pPr>
              <a:buFont typeface="Wingdings" panose="05000000000000000000" pitchFamily="2" charset="2"/>
              <a:buNone/>
            </a:pPr>
            <a:r>
              <a:rPr lang="zh-CN" altLang="en-US" sz="2400" b="1">
                <a:solidFill>
                  <a:srgbClr val="000000"/>
                </a:solidFill>
              </a:rPr>
              <a:t>“语小，天下莫能破焉。” </a:t>
            </a:r>
          </a:p>
        </p:txBody>
      </p:sp>
      <p:pic>
        <p:nvPicPr>
          <p:cNvPr id="65541" name="Picture 5" descr="9b4dd535218a9e96a71e1264">
            <a:hlinkClick r:id="rId2"/>
            <a:extLst>
              <a:ext uri="{FF2B5EF4-FFF2-40B4-BE49-F238E27FC236}">
                <a16:creationId xmlns:a16="http://schemas.microsoft.com/office/drawing/2014/main" id="{FAF87F9B-2479-4686-97EE-61DDD702B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620713"/>
            <a:ext cx="2432050" cy="3240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BA250B0-2F4B-4DF7-97F4-E4971F17260A}"/>
              </a:ext>
            </a:extLst>
          </p:cNvPr>
          <p:cNvSpPr>
            <a:spLocks noGrp="1" noChangeArrowheads="1"/>
          </p:cNvSpPr>
          <p:nvPr>
            <p:ph type="title"/>
          </p:nvPr>
        </p:nvSpPr>
        <p:spPr/>
        <p:txBody>
          <a:bodyPr/>
          <a:lstStyle/>
          <a:p>
            <a:endParaRPr lang="zh-CN" altLang="en-US"/>
          </a:p>
        </p:txBody>
      </p:sp>
      <p:sp>
        <p:nvSpPr>
          <p:cNvPr id="38915" name="Rectangle 3">
            <a:extLst>
              <a:ext uri="{FF2B5EF4-FFF2-40B4-BE49-F238E27FC236}">
                <a16:creationId xmlns:a16="http://schemas.microsoft.com/office/drawing/2014/main" id="{7172CF17-DBA1-400F-BF5D-49CB427AB0A9}"/>
              </a:ext>
            </a:extLst>
          </p:cNvPr>
          <p:cNvSpPr>
            <a:spLocks noGrp="1" noChangeArrowheads="1"/>
          </p:cNvSpPr>
          <p:nvPr>
            <p:ph type="body" idx="1"/>
          </p:nvPr>
        </p:nvSpPr>
        <p:spPr>
          <a:xfrm>
            <a:off x="971550" y="2060575"/>
            <a:ext cx="7958138" cy="1728788"/>
          </a:xfrm>
        </p:spPr>
        <p:txBody>
          <a:bodyPr/>
          <a:lstStyle/>
          <a:p>
            <a:pPr>
              <a:buFont typeface="Wingdings" panose="05000000000000000000" pitchFamily="2" charset="2"/>
              <a:buNone/>
            </a:pPr>
            <a:r>
              <a:rPr lang="zh-CN" altLang="en-US" sz="2400">
                <a:solidFill>
                  <a:srgbClr val="000000"/>
                </a:solidFill>
              </a:rPr>
              <a:t>             </a:t>
            </a:r>
            <a:r>
              <a:rPr lang="zh-CN" altLang="en-US" sz="2400" b="1">
                <a:solidFill>
                  <a:srgbClr val="000000"/>
                </a:solidFill>
              </a:rPr>
              <a:t>儒家权威、宋代朱熹解释说：</a:t>
            </a:r>
          </a:p>
          <a:p>
            <a:pPr>
              <a:buFont typeface="Wingdings" panose="05000000000000000000" pitchFamily="2" charset="2"/>
              <a:buNone/>
            </a:pPr>
            <a:r>
              <a:rPr lang="zh-CN" altLang="en-US" sz="2400" b="1">
                <a:solidFill>
                  <a:srgbClr val="000000"/>
                </a:solidFill>
              </a:rPr>
              <a:t>“天下莫能破是无内，谓如物有至小</a:t>
            </a:r>
          </a:p>
          <a:p>
            <a:pPr>
              <a:buFont typeface="Wingdings" panose="05000000000000000000" pitchFamily="2" charset="2"/>
              <a:buNone/>
            </a:pPr>
            <a:r>
              <a:rPr lang="zh-CN" altLang="en-US" sz="2400" b="1">
                <a:solidFill>
                  <a:srgbClr val="000000"/>
                </a:solidFill>
              </a:rPr>
              <a:t>而可破作两者，是中着得一物在；若</a:t>
            </a:r>
          </a:p>
          <a:p>
            <a:pPr>
              <a:buFont typeface="Wingdings" panose="05000000000000000000" pitchFamily="2" charset="2"/>
              <a:buNone/>
            </a:pPr>
            <a:r>
              <a:rPr lang="zh-CN" altLang="en-US" sz="2400" b="1">
                <a:solidFill>
                  <a:srgbClr val="000000"/>
                </a:solidFill>
              </a:rPr>
              <a:t>无内则是至小，更不容破了。”</a:t>
            </a:r>
          </a:p>
        </p:txBody>
      </p:sp>
      <p:pic>
        <p:nvPicPr>
          <p:cNvPr id="38917" name="Picture 5" descr="701zhuxi">
            <a:hlinkClick r:id="rId2"/>
            <a:extLst>
              <a:ext uri="{FF2B5EF4-FFF2-40B4-BE49-F238E27FC236}">
                <a16:creationId xmlns:a16="http://schemas.microsoft.com/office/drawing/2014/main" id="{B83631F7-9A17-41B7-94AE-0C78F7978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88" y="620713"/>
            <a:ext cx="2508250" cy="2520950"/>
          </a:xfrm>
          <a:prstGeom prst="rect">
            <a:avLst/>
          </a:prstGeom>
          <a:noFill/>
          <a:extLst>
            <a:ext uri="{909E8E84-426E-40DD-AFC4-6F175D3DCCD1}">
              <a14:hiddenFill xmlns:a14="http://schemas.microsoft.com/office/drawing/2010/main">
                <a:solidFill>
                  <a:srgbClr val="FFFFFF"/>
                </a:solidFill>
              </a14:hiddenFill>
            </a:ext>
          </a:extLst>
        </p:spPr>
      </p:pic>
      <p:pic>
        <p:nvPicPr>
          <p:cNvPr id="38921" name="Picture 9" descr="1020">
            <a:hlinkClick r:id="rId4"/>
            <a:extLst>
              <a:ext uri="{FF2B5EF4-FFF2-40B4-BE49-F238E27FC236}">
                <a16:creationId xmlns:a16="http://schemas.microsoft.com/office/drawing/2014/main" id="{D408962F-0B38-43DB-B559-0ACA69AC9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78275"/>
            <a:ext cx="2390775" cy="2879725"/>
          </a:xfrm>
          <a:prstGeom prst="rect">
            <a:avLst/>
          </a:prstGeom>
          <a:noFill/>
          <a:extLst>
            <a:ext uri="{909E8E84-426E-40DD-AFC4-6F175D3DCCD1}">
              <a14:hiddenFill xmlns:a14="http://schemas.microsoft.com/office/drawing/2010/main">
                <a:solidFill>
                  <a:srgbClr val="FFFFFF"/>
                </a:solidFill>
              </a14:hiddenFill>
            </a:ext>
          </a:extLst>
        </p:spPr>
      </p:pic>
      <p:sp>
        <p:nvSpPr>
          <p:cNvPr id="38922" name="Rectangle 10">
            <a:extLst>
              <a:ext uri="{FF2B5EF4-FFF2-40B4-BE49-F238E27FC236}">
                <a16:creationId xmlns:a16="http://schemas.microsoft.com/office/drawing/2014/main" id="{9276B847-73D1-40DD-9C60-6707AFF16466}"/>
              </a:ext>
            </a:extLst>
          </p:cNvPr>
          <p:cNvSpPr>
            <a:spLocks noChangeArrowheads="1"/>
          </p:cNvSpPr>
          <p:nvPr/>
        </p:nvSpPr>
        <p:spPr bwMode="auto">
          <a:xfrm>
            <a:off x="3348038" y="4273550"/>
            <a:ext cx="5545137"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a:solidFill>
                  <a:srgbClr val="000000"/>
                </a:solidFill>
              </a:rPr>
              <a:t>             近代著名学者严复翻译的《穆勒名学》一书中，首次把原子（</a:t>
            </a:r>
            <a:r>
              <a:rPr lang="en-US" altLang="zh-CN" sz="2400">
                <a:solidFill>
                  <a:srgbClr val="000000"/>
                </a:solidFill>
              </a:rPr>
              <a:t>atom）</a:t>
            </a:r>
            <a:r>
              <a:rPr lang="zh-CN" altLang="en-US" sz="2400">
                <a:solidFill>
                  <a:srgbClr val="000000"/>
                </a:solidFill>
              </a:rPr>
              <a:t>一词介绍到我国，当时他把</a:t>
            </a:r>
            <a:r>
              <a:rPr lang="en-US" altLang="zh-CN" sz="2400">
                <a:solidFill>
                  <a:srgbClr val="000000"/>
                </a:solidFill>
              </a:rPr>
              <a:t>atom</a:t>
            </a:r>
            <a:r>
              <a:rPr lang="zh-CN" altLang="en-US" sz="2400">
                <a:solidFill>
                  <a:srgbClr val="000000"/>
                </a:solidFill>
              </a:rPr>
              <a:t>译为莫破，把 </a:t>
            </a:r>
            <a:r>
              <a:rPr lang="en-US" altLang="zh-CN" sz="2400">
                <a:solidFill>
                  <a:srgbClr val="000000"/>
                </a:solidFill>
              </a:rPr>
              <a:t>Atom Theory </a:t>
            </a:r>
            <a:r>
              <a:rPr lang="zh-CN" altLang="en-US" sz="2400">
                <a:solidFill>
                  <a:srgbClr val="000000"/>
                </a:solidFill>
              </a:rPr>
              <a:t>译为莫破质点论。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B7BCFF-822F-45E1-AECB-F7A0E6927F2C}"/>
              </a:ext>
            </a:extLst>
          </p:cNvPr>
          <p:cNvSpPr>
            <a:spLocks noGrp="1" noChangeArrowheads="1"/>
          </p:cNvSpPr>
          <p:nvPr>
            <p:ph type="title"/>
          </p:nvPr>
        </p:nvSpPr>
        <p:spPr/>
        <p:txBody>
          <a:bodyPr/>
          <a:lstStyle/>
          <a:p>
            <a:endParaRPr lang="zh-CN" altLang="en-US"/>
          </a:p>
        </p:txBody>
      </p:sp>
      <p:sp>
        <p:nvSpPr>
          <p:cNvPr id="39939" name="Rectangle 3">
            <a:extLst>
              <a:ext uri="{FF2B5EF4-FFF2-40B4-BE49-F238E27FC236}">
                <a16:creationId xmlns:a16="http://schemas.microsoft.com/office/drawing/2014/main" id="{4F94A7EE-6EAB-42C3-BBF6-31B7BFE3E5EA}"/>
              </a:ext>
            </a:extLst>
          </p:cNvPr>
          <p:cNvSpPr>
            <a:spLocks noGrp="1" noChangeArrowheads="1"/>
          </p:cNvSpPr>
          <p:nvPr>
            <p:ph type="body" idx="1"/>
          </p:nvPr>
        </p:nvSpPr>
        <p:spPr>
          <a:xfrm>
            <a:off x="809625" y="2214563"/>
            <a:ext cx="7578725" cy="4167187"/>
          </a:xfrm>
        </p:spPr>
        <p:txBody>
          <a:bodyPr/>
          <a:lstStyle/>
          <a:p>
            <a:pPr>
              <a:buFont typeface="Wingdings" panose="05000000000000000000" pitchFamily="2" charset="2"/>
              <a:buNone/>
            </a:pPr>
            <a:r>
              <a:rPr lang="zh-CN" altLang="en-US" b="1">
                <a:solidFill>
                  <a:srgbClr val="000000"/>
                </a:solidFill>
              </a:rPr>
              <a:t>         </a:t>
            </a:r>
            <a:r>
              <a:rPr lang="zh-CN" altLang="en-US" sz="2400" b="1">
                <a:solidFill>
                  <a:srgbClr val="000000"/>
                </a:solidFill>
              </a:rPr>
              <a:t>另一方面，主张物质可无限分</a:t>
            </a:r>
          </a:p>
          <a:p>
            <a:pPr>
              <a:buFont typeface="Wingdings" panose="05000000000000000000" pitchFamily="2" charset="2"/>
              <a:buNone/>
            </a:pPr>
            <a:r>
              <a:rPr lang="zh-CN" altLang="en-US" sz="2400" b="1">
                <a:solidFill>
                  <a:srgbClr val="000000"/>
                </a:solidFill>
              </a:rPr>
              <a:t>    割的一派以战国时期的公孙龙（公</a:t>
            </a:r>
          </a:p>
          <a:p>
            <a:pPr>
              <a:buFont typeface="Wingdings" panose="05000000000000000000" pitchFamily="2" charset="2"/>
              <a:buNone/>
            </a:pPr>
            <a:r>
              <a:rPr lang="zh-CN" altLang="en-US" sz="2400" b="1">
                <a:solidFill>
                  <a:srgbClr val="000000"/>
                </a:solidFill>
              </a:rPr>
              <a:t>    元前</a:t>
            </a:r>
            <a:r>
              <a:rPr lang="en-US" altLang="zh-CN" sz="2400" b="1">
                <a:solidFill>
                  <a:srgbClr val="000000"/>
                </a:solidFill>
              </a:rPr>
              <a:t>320?</a:t>
            </a:r>
            <a:r>
              <a:rPr lang="zh-CN" altLang="en-US" sz="2400" b="1">
                <a:solidFill>
                  <a:srgbClr val="000000"/>
                </a:solidFill>
              </a:rPr>
              <a:t>～</a:t>
            </a:r>
            <a:r>
              <a:rPr lang="en-US" altLang="zh-CN" sz="2400" b="1">
                <a:solidFill>
                  <a:srgbClr val="000000"/>
                </a:solidFill>
              </a:rPr>
              <a:t>250?</a:t>
            </a:r>
            <a:r>
              <a:rPr lang="zh-CN" altLang="en-US" sz="2400" b="1">
                <a:solidFill>
                  <a:srgbClr val="000000"/>
                </a:solidFill>
              </a:rPr>
              <a:t>）为代表，他说过</a:t>
            </a:r>
          </a:p>
          <a:p>
            <a:pPr>
              <a:buFont typeface="Wingdings" panose="05000000000000000000" pitchFamily="2" charset="2"/>
              <a:buNone/>
            </a:pPr>
            <a:r>
              <a:rPr lang="zh-CN" altLang="en-US" sz="2400" b="1">
                <a:solidFill>
                  <a:srgbClr val="000000"/>
                </a:solidFill>
              </a:rPr>
              <a:t>    一句名言：“一尺之锤，日取其半，</a:t>
            </a:r>
          </a:p>
          <a:p>
            <a:pPr>
              <a:buFont typeface="Wingdings" panose="05000000000000000000" pitchFamily="2" charset="2"/>
              <a:buNone/>
            </a:pPr>
            <a:r>
              <a:rPr lang="zh-CN" altLang="en-US" sz="2400" b="1">
                <a:solidFill>
                  <a:srgbClr val="000000"/>
                </a:solidFill>
              </a:rPr>
              <a:t>    万世不竭。”</a:t>
            </a:r>
          </a:p>
          <a:p>
            <a:pPr>
              <a:buFont typeface="Wingdings" panose="05000000000000000000" pitchFamily="2" charset="2"/>
              <a:buNone/>
            </a:pPr>
            <a:endParaRPr lang="zh-CN" altLang="en-US" sz="2400" b="1">
              <a:solidFill>
                <a:srgbClr val="000000"/>
              </a:solidFill>
            </a:endParaRPr>
          </a:p>
          <a:p>
            <a:pPr>
              <a:buFont typeface="Wingdings" panose="05000000000000000000" pitchFamily="2" charset="2"/>
              <a:buNone/>
            </a:pPr>
            <a:r>
              <a:rPr lang="zh-CN" altLang="en-US" sz="2400" b="1">
                <a:solidFill>
                  <a:srgbClr val="000000"/>
                </a:solidFill>
              </a:rPr>
              <a:t>             近几百年的物理学一直在考验这句话的正确性。二千多年前的臆想正在不断地得到现代科学的支持。 </a:t>
            </a:r>
          </a:p>
        </p:txBody>
      </p:sp>
      <p:pic>
        <p:nvPicPr>
          <p:cNvPr id="39941" name="Picture 5" descr="哲学3">
            <a:hlinkClick r:id="rId2"/>
            <a:extLst>
              <a:ext uri="{FF2B5EF4-FFF2-40B4-BE49-F238E27FC236}">
                <a16:creationId xmlns:a16="http://schemas.microsoft.com/office/drawing/2014/main" id="{2F1DCA51-54E6-4A04-B1DA-76A8FCD49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620713"/>
            <a:ext cx="2638425" cy="3671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A37798B-7B7E-45C5-A6A5-23FBFBE70B1F}"/>
              </a:ext>
            </a:extLst>
          </p:cNvPr>
          <p:cNvSpPr>
            <a:spLocks noGrp="1" noChangeArrowheads="1"/>
          </p:cNvSpPr>
          <p:nvPr>
            <p:ph type="title"/>
          </p:nvPr>
        </p:nvSpPr>
        <p:spPr>
          <a:xfrm>
            <a:off x="1371600" y="609600"/>
            <a:ext cx="7378700" cy="914400"/>
          </a:xfrm>
        </p:spPr>
        <p:txBody>
          <a:bodyPr/>
          <a:lstStyle/>
          <a:p>
            <a:r>
              <a:rPr lang="zh-CN" altLang="en-US" b="1">
                <a:solidFill>
                  <a:srgbClr val="0000FF"/>
                </a:solidFill>
              </a:rPr>
              <a:t>〈多元论〉</a:t>
            </a:r>
            <a:endParaRPr lang="zh-CN" altLang="en-US"/>
          </a:p>
        </p:txBody>
      </p:sp>
      <p:sp>
        <p:nvSpPr>
          <p:cNvPr id="40963" name="Rectangle 3">
            <a:extLst>
              <a:ext uri="{FF2B5EF4-FFF2-40B4-BE49-F238E27FC236}">
                <a16:creationId xmlns:a16="http://schemas.microsoft.com/office/drawing/2014/main" id="{528E52C1-B01E-4E3A-B278-73966C7F0528}"/>
              </a:ext>
            </a:extLst>
          </p:cNvPr>
          <p:cNvSpPr>
            <a:spLocks noGrp="1" noChangeArrowheads="1"/>
          </p:cNvSpPr>
          <p:nvPr>
            <p:ph type="body" idx="1"/>
          </p:nvPr>
        </p:nvSpPr>
        <p:spPr>
          <a:xfrm>
            <a:off x="971550" y="4005263"/>
            <a:ext cx="4464050" cy="2592387"/>
          </a:xfrm>
        </p:spPr>
        <p:txBody>
          <a:bodyPr/>
          <a:lstStyle/>
          <a:p>
            <a:pPr>
              <a:buFont typeface="Wingdings" panose="05000000000000000000" pitchFamily="2" charset="2"/>
              <a:buNone/>
            </a:pPr>
            <a:r>
              <a:rPr lang="zh-CN" altLang="en-US" sz="2800" b="1">
                <a:solidFill>
                  <a:srgbClr val="000000"/>
                </a:solidFill>
              </a:rPr>
              <a:t>             </a:t>
            </a:r>
            <a:r>
              <a:rPr lang="zh-CN" altLang="en-US" sz="2400" b="1">
                <a:solidFill>
                  <a:srgbClr val="000000"/>
                </a:solidFill>
              </a:rPr>
              <a:t>在《墨经》114条中进一步指出：“五行无常胜，说在宜。”意思是五类物质基元中，那一类多少并不是固定不变的，而是以一定条件为转移的。 </a:t>
            </a:r>
          </a:p>
        </p:txBody>
      </p:sp>
      <p:pic>
        <p:nvPicPr>
          <p:cNvPr id="40964" name="Picture 4" descr="五行">
            <a:extLst>
              <a:ext uri="{FF2B5EF4-FFF2-40B4-BE49-F238E27FC236}">
                <a16:creationId xmlns:a16="http://schemas.microsoft.com/office/drawing/2014/main" id="{B9467043-25FE-4328-B61E-E875E3B03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3860800"/>
            <a:ext cx="23399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6">
            <a:extLst>
              <a:ext uri="{FF2B5EF4-FFF2-40B4-BE49-F238E27FC236}">
                <a16:creationId xmlns:a16="http://schemas.microsoft.com/office/drawing/2014/main" id="{7F94CB5C-C863-4B8D-A2FA-DFCB0A90DF9A}"/>
              </a:ext>
            </a:extLst>
          </p:cNvPr>
          <p:cNvSpPr>
            <a:spLocks noChangeArrowheads="1"/>
          </p:cNvSpPr>
          <p:nvPr/>
        </p:nvSpPr>
        <p:spPr bwMode="auto">
          <a:xfrm>
            <a:off x="900113" y="2276475"/>
            <a:ext cx="7958137"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a:solidFill>
                  <a:srgbClr val="FF00FF"/>
                </a:solidFill>
              </a:rPr>
              <a:t>〈中国的“五行说”〉</a:t>
            </a:r>
          </a:p>
          <a:p>
            <a:pPr>
              <a:buFont typeface="Wingdings" panose="05000000000000000000" pitchFamily="2" charset="2"/>
              <a:buNone/>
            </a:pPr>
            <a:r>
              <a:rPr lang="zh-CN" altLang="en-US" sz="2400">
                <a:solidFill>
                  <a:srgbClr val="FF00FF"/>
                </a:solidFill>
              </a:rPr>
              <a:t>             </a:t>
            </a:r>
            <a:r>
              <a:rPr lang="zh-CN" altLang="en-US" sz="2400">
                <a:solidFill>
                  <a:srgbClr val="000000"/>
                </a:solidFill>
              </a:rPr>
              <a:t>远在三千多年前，在我国就已经有了万物是由金、木、水、火和土等五元素组成的朴素多元论。  在《尚书·洪范》，《国语·郑语》 中均有论述。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1872FBA-3121-4AA8-BC5F-351148EDA68D}"/>
              </a:ext>
            </a:extLst>
          </p:cNvPr>
          <p:cNvSpPr>
            <a:spLocks noGrp="1" noChangeArrowheads="1"/>
          </p:cNvSpPr>
          <p:nvPr>
            <p:ph type="title"/>
          </p:nvPr>
        </p:nvSpPr>
        <p:spPr/>
        <p:txBody>
          <a:bodyPr/>
          <a:lstStyle/>
          <a:p>
            <a:endParaRPr lang="zh-CN" altLang="en-US"/>
          </a:p>
        </p:txBody>
      </p:sp>
      <p:sp>
        <p:nvSpPr>
          <p:cNvPr id="41987" name="Rectangle 3">
            <a:extLst>
              <a:ext uri="{FF2B5EF4-FFF2-40B4-BE49-F238E27FC236}">
                <a16:creationId xmlns:a16="http://schemas.microsoft.com/office/drawing/2014/main" id="{3D905A34-571C-4241-A9F3-8D07DD9A4DAD}"/>
              </a:ext>
            </a:extLst>
          </p:cNvPr>
          <p:cNvSpPr>
            <a:spLocks noGrp="1" noChangeArrowheads="1"/>
          </p:cNvSpPr>
          <p:nvPr>
            <p:ph type="body" idx="1"/>
          </p:nvPr>
        </p:nvSpPr>
        <p:spPr>
          <a:xfrm>
            <a:off x="827088" y="1989138"/>
            <a:ext cx="7958137" cy="4643437"/>
          </a:xfrm>
        </p:spPr>
        <p:txBody>
          <a:bodyPr/>
          <a:lstStyle/>
          <a:p>
            <a:pPr>
              <a:lnSpc>
                <a:spcPct val="80000"/>
              </a:lnSpc>
              <a:buFont typeface="Wingdings" panose="05000000000000000000" pitchFamily="2" charset="2"/>
              <a:buNone/>
            </a:pPr>
            <a:r>
              <a:rPr lang="zh-CN" altLang="en-US" sz="2400" b="1">
                <a:solidFill>
                  <a:srgbClr val="FF00FF"/>
                </a:solidFill>
              </a:rPr>
              <a:t>〈希腊的“四元论”〉</a:t>
            </a:r>
            <a:r>
              <a:rPr lang="zh-CN" altLang="en-US" sz="2400" b="1"/>
              <a:t> </a:t>
            </a:r>
          </a:p>
          <a:p>
            <a:pPr>
              <a:lnSpc>
                <a:spcPct val="80000"/>
              </a:lnSpc>
              <a:buFont typeface="Wingdings" panose="05000000000000000000" pitchFamily="2" charset="2"/>
              <a:buNone/>
            </a:pPr>
            <a:r>
              <a:rPr lang="zh-CN" altLang="en-US" sz="2400" b="1">
                <a:solidFill>
                  <a:srgbClr val="000000"/>
                </a:solidFill>
              </a:rPr>
              <a:t>     毕达哥拉斯（</a:t>
            </a:r>
            <a:r>
              <a:rPr lang="en-US" altLang="zh-CN" sz="2400" b="1">
                <a:solidFill>
                  <a:srgbClr val="000000"/>
                </a:solidFill>
              </a:rPr>
              <a:t>Pythagoras </a:t>
            </a:r>
            <a:r>
              <a:rPr lang="zh-CN" altLang="en-US" sz="2400" b="1">
                <a:solidFill>
                  <a:srgbClr val="000000"/>
                </a:solidFill>
              </a:rPr>
              <a:t>公元前584?</a:t>
            </a:r>
          </a:p>
          <a:p>
            <a:pPr>
              <a:lnSpc>
                <a:spcPct val="80000"/>
              </a:lnSpc>
              <a:buFont typeface="Wingdings" panose="05000000000000000000" pitchFamily="2" charset="2"/>
              <a:buNone/>
            </a:pPr>
            <a:r>
              <a:rPr lang="zh-CN" altLang="en-US" sz="2400" b="1">
                <a:solidFill>
                  <a:srgbClr val="000000"/>
                </a:solidFill>
              </a:rPr>
              <a:t>～497? 勾股弦定理）</a:t>
            </a:r>
          </a:p>
          <a:p>
            <a:pPr>
              <a:lnSpc>
                <a:spcPct val="80000"/>
              </a:lnSpc>
              <a:buFont typeface="Wingdings" panose="05000000000000000000" pitchFamily="2" charset="2"/>
              <a:buNone/>
            </a:pPr>
            <a:r>
              <a:rPr lang="zh-CN" altLang="en-US" sz="2400" b="1">
                <a:solidFill>
                  <a:srgbClr val="000000"/>
                </a:solidFill>
              </a:rPr>
              <a:t>     柏拉图（</a:t>
            </a:r>
            <a:r>
              <a:rPr lang="en-US" altLang="zh-CN" sz="2400" b="1">
                <a:solidFill>
                  <a:srgbClr val="000000"/>
                </a:solidFill>
              </a:rPr>
              <a:t>Plato </a:t>
            </a:r>
            <a:r>
              <a:rPr lang="zh-CN" altLang="en-US" sz="2400" b="1">
                <a:solidFill>
                  <a:srgbClr val="000000"/>
                </a:solidFill>
              </a:rPr>
              <a:t>公元前428?～347?）在</a:t>
            </a:r>
          </a:p>
          <a:p>
            <a:pPr>
              <a:lnSpc>
                <a:spcPct val="80000"/>
              </a:lnSpc>
              <a:buFont typeface="Wingdings" panose="05000000000000000000" pitchFamily="2" charset="2"/>
              <a:buNone/>
            </a:pPr>
            <a:r>
              <a:rPr lang="zh-CN" altLang="en-US" sz="2400" b="1">
                <a:solidFill>
                  <a:srgbClr val="000000"/>
                </a:solidFill>
              </a:rPr>
              <a:t>《梯梅厄斯》中提出，仁慈的造物主为地面世界创造了</a:t>
            </a:r>
          </a:p>
          <a:p>
            <a:pPr>
              <a:lnSpc>
                <a:spcPct val="80000"/>
              </a:lnSpc>
              <a:buFont typeface="Wingdings" panose="05000000000000000000" pitchFamily="2" charset="2"/>
              <a:buNone/>
            </a:pPr>
            <a:r>
              <a:rPr lang="zh-CN" altLang="en-US" sz="2400" b="1">
                <a:solidFill>
                  <a:srgbClr val="000000"/>
                </a:solidFill>
              </a:rPr>
              <a:t>四种基本元素：</a:t>
            </a:r>
          </a:p>
          <a:p>
            <a:pPr>
              <a:lnSpc>
                <a:spcPct val="80000"/>
              </a:lnSpc>
              <a:buFont typeface="Wingdings" panose="05000000000000000000" pitchFamily="2" charset="2"/>
              <a:buNone/>
            </a:pPr>
            <a:r>
              <a:rPr lang="zh-CN" altLang="en-US" sz="2400" b="1">
                <a:solidFill>
                  <a:srgbClr val="000000"/>
                </a:solidFill>
              </a:rPr>
              <a:t>                                </a:t>
            </a:r>
            <a:r>
              <a:rPr lang="zh-CN" altLang="en-US" sz="2400" b="1">
                <a:solidFill>
                  <a:srgbClr val="FF0000"/>
                </a:solidFill>
              </a:rPr>
              <a:t>火</a:t>
            </a:r>
            <a:r>
              <a:rPr lang="zh-CN" altLang="en-US" sz="2400" b="1">
                <a:solidFill>
                  <a:srgbClr val="000000"/>
                </a:solidFill>
              </a:rPr>
              <a:t>（正四面体）</a:t>
            </a:r>
          </a:p>
          <a:p>
            <a:pPr>
              <a:lnSpc>
                <a:spcPct val="80000"/>
              </a:lnSpc>
              <a:buFont typeface="Wingdings" panose="05000000000000000000" pitchFamily="2" charset="2"/>
              <a:buNone/>
            </a:pPr>
            <a:r>
              <a:rPr lang="zh-CN" altLang="en-US" sz="2400" b="1">
                <a:solidFill>
                  <a:srgbClr val="FF0000"/>
                </a:solidFill>
              </a:rPr>
              <a:t>                                土</a:t>
            </a:r>
            <a:r>
              <a:rPr lang="zh-CN" altLang="en-US" sz="2400" b="1">
                <a:solidFill>
                  <a:srgbClr val="000000"/>
                </a:solidFill>
              </a:rPr>
              <a:t>（正六面体）</a:t>
            </a:r>
          </a:p>
          <a:p>
            <a:pPr>
              <a:lnSpc>
                <a:spcPct val="80000"/>
              </a:lnSpc>
              <a:buFont typeface="Wingdings" panose="05000000000000000000" pitchFamily="2" charset="2"/>
              <a:buNone/>
            </a:pPr>
            <a:r>
              <a:rPr lang="zh-CN" altLang="en-US" sz="2400" b="1">
                <a:solidFill>
                  <a:srgbClr val="000000"/>
                </a:solidFill>
              </a:rPr>
              <a:t>         </a:t>
            </a:r>
            <a:r>
              <a:rPr lang="zh-CN" altLang="en-US" sz="2400" b="1">
                <a:solidFill>
                  <a:srgbClr val="FF0000"/>
                </a:solidFill>
              </a:rPr>
              <a:t>                       气</a:t>
            </a:r>
            <a:r>
              <a:rPr lang="zh-CN" altLang="en-US" sz="2400" b="1">
                <a:solidFill>
                  <a:srgbClr val="000000"/>
                </a:solidFill>
              </a:rPr>
              <a:t>（正八面体）</a:t>
            </a:r>
          </a:p>
          <a:p>
            <a:pPr>
              <a:lnSpc>
                <a:spcPct val="80000"/>
              </a:lnSpc>
              <a:buFont typeface="Wingdings" panose="05000000000000000000" pitchFamily="2" charset="2"/>
              <a:buNone/>
            </a:pPr>
            <a:r>
              <a:rPr lang="zh-CN" altLang="en-US" sz="2400" b="1">
                <a:solidFill>
                  <a:srgbClr val="000000"/>
                </a:solidFill>
              </a:rPr>
              <a:t>        </a:t>
            </a:r>
            <a:r>
              <a:rPr lang="zh-CN" altLang="en-US" sz="2400" b="1">
                <a:solidFill>
                  <a:srgbClr val="FF0000"/>
                </a:solidFill>
              </a:rPr>
              <a:t>                        水</a:t>
            </a:r>
            <a:r>
              <a:rPr lang="zh-CN" altLang="en-US" sz="2400" b="1">
                <a:solidFill>
                  <a:srgbClr val="000000"/>
                </a:solidFill>
              </a:rPr>
              <a:t>（正二十面体）</a:t>
            </a:r>
          </a:p>
          <a:p>
            <a:pPr>
              <a:lnSpc>
                <a:spcPct val="80000"/>
              </a:lnSpc>
              <a:buFont typeface="Wingdings" panose="05000000000000000000" pitchFamily="2" charset="2"/>
              <a:buNone/>
            </a:pPr>
            <a:r>
              <a:rPr lang="zh-CN" altLang="en-US" sz="2400" b="1">
                <a:solidFill>
                  <a:srgbClr val="000000"/>
                </a:solidFill>
              </a:rPr>
              <a:t>    </a:t>
            </a:r>
          </a:p>
          <a:p>
            <a:pPr>
              <a:lnSpc>
                <a:spcPct val="80000"/>
              </a:lnSpc>
              <a:buFont typeface="Wingdings" panose="05000000000000000000" pitchFamily="2" charset="2"/>
              <a:buNone/>
            </a:pPr>
            <a:r>
              <a:rPr lang="zh-CN" altLang="en-US" sz="2400" b="1">
                <a:solidFill>
                  <a:srgbClr val="000000"/>
                </a:solidFill>
              </a:rPr>
              <a:t>                           他们是构成万物的基元。  </a:t>
            </a:r>
          </a:p>
        </p:txBody>
      </p:sp>
      <p:pic>
        <p:nvPicPr>
          <p:cNvPr id="41988" name="Picture 4" descr="四元素">
            <a:extLst>
              <a:ext uri="{FF2B5EF4-FFF2-40B4-BE49-F238E27FC236}">
                <a16:creationId xmlns:a16="http://schemas.microsoft.com/office/drawing/2014/main" id="{73F046C1-5C9F-437A-A7F5-45D30EA5C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076700"/>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6" descr="002">
            <a:extLst>
              <a:ext uri="{FF2B5EF4-FFF2-40B4-BE49-F238E27FC236}">
                <a16:creationId xmlns:a16="http://schemas.microsoft.com/office/drawing/2014/main" id="{F5DC6329-8C71-4648-8C19-6F30BDBAD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900" y="260350"/>
            <a:ext cx="1985963" cy="2663825"/>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descr="180px-Plato-raphael">
            <a:hlinkClick r:id="rId4"/>
            <a:extLst>
              <a:ext uri="{FF2B5EF4-FFF2-40B4-BE49-F238E27FC236}">
                <a16:creationId xmlns:a16="http://schemas.microsoft.com/office/drawing/2014/main" id="{A2A3453B-2CFD-4AD3-995C-AC3A5E2D5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221163"/>
            <a:ext cx="2092325" cy="22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p:cTn id="7" dur="500" fill="hold"/>
                                        <p:tgtEl>
                                          <p:spTgt spid="41988"/>
                                        </p:tgtEl>
                                        <p:attrNameLst>
                                          <p:attrName>ppt_w</p:attrName>
                                        </p:attrNameLst>
                                      </p:cBhvr>
                                      <p:tavLst>
                                        <p:tav tm="0">
                                          <p:val>
                                            <p:fltVal val="0"/>
                                          </p:val>
                                        </p:tav>
                                        <p:tav tm="100000">
                                          <p:val>
                                            <p:strVal val="#ppt_w"/>
                                          </p:val>
                                        </p:tav>
                                      </p:tavLst>
                                    </p:anim>
                                    <p:anim calcmode="lin" valueType="num">
                                      <p:cBhvr>
                                        <p:cTn id="8" dur="500" fill="hold"/>
                                        <p:tgtEl>
                                          <p:spTgt spid="419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AB908FD-C1DC-4A80-923B-4845C7D9452A}"/>
              </a:ext>
            </a:extLst>
          </p:cNvPr>
          <p:cNvSpPr>
            <a:spLocks noGrp="1" noChangeArrowheads="1"/>
          </p:cNvSpPr>
          <p:nvPr>
            <p:ph type="title"/>
          </p:nvPr>
        </p:nvSpPr>
        <p:spPr/>
        <p:txBody>
          <a:bodyPr/>
          <a:lstStyle/>
          <a:p>
            <a:endParaRPr lang="zh-CN" altLang="en-US"/>
          </a:p>
        </p:txBody>
      </p:sp>
      <p:sp>
        <p:nvSpPr>
          <p:cNvPr id="43011" name="Rectangle 3">
            <a:extLst>
              <a:ext uri="{FF2B5EF4-FFF2-40B4-BE49-F238E27FC236}">
                <a16:creationId xmlns:a16="http://schemas.microsoft.com/office/drawing/2014/main" id="{5F5489C1-F36C-40B6-A056-3CE0CDFC3F85}"/>
              </a:ext>
            </a:extLst>
          </p:cNvPr>
          <p:cNvSpPr>
            <a:spLocks noGrp="1" noChangeArrowheads="1"/>
          </p:cNvSpPr>
          <p:nvPr>
            <p:ph type="body" idx="1"/>
          </p:nvPr>
        </p:nvSpPr>
        <p:spPr/>
        <p:txBody>
          <a:bodyPr/>
          <a:lstStyle/>
          <a:p>
            <a:pPr>
              <a:buFont typeface="Wingdings" panose="05000000000000000000" pitchFamily="2" charset="2"/>
              <a:buNone/>
            </a:pPr>
            <a:r>
              <a:rPr lang="zh-CN" altLang="en-US" sz="2400" b="1">
                <a:solidFill>
                  <a:srgbClr val="000000"/>
                </a:solidFill>
              </a:rPr>
              <a:t>             柏拉图的学生亚里士多德所创建的“逍遥派”则又提出一个新的“四元素说”他们认为最基本的是四种原始的性质或称为四原质——冷、热、干和湿。</a:t>
            </a:r>
          </a:p>
          <a:p>
            <a:pPr>
              <a:buFont typeface="Wingdings" panose="05000000000000000000" pitchFamily="2" charset="2"/>
              <a:buNone/>
            </a:pPr>
            <a:endParaRPr lang="zh-CN" altLang="en-US" sz="2400" b="1">
              <a:solidFill>
                <a:srgbClr val="000000"/>
              </a:solidFill>
            </a:endParaRPr>
          </a:p>
          <a:p>
            <a:pPr>
              <a:buFont typeface="Wingdings" panose="05000000000000000000" pitchFamily="2" charset="2"/>
              <a:buNone/>
            </a:pPr>
            <a:r>
              <a:rPr lang="zh-CN" altLang="en-US" sz="2400" b="1">
                <a:solidFill>
                  <a:srgbClr val="000000"/>
                </a:solidFill>
              </a:rPr>
              <a:t>               热+干=</a:t>
            </a:r>
            <a:r>
              <a:rPr lang="zh-CN" altLang="en-US" sz="2400" b="1">
                <a:solidFill>
                  <a:srgbClr val="FF0000"/>
                </a:solidFill>
              </a:rPr>
              <a:t>火</a:t>
            </a:r>
            <a:r>
              <a:rPr lang="zh-CN" altLang="en-US" sz="2400" b="1">
                <a:solidFill>
                  <a:srgbClr val="000000"/>
                </a:solidFill>
              </a:rPr>
              <a:t>                 热+湿=</a:t>
            </a:r>
            <a:r>
              <a:rPr lang="zh-CN" altLang="en-US" sz="2400" b="1">
                <a:solidFill>
                  <a:srgbClr val="FF0000"/>
                </a:solidFill>
              </a:rPr>
              <a:t>气</a:t>
            </a:r>
            <a:r>
              <a:rPr lang="zh-CN" altLang="en-US" sz="2400" b="1">
                <a:solidFill>
                  <a:srgbClr val="000000"/>
                </a:solidFill>
              </a:rPr>
              <a:t>    </a:t>
            </a:r>
          </a:p>
          <a:p>
            <a:pPr>
              <a:buFont typeface="Wingdings" panose="05000000000000000000" pitchFamily="2" charset="2"/>
              <a:buNone/>
            </a:pPr>
            <a:r>
              <a:rPr lang="zh-CN" altLang="en-US" sz="2400" b="1">
                <a:solidFill>
                  <a:srgbClr val="000000"/>
                </a:solidFill>
              </a:rPr>
              <a:t>     </a:t>
            </a:r>
          </a:p>
          <a:p>
            <a:pPr>
              <a:buFont typeface="Wingdings" panose="05000000000000000000" pitchFamily="2" charset="2"/>
              <a:buNone/>
            </a:pPr>
            <a:r>
              <a:rPr lang="zh-CN" altLang="en-US" sz="2400" b="1">
                <a:solidFill>
                  <a:srgbClr val="000000"/>
                </a:solidFill>
              </a:rPr>
              <a:t>               冷+干=</a:t>
            </a:r>
            <a:r>
              <a:rPr lang="zh-CN" altLang="en-US" sz="2400" b="1">
                <a:solidFill>
                  <a:srgbClr val="FF0000"/>
                </a:solidFill>
              </a:rPr>
              <a:t>土</a:t>
            </a:r>
            <a:r>
              <a:rPr lang="zh-CN" altLang="en-US" sz="2400" b="1">
                <a:solidFill>
                  <a:srgbClr val="000000"/>
                </a:solidFill>
              </a:rPr>
              <a:t>                 冷+湿=</a:t>
            </a:r>
            <a:r>
              <a:rPr lang="zh-CN" altLang="en-US" sz="2400" b="1">
                <a:solidFill>
                  <a:srgbClr val="FF0000"/>
                </a:solidFill>
              </a:rPr>
              <a:t>水</a:t>
            </a:r>
          </a:p>
          <a:p>
            <a:pPr>
              <a:buFont typeface="Wingdings" panose="05000000000000000000" pitchFamily="2" charset="2"/>
              <a:buNone/>
            </a:pPr>
            <a:r>
              <a:rPr lang="zh-CN" altLang="en-US" sz="2400" b="1">
                <a:solidFill>
                  <a:srgbClr val="000000"/>
                </a:solidFill>
              </a:rPr>
              <a:t>    </a:t>
            </a:r>
          </a:p>
          <a:p>
            <a:pPr>
              <a:buFont typeface="Wingdings" panose="05000000000000000000" pitchFamily="2" charset="2"/>
              <a:buNone/>
            </a:pPr>
            <a:r>
              <a:rPr lang="zh-CN" altLang="en-US" sz="2400" b="1">
                <a:solidFill>
                  <a:srgbClr val="000000"/>
                </a:solidFill>
              </a:rPr>
              <a:t>     同时他们还进一步提出了转化的理论。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A697666-F067-4B48-9B24-39FC3BA60902}"/>
              </a:ext>
            </a:extLst>
          </p:cNvPr>
          <p:cNvSpPr>
            <a:spLocks noGrp="1" noChangeArrowheads="1"/>
          </p:cNvSpPr>
          <p:nvPr>
            <p:ph type="title"/>
          </p:nvPr>
        </p:nvSpPr>
        <p:spPr/>
        <p:txBody>
          <a:bodyPr/>
          <a:lstStyle/>
          <a:p>
            <a:r>
              <a:rPr lang="zh-CN" altLang="en-US" b="1">
                <a:solidFill>
                  <a:srgbClr val="0000FF"/>
                </a:solidFill>
              </a:rPr>
              <a:t>〈经典原子论〉</a:t>
            </a:r>
            <a:r>
              <a:rPr lang="zh-CN" altLang="en-US"/>
              <a:t> </a:t>
            </a:r>
          </a:p>
        </p:txBody>
      </p:sp>
      <p:sp>
        <p:nvSpPr>
          <p:cNvPr id="44035" name="Rectangle 3">
            <a:extLst>
              <a:ext uri="{FF2B5EF4-FFF2-40B4-BE49-F238E27FC236}">
                <a16:creationId xmlns:a16="http://schemas.microsoft.com/office/drawing/2014/main" id="{07B24B1C-5C4A-4A67-A52E-D3A597FA834D}"/>
              </a:ext>
            </a:extLst>
          </p:cNvPr>
          <p:cNvSpPr>
            <a:spLocks noGrp="1" noChangeArrowheads="1"/>
          </p:cNvSpPr>
          <p:nvPr>
            <p:ph type="body" idx="1"/>
          </p:nvPr>
        </p:nvSpPr>
        <p:spPr>
          <a:xfrm>
            <a:off x="809625" y="2290763"/>
            <a:ext cx="7958138" cy="4567237"/>
          </a:xfrm>
        </p:spPr>
        <p:txBody>
          <a:bodyPr/>
          <a:lstStyle/>
          <a:p>
            <a:pPr>
              <a:buFont typeface="Wingdings" panose="05000000000000000000" pitchFamily="2" charset="2"/>
              <a:buNone/>
            </a:pPr>
            <a:r>
              <a:rPr lang="zh-CN" altLang="en-US" sz="2400" b="1">
                <a:solidFill>
                  <a:srgbClr val="000000"/>
                </a:solidFill>
              </a:rPr>
              <a:t>               </a:t>
            </a:r>
            <a:r>
              <a:rPr lang="zh-CN" altLang="en-US" b="1">
                <a:solidFill>
                  <a:srgbClr val="000000"/>
                </a:solidFill>
              </a:rPr>
              <a:t>十九世纪，人们开始确切地认识到，原子只不过是物质结构的一个层次。科学研究的重大进展，冲击着以亚里士多德的自然观为代表的科学思想，也打击了他所建立的世界图象和“四元素假说”在人们心目中的地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C44F4000-F9BF-4526-8479-A9A688354043}"/>
              </a:ext>
            </a:extLst>
          </p:cNvPr>
          <p:cNvSpPr>
            <a:spLocks noGrp="1" noChangeArrowheads="1"/>
          </p:cNvSpPr>
          <p:nvPr>
            <p:ph type="body" idx="1"/>
          </p:nvPr>
        </p:nvSpPr>
        <p:spPr>
          <a:xfrm>
            <a:off x="5076825" y="5734050"/>
            <a:ext cx="3600450" cy="792163"/>
          </a:xfrm>
        </p:spPr>
        <p:txBody>
          <a:bodyPr/>
          <a:lstStyle/>
          <a:p>
            <a:pPr algn="just">
              <a:lnSpc>
                <a:spcPct val="80000"/>
              </a:lnSpc>
            </a:pPr>
            <a:r>
              <a:rPr lang="zh-CN" altLang="en-US" sz="1800" b="1">
                <a:solidFill>
                  <a:srgbClr val="000000"/>
                </a:solidFill>
              </a:rPr>
              <a:t>英国道尔顿（</a:t>
            </a:r>
            <a:r>
              <a:rPr lang="en-US" altLang="zh-CN" sz="1800" b="1">
                <a:solidFill>
                  <a:srgbClr val="000000"/>
                </a:solidFill>
              </a:rPr>
              <a:t>J.Dalton 1766～1844）</a:t>
            </a:r>
            <a:r>
              <a:rPr lang="zh-CN" altLang="en-US" sz="1800" b="1">
                <a:solidFill>
                  <a:srgbClr val="FF0000"/>
                </a:solidFill>
              </a:rPr>
              <a:t>倍比（分压）定律</a:t>
            </a:r>
            <a:r>
              <a:rPr lang="zh-CN" altLang="en-US" sz="1800" b="1">
                <a:solidFill>
                  <a:srgbClr val="000000"/>
                </a:solidFill>
              </a:rPr>
              <a:t>，并提出原子论。</a:t>
            </a:r>
          </a:p>
        </p:txBody>
      </p:sp>
      <p:sp>
        <p:nvSpPr>
          <p:cNvPr id="45060" name="Rectangle 4">
            <a:extLst>
              <a:ext uri="{FF2B5EF4-FFF2-40B4-BE49-F238E27FC236}">
                <a16:creationId xmlns:a16="http://schemas.microsoft.com/office/drawing/2014/main" id="{0B8C3ECE-1838-4A4E-912D-770D933FC0EB}"/>
              </a:ext>
            </a:extLst>
          </p:cNvPr>
          <p:cNvSpPr>
            <a:spLocks noChangeArrowheads="1"/>
          </p:cNvSpPr>
          <p:nvPr/>
        </p:nvSpPr>
        <p:spPr bwMode="auto">
          <a:xfrm>
            <a:off x="1476375" y="765175"/>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Font typeface="Wingdings" panose="05000000000000000000" pitchFamily="2" charset="2"/>
              <a:buNone/>
            </a:pPr>
            <a:r>
              <a:rPr lang="zh-CN" altLang="en-US" sz="3200">
                <a:solidFill>
                  <a:srgbClr val="0066FF"/>
                </a:solidFill>
                <a:ea typeface="仿宋_GB2312" pitchFamily="49" charset="-122"/>
              </a:rPr>
              <a:t>下述重大发现大大地推进了原子论的建立</a:t>
            </a:r>
          </a:p>
        </p:txBody>
      </p:sp>
      <p:sp>
        <p:nvSpPr>
          <p:cNvPr id="45063" name="Rectangle 7">
            <a:extLst>
              <a:ext uri="{FF2B5EF4-FFF2-40B4-BE49-F238E27FC236}">
                <a16:creationId xmlns:a16="http://schemas.microsoft.com/office/drawing/2014/main" id="{55ADC102-6F7E-41D8-A98B-B27C9E39FC3D}"/>
              </a:ext>
            </a:extLst>
          </p:cNvPr>
          <p:cNvSpPr>
            <a:spLocks noChangeArrowheads="1"/>
          </p:cNvSpPr>
          <p:nvPr/>
        </p:nvSpPr>
        <p:spPr bwMode="auto">
          <a:xfrm>
            <a:off x="900113" y="5734050"/>
            <a:ext cx="360045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lang="zh-CN" altLang="en-US" sz="1800">
                <a:solidFill>
                  <a:srgbClr val="000000"/>
                </a:solidFill>
              </a:rPr>
              <a:t>法国普鲁斯特（</a:t>
            </a:r>
            <a:r>
              <a:rPr lang="en-US" altLang="zh-CN" sz="1800">
                <a:solidFill>
                  <a:srgbClr val="000000"/>
                </a:solidFill>
              </a:rPr>
              <a:t>J.L.Proust　1755～1826）</a:t>
            </a:r>
            <a:r>
              <a:rPr lang="zh-CN" altLang="en-US" sz="1800">
                <a:solidFill>
                  <a:srgbClr val="FF0000"/>
                </a:solidFill>
              </a:rPr>
              <a:t>化合物分子的定（比）组成定律。</a:t>
            </a:r>
            <a:endParaRPr lang="en-US" altLang="zh-CN" sz="1800">
              <a:solidFill>
                <a:srgbClr val="000000"/>
              </a:solidFill>
            </a:endParaRPr>
          </a:p>
        </p:txBody>
      </p:sp>
      <p:pic>
        <p:nvPicPr>
          <p:cNvPr id="45065" name="Picture 9" descr="xinsrc_0520405021614734188862">
            <a:extLst>
              <a:ext uri="{FF2B5EF4-FFF2-40B4-BE49-F238E27FC236}">
                <a16:creationId xmlns:a16="http://schemas.microsoft.com/office/drawing/2014/main" id="{F1F5C53A-3C6C-4434-B98F-FD9C56CBF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133600"/>
            <a:ext cx="2500312" cy="3384550"/>
          </a:xfrm>
          <a:prstGeom prst="rect">
            <a:avLst/>
          </a:prstGeom>
          <a:noFill/>
          <a:extLst>
            <a:ext uri="{909E8E84-426E-40DD-AFC4-6F175D3DCCD1}">
              <a14:hiddenFill xmlns:a14="http://schemas.microsoft.com/office/drawing/2010/main">
                <a:solidFill>
                  <a:srgbClr val="FFFFFF"/>
                </a:solidFill>
              </a14:hiddenFill>
            </a:ext>
          </a:extLst>
        </p:spPr>
      </p:pic>
      <p:pic>
        <p:nvPicPr>
          <p:cNvPr id="45067" name="Picture 11" descr="080">
            <a:extLst>
              <a:ext uri="{FF2B5EF4-FFF2-40B4-BE49-F238E27FC236}">
                <a16:creationId xmlns:a16="http://schemas.microsoft.com/office/drawing/2014/main" id="{B7915B68-1710-4814-B976-CB3E9E6CA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133600"/>
            <a:ext cx="2538412" cy="3333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2E8593B-9FCA-4A12-ADDF-0351A7C62CB0}"/>
              </a:ext>
            </a:extLst>
          </p:cNvPr>
          <p:cNvSpPr>
            <a:spLocks noGrp="1" noChangeArrowheads="1"/>
          </p:cNvSpPr>
          <p:nvPr>
            <p:ph type="body" idx="1"/>
          </p:nvPr>
        </p:nvSpPr>
        <p:spPr>
          <a:xfrm>
            <a:off x="684213" y="5778500"/>
            <a:ext cx="3960812" cy="1079500"/>
          </a:xfrm>
        </p:spPr>
        <p:txBody>
          <a:bodyPr/>
          <a:lstStyle/>
          <a:p>
            <a:pPr algn="just"/>
            <a:r>
              <a:rPr lang="zh-CN" altLang="en-US" sz="1800" b="1">
                <a:solidFill>
                  <a:srgbClr val="000000"/>
                </a:solidFill>
              </a:rPr>
              <a:t>法国盖·呂萨克（</a:t>
            </a:r>
            <a:r>
              <a:rPr lang="en-US" altLang="zh-CN" sz="1800" b="1">
                <a:solidFill>
                  <a:srgbClr val="000000"/>
                </a:solidFill>
              </a:rPr>
              <a:t>J.L.Gay-Lussac 1788～1850）</a:t>
            </a:r>
            <a:r>
              <a:rPr lang="zh-CN" altLang="en-US" sz="1800" b="1">
                <a:solidFill>
                  <a:srgbClr val="FF0000"/>
                </a:solidFill>
              </a:rPr>
              <a:t>气体反应体积关系定律。</a:t>
            </a:r>
            <a:endParaRPr lang="zh-CN" altLang="en-US" sz="1800" b="1">
              <a:solidFill>
                <a:srgbClr val="000000"/>
              </a:solidFill>
            </a:endParaRPr>
          </a:p>
        </p:txBody>
      </p:sp>
      <p:sp>
        <p:nvSpPr>
          <p:cNvPr id="83971" name="Rectangle 3">
            <a:extLst>
              <a:ext uri="{FF2B5EF4-FFF2-40B4-BE49-F238E27FC236}">
                <a16:creationId xmlns:a16="http://schemas.microsoft.com/office/drawing/2014/main" id="{5C6959A7-BE6B-496C-B43A-BA7667A28096}"/>
              </a:ext>
            </a:extLst>
          </p:cNvPr>
          <p:cNvSpPr>
            <a:spLocks noChangeArrowheads="1"/>
          </p:cNvSpPr>
          <p:nvPr/>
        </p:nvSpPr>
        <p:spPr bwMode="auto">
          <a:xfrm>
            <a:off x="1476375" y="765175"/>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Font typeface="Wingdings" panose="05000000000000000000" pitchFamily="2" charset="2"/>
              <a:buNone/>
            </a:pPr>
            <a:r>
              <a:rPr lang="zh-CN" altLang="en-US" sz="3200">
                <a:solidFill>
                  <a:srgbClr val="0066FF"/>
                </a:solidFill>
                <a:ea typeface="仿宋_GB2312" pitchFamily="49" charset="-122"/>
              </a:rPr>
              <a:t>下述重大发现大大地推进了原子论的建立</a:t>
            </a:r>
          </a:p>
        </p:txBody>
      </p:sp>
      <p:pic>
        <p:nvPicPr>
          <p:cNvPr id="83974" name="Picture 6" descr="1459-t02">
            <a:hlinkClick r:id="rId2"/>
            <a:extLst>
              <a:ext uri="{FF2B5EF4-FFF2-40B4-BE49-F238E27FC236}">
                <a16:creationId xmlns:a16="http://schemas.microsoft.com/office/drawing/2014/main" id="{64EAC2DB-EF16-4579-9847-F7879ACB5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133600"/>
            <a:ext cx="2873375" cy="3529013"/>
          </a:xfrm>
          <a:prstGeom prst="rect">
            <a:avLst/>
          </a:prstGeom>
          <a:noFill/>
          <a:extLst>
            <a:ext uri="{909E8E84-426E-40DD-AFC4-6F175D3DCCD1}">
              <a14:hiddenFill xmlns:a14="http://schemas.microsoft.com/office/drawing/2010/main">
                <a:solidFill>
                  <a:srgbClr val="FFFFFF"/>
                </a:solidFill>
              </a14:hiddenFill>
            </a:ext>
          </a:extLst>
        </p:spPr>
      </p:pic>
      <p:pic>
        <p:nvPicPr>
          <p:cNvPr id="83980" name="Picture 12" descr="hxmj_101">
            <a:hlinkClick r:id="rId4"/>
            <a:extLst>
              <a:ext uri="{FF2B5EF4-FFF2-40B4-BE49-F238E27FC236}">
                <a16:creationId xmlns:a16="http://schemas.microsoft.com/office/drawing/2014/main" id="{7B3474AD-96D3-46C8-89BD-C824E878A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2133600"/>
            <a:ext cx="3044825" cy="3959225"/>
          </a:xfrm>
          <a:prstGeom prst="rect">
            <a:avLst/>
          </a:prstGeom>
          <a:noFill/>
          <a:extLst>
            <a:ext uri="{909E8E84-426E-40DD-AFC4-6F175D3DCCD1}">
              <a14:hiddenFill xmlns:a14="http://schemas.microsoft.com/office/drawing/2010/main">
                <a:solidFill>
                  <a:srgbClr val="FFFFFF"/>
                </a:solidFill>
              </a14:hiddenFill>
            </a:ext>
          </a:extLst>
        </p:spPr>
      </p:pic>
      <p:sp>
        <p:nvSpPr>
          <p:cNvPr id="83972" name="Rectangle 4">
            <a:extLst>
              <a:ext uri="{FF2B5EF4-FFF2-40B4-BE49-F238E27FC236}">
                <a16:creationId xmlns:a16="http://schemas.microsoft.com/office/drawing/2014/main" id="{5E576EA0-EA1A-4D56-A762-15BA342D6ABB}"/>
              </a:ext>
            </a:extLst>
          </p:cNvPr>
          <p:cNvSpPr>
            <a:spLocks noChangeArrowheads="1"/>
          </p:cNvSpPr>
          <p:nvPr/>
        </p:nvSpPr>
        <p:spPr bwMode="auto">
          <a:xfrm>
            <a:off x="4859338" y="5805488"/>
            <a:ext cx="3959225" cy="720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lgn="just"/>
            <a:r>
              <a:rPr lang="zh-CN" altLang="en-US" sz="1800">
                <a:solidFill>
                  <a:srgbClr val="000000"/>
                </a:solidFill>
              </a:rPr>
              <a:t>意大利阿伏伽德罗（</a:t>
            </a:r>
            <a:r>
              <a:rPr lang="en-US" altLang="zh-CN" sz="1800">
                <a:solidFill>
                  <a:srgbClr val="000000"/>
                </a:solidFill>
              </a:rPr>
              <a:t>A.Avogadro 1776～1856）</a:t>
            </a:r>
            <a:r>
              <a:rPr lang="zh-CN" altLang="en-US" sz="1800">
                <a:solidFill>
                  <a:srgbClr val="FF0000"/>
                </a:solidFill>
              </a:rPr>
              <a:t>气体分子假说。</a:t>
            </a:r>
            <a:endParaRPr lang="zh-CN" altLang="en-US" sz="1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8" name="Picture 6" descr="06d912ca0c52f1ba719c662436b8934d">
            <a:hlinkClick r:id="rId2"/>
            <a:extLst>
              <a:ext uri="{FF2B5EF4-FFF2-40B4-BE49-F238E27FC236}">
                <a16:creationId xmlns:a16="http://schemas.microsoft.com/office/drawing/2014/main" id="{D23B0111-01AA-4E05-9366-D327D7710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205038"/>
            <a:ext cx="3151188" cy="3960812"/>
          </a:xfrm>
          <a:prstGeom prst="rect">
            <a:avLst/>
          </a:prstGeom>
          <a:noFill/>
          <a:extLst>
            <a:ext uri="{909E8E84-426E-40DD-AFC4-6F175D3DCCD1}">
              <a14:hiddenFill xmlns:a14="http://schemas.microsoft.com/office/drawing/2010/main">
                <a:solidFill>
                  <a:srgbClr val="FFFFFF"/>
                </a:solidFill>
              </a14:hiddenFill>
            </a:ext>
          </a:extLst>
        </p:spPr>
      </p:pic>
      <p:sp>
        <p:nvSpPr>
          <p:cNvPr id="84994" name="Rectangle 2">
            <a:extLst>
              <a:ext uri="{FF2B5EF4-FFF2-40B4-BE49-F238E27FC236}">
                <a16:creationId xmlns:a16="http://schemas.microsoft.com/office/drawing/2014/main" id="{60A134D7-905F-4D45-99E7-6DEE48EB3DBE}"/>
              </a:ext>
            </a:extLst>
          </p:cNvPr>
          <p:cNvSpPr>
            <a:spLocks noGrp="1" noChangeArrowheads="1"/>
          </p:cNvSpPr>
          <p:nvPr>
            <p:ph type="body" idx="1"/>
          </p:nvPr>
        </p:nvSpPr>
        <p:spPr>
          <a:xfrm>
            <a:off x="1331913" y="5805488"/>
            <a:ext cx="3095625" cy="647700"/>
          </a:xfrm>
        </p:spPr>
        <p:txBody>
          <a:bodyPr/>
          <a:lstStyle/>
          <a:p>
            <a:pPr algn="just"/>
            <a:r>
              <a:rPr lang="zh-CN" altLang="en-US" sz="1800" b="1">
                <a:solidFill>
                  <a:srgbClr val="000000"/>
                </a:solidFill>
              </a:rPr>
              <a:t>英国布朗（</a:t>
            </a:r>
            <a:r>
              <a:rPr lang="en-US" altLang="zh-CN" sz="1800" b="1">
                <a:solidFill>
                  <a:srgbClr val="000000"/>
                </a:solidFill>
              </a:rPr>
              <a:t>R.Brown 1773～1858）</a:t>
            </a:r>
            <a:r>
              <a:rPr lang="zh-CN" altLang="en-US" sz="1800" b="1">
                <a:solidFill>
                  <a:srgbClr val="FF0000"/>
                </a:solidFill>
              </a:rPr>
              <a:t>布朗运动。</a:t>
            </a:r>
            <a:endParaRPr lang="zh-CN" altLang="en-US" sz="1800" b="1">
              <a:solidFill>
                <a:srgbClr val="000000"/>
              </a:solidFill>
            </a:endParaRPr>
          </a:p>
        </p:txBody>
      </p:sp>
      <p:sp>
        <p:nvSpPr>
          <p:cNvPr id="84995" name="Rectangle 3">
            <a:extLst>
              <a:ext uri="{FF2B5EF4-FFF2-40B4-BE49-F238E27FC236}">
                <a16:creationId xmlns:a16="http://schemas.microsoft.com/office/drawing/2014/main" id="{3F3C462F-89AF-42DB-8256-CC1C0C82232B}"/>
              </a:ext>
            </a:extLst>
          </p:cNvPr>
          <p:cNvSpPr>
            <a:spLocks noChangeArrowheads="1"/>
          </p:cNvSpPr>
          <p:nvPr/>
        </p:nvSpPr>
        <p:spPr bwMode="auto">
          <a:xfrm>
            <a:off x="1476375" y="765175"/>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Font typeface="Wingdings" panose="05000000000000000000" pitchFamily="2" charset="2"/>
              <a:buNone/>
            </a:pPr>
            <a:r>
              <a:rPr lang="zh-CN" altLang="en-US" sz="3200">
                <a:solidFill>
                  <a:srgbClr val="0066FF"/>
                </a:solidFill>
                <a:ea typeface="仿宋_GB2312" pitchFamily="49" charset="-122"/>
              </a:rPr>
              <a:t>下述重大发现大大地推进了原子论的建立</a:t>
            </a:r>
          </a:p>
        </p:txBody>
      </p:sp>
      <p:sp>
        <p:nvSpPr>
          <p:cNvPr id="84996" name="Rectangle 4">
            <a:extLst>
              <a:ext uri="{FF2B5EF4-FFF2-40B4-BE49-F238E27FC236}">
                <a16:creationId xmlns:a16="http://schemas.microsoft.com/office/drawing/2014/main" id="{FB65959C-F890-439E-BF56-6CEA3696B513}"/>
              </a:ext>
            </a:extLst>
          </p:cNvPr>
          <p:cNvSpPr>
            <a:spLocks noChangeArrowheads="1"/>
          </p:cNvSpPr>
          <p:nvPr/>
        </p:nvSpPr>
        <p:spPr bwMode="auto">
          <a:xfrm>
            <a:off x="5508625" y="5805488"/>
            <a:ext cx="3024188"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lgn="just"/>
            <a:r>
              <a:rPr lang="zh-CN" altLang="en-US" sz="1800">
                <a:solidFill>
                  <a:srgbClr val="000000"/>
                </a:solidFill>
              </a:rPr>
              <a:t>英国法拉第（</a:t>
            </a:r>
            <a:r>
              <a:rPr lang="en-US" altLang="zh-CN" sz="1800">
                <a:solidFill>
                  <a:srgbClr val="000000"/>
                </a:solidFill>
              </a:rPr>
              <a:t>M.Faraday 1791～1867）</a:t>
            </a:r>
            <a:r>
              <a:rPr lang="zh-CN" altLang="en-US" sz="1800">
                <a:solidFill>
                  <a:srgbClr val="FF0000"/>
                </a:solidFill>
              </a:rPr>
              <a:t>电解定律</a:t>
            </a:r>
            <a:endParaRPr lang="zh-CN" altLang="en-US" sz="1800">
              <a:solidFill>
                <a:srgbClr val="000000"/>
              </a:solidFill>
            </a:endParaRPr>
          </a:p>
        </p:txBody>
      </p:sp>
      <p:pic>
        <p:nvPicPr>
          <p:cNvPr id="85000" name="Picture 8">
            <a:extLst>
              <a:ext uri="{FF2B5EF4-FFF2-40B4-BE49-F238E27FC236}">
                <a16:creationId xmlns:a16="http://schemas.microsoft.com/office/drawing/2014/main" id="{3F88F8DF-3E39-40A1-8A6D-893795EBE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76475"/>
            <a:ext cx="2801937" cy="3529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B36F4E-7574-45FF-A19B-A1F3C06AF065}"/>
              </a:ext>
            </a:extLst>
          </p:cNvPr>
          <p:cNvSpPr>
            <a:spLocks noGrp="1" noChangeArrowheads="1"/>
          </p:cNvSpPr>
          <p:nvPr>
            <p:ph type="title"/>
          </p:nvPr>
        </p:nvSpPr>
        <p:spPr/>
        <p:txBody>
          <a:bodyPr/>
          <a:lstStyle/>
          <a:p>
            <a:endParaRPr lang="zh-CN" altLang="en-US"/>
          </a:p>
        </p:txBody>
      </p:sp>
      <p:sp>
        <p:nvSpPr>
          <p:cNvPr id="32772" name="Rectangle 4">
            <a:extLst>
              <a:ext uri="{FF2B5EF4-FFF2-40B4-BE49-F238E27FC236}">
                <a16:creationId xmlns:a16="http://schemas.microsoft.com/office/drawing/2014/main" id="{245F23C6-7E1D-4FB4-B443-74C86FDECE3C}"/>
              </a:ext>
            </a:extLst>
          </p:cNvPr>
          <p:cNvSpPr>
            <a:spLocks noGrp="1" noChangeArrowheads="1"/>
          </p:cNvSpPr>
          <p:nvPr>
            <p:ph type="body" idx="1"/>
          </p:nvPr>
        </p:nvSpPr>
        <p:spPr>
          <a:noFill/>
          <a:ln/>
        </p:spPr>
        <p:txBody>
          <a:bodyPr/>
          <a:lstStyle/>
          <a:p>
            <a:pPr algn="just">
              <a:lnSpc>
                <a:spcPct val="90000"/>
              </a:lnSpc>
              <a:buFont typeface="Wingdings" panose="05000000000000000000" pitchFamily="2" charset="2"/>
              <a:buNone/>
            </a:pPr>
            <a:r>
              <a:rPr lang="zh-CN" altLang="en-US" sz="2800" b="1">
                <a:solidFill>
                  <a:srgbClr val="000000"/>
                </a:solidFill>
                <a:ea typeface="仿宋_GB2312" pitchFamily="49" charset="-122"/>
              </a:rPr>
              <a:t>1. </a:t>
            </a:r>
            <a:r>
              <a:rPr lang="zh-CN" altLang="en-US" sz="2800" b="1">
                <a:solidFill>
                  <a:srgbClr val="0000FF"/>
                </a:solidFill>
              </a:rPr>
              <a:t>〈古代原子论〉</a:t>
            </a:r>
            <a:endParaRPr lang="zh-CN" altLang="en-US" sz="2800" b="1">
              <a:solidFill>
                <a:srgbClr val="000000"/>
              </a:solidFill>
            </a:endParaRPr>
          </a:p>
          <a:p>
            <a:pPr algn="just">
              <a:lnSpc>
                <a:spcPct val="90000"/>
              </a:lnSpc>
              <a:buFont typeface="Wingdings" panose="05000000000000000000" pitchFamily="2" charset="2"/>
              <a:buNone/>
            </a:pPr>
            <a:r>
              <a:rPr lang="zh-CN" altLang="en-US" sz="2800" b="1">
                <a:solidFill>
                  <a:srgbClr val="FF00FF"/>
                </a:solidFill>
              </a:rPr>
              <a:t>                        　〈古希腊原子论〉</a:t>
            </a:r>
          </a:p>
          <a:p>
            <a:pPr algn="just">
              <a:lnSpc>
                <a:spcPct val="90000"/>
              </a:lnSpc>
              <a:buFont typeface="Wingdings" panose="05000000000000000000" pitchFamily="2" charset="2"/>
              <a:buNone/>
            </a:pPr>
            <a:r>
              <a:rPr lang="zh-CN" altLang="en-US" sz="2800" b="1">
                <a:solidFill>
                  <a:srgbClr val="FF00FF"/>
                </a:solidFill>
              </a:rPr>
              <a:t>                            〈中国古代原子论〉</a:t>
            </a:r>
            <a:r>
              <a:rPr lang="zh-CN" altLang="en-US" sz="2800" b="1">
                <a:solidFill>
                  <a:srgbClr val="000000"/>
                </a:solidFill>
              </a:rPr>
              <a:t> </a:t>
            </a:r>
          </a:p>
          <a:p>
            <a:pPr algn="just">
              <a:lnSpc>
                <a:spcPct val="90000"/>
              </a:lnSpc>
              <a:buFont typeface="Wingdings" panose="05000000000000000000" pitchFamily="2" charset="2"/>
              <a:buNone/>
            </a:pPr>
            <a:r>
              <a:rPr lang="zh-CN" altLang="en-US" sz="2800" b="1">
                <a:solidFill>
                  <a:srgbClr val="000000"/>
                </a:solidFill>
                <a:ea typeface="仿宋_GB2312" pitchFamily="49" charset="-122"/>
              </a:rPr>
              <a:t>2. </a:t>
            </a:r>
            <a:r>
              <a:rPr lang="zh-CN" altLang="en-US" sz="2800" b="1">
                <a:solidFill>
                  <a:srgbClr val="0000FF"/>
                </a:solidFill>
              </a:rPr>
              <a:t>〈多元论〉</a:t>
            </a:r>
            <a:r>
              <a:rPr lang="zh-CN" altLang="en-US" sz="2800" b="1">
                <a:solidFill>
                  <a:srgbClr val="000000"/>
                </a:solidFill>
                <a:ea typeface="仿宋_GB2312" pitchFamily="49" charset="-122"/>
              </a:rPr>
              <a:t> </a:t>
            </a:r>
          </a:p>
          <a:p>
            <a:pPr algn="just">
              <a:lnSpc>
                <a:spcPct val="90000"/>
              </a:lnSpc>
              <a:buFont typeface="Wingdings" panose="05000000000000000000" pitchFamily="2" charset="2"/>
              <a:buNone/>
            </a:pPr>
            <a:r>
              <a:rPr lang="zh-CN" altLang="en-US" sz="2800" b="1">
                <a:solidFill>
                  <a:srgbClr val="FF00FF"/>
                </a:solidFill>
              </a:rPr>
              <a:t>                            〈中国的“五行说”〉</a:t>
            </a:r>
            <a:r>
              <a:rPr lang="zh-CN" altLang="en-US" sz="2800" b="1">
                <a:solidFill>
                  <a:srgbClr val="000000"/>
                </a:solidFill>
                <a:ea typeface="仿宋_GB2312" pitchFamily="49" charset="-122"/>
              </a:rPr>
              <a:t> </a:t>
            </a:r>
          </a:p>
          <a:p>
            <a:pPr algn="just">
              <a:lnSpc>
                <a:spcPct val="90000"/>
              </a:lnSpc>
              <a:buFont typeface="Wingdings" panose="05000000000000000000" pitchFamily="2" charset="2"/>
              <a:buNone/>
            </a:pPr>
            <a:r>
              <a:rPr lang="zh-CN" altLang="en-US" sz="2800" b="1">
                <a:solidFill>
                  <a:srgbClr val="000000"/>
                </a:solidFill>
                <a:ea typeface="仿宋_GB2312" pitchFamily="49" charset="-122"/>
              </a:rPr>
              <a:t>                            </a:t>
            </a:r>
            <a:r>
              <a:rPr lang="zh-CN" altLang="en-US" sz="2800" b="1">
                <a:solidFill>
                  <a:srgbClr val="FF00FF"/>
                </a:solidFill>
              </a:rPr>
              <a:t>〈希腊的“四元论”〉</a:t>
            </a:r>
            <a:r>
              <a:rPr lang="zh-CN" altLang="en-US" sz="2800" b="1">
                <a:solidFill>
                  <a:srgbClr val="000000"/>
                </a:solidFill>
                <a:ea typeface="仿宋_GB2312" pitchFamily="49" charset="-122"/>
              </a:rPr>
              <a:t> </a:t>
            </a:r>
            <a:endParaRPr lang="zh-CN" altLang="en-US" sz="2800" b="1">
              <a:solidFill>
                <a:srgbClr val="000000"/>
              </a:solidFill>
            </a:endParaRPr>
          </a:p>
          <a:p>
            <a:pPr algn="just">
              <a:lnSpc>
                <a:spcPct val="90000"/>
              </a:lnSpc>
              <a:buFont typeface="Wingdings" panose="05000000000000000000" pitchFamily="2" charset="2"/>
              <a:buNone/>
            </a:pPr>
            <a:r>
              <a:rPr lang="zh-CN" altLang="en-US" sz="2800" b="1">
                <a:solidFill>
                  <a:srgbClr val="000000"/>
                </a:solidFill>
                <a:ea typeface="仿宋_GB2312" pitchFamily="49" charset="-122"/>
              </a:rPr>
              <a:t>3. </a:t>
            </a:r>
            <a:r>
              <a:rPr lang="zh-CN" altLang="en-US" sz="2800" b="1">
                <a:solidFill>
                  <a:srgbClr val="0000FF"/>
                </a:solidFill>
              </a:rPr>
              <a:t>〈经典原子论〉</a:t>
            </a:r>
            <a:r>
              <a:rPr lang="zh-CN" altLang="en-US" sz="2800" b="1">
                <a:solidFill>
                  <a:srgbClr val="000000"/>
                </a:solidFill>
                <a:ea typeface="仿宋_GB2312" pitchFamily="49" charset="-122"/>
              </a:rPr>
              <a:t> </a:t>
            </a:r>
            <a:endParaRPr lang="zh-CN" altLang="en-US" sz="2800" b="1">
              <a:solidFill>
                <a:srgbClr val="000000"/>
              </a:solidFill>
            </a:endParaRPr>
          </a:p>
          <a:p>
            <a:pPr algn="just">
              <a:lnSpc>
                <a:spcPct val="90000"/>
              </a:lnSpc>
              <a:buFont typeface="Wingdings" panose="05000000000000000000" pitchFamily="2" charset="2"/>
              <a:buNone/>
            </a:pPr>
            <a:r>
              <a:rPr lang="zh-CN" altLang="en-US" sz="2800" b="1">
                <a:solidFill>
                  <a:srgbClr val="000000"/>
                </a:solidFill>
                <a:ea typeface="仿宋_GB2312" pitchFamily="49" charset="-122"/>
              </a:rPr>
              <a:t>4. </a:t>
            </a:r>
            <a:r>
              <a:rPr lang="zh-CN" altLang="en-US" sz="2800" b="1">
                <a:solidFill>
                  <a:srgbClr val="0000FF"/>
                </a:solidFill>
              </a:rPr>
              <a:t>〈近期发展〉</a:t>
            </a:r>
            <a:r>
              <a:rPr lang="zh-CN" altLang="en-US" sz="2800" b="1">
                <a:solidFill>
                  <a:srgbClr val="000000"/>
                </a:solidFill>
                <a:ea typeface="仿宋_GB2312" pitchFamily="49" charset="-122"/>
              </a:rPr>
              <a:t> </a:t>
            </a:r>
            <a:endParaRPr lang="zh-CN" altLang="en-US" sz="2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3BCBD09-1453-4212-8900-21B1A3F2571D}"/>
              </a:ext>
            </a:extLst>
          </p:cNvPr>
          <p:cNvSpPr>
            <a:spLocks noGrp="1" noChangeArrowheads="1"/>
          </p:cNvSpPr>
          <p:nvPr>
            <p:ph type="title"/>
          </p:nvPr>
        </p:nvSpPr>
        <p:spPr/>
        <p:txBody>
          <a:bodyPr/>
          <a:lstStyle/>
          <a:p>
            <a:pPr algn="l"/>
            <a:r>
              <a:rPr lang="zh-CN" altLang="en-US" sz="4000" b="1">
                <a:solidFill>
                  <a:srgbClr val="0066FF"/>
                </a:solidFill>
                <a:latin typeface="华文楷体" panose="02010600040101010101" pitchFamily="2" charset="-122"/>
                <a:ea typeface="华文楷体" panose="02010600040101010101" pitchFamily="2" charset="-122"/>
              </a:rPr>
              <a:t>元素周期律的发现</a:t>
            </a:r>
            <a:br>
              <a:rPr lang="zh-CN" altLang="en-US" sz="4000" b="1">
                <a:solidFill>
                  <a:srgbClr val="0066FF"/>
                </a:solidFill>
                <a:latin typeface="华文楷体" panose="02010600040101010101" pitchFamily="2" charset="-122"/>
                <a:ea typeface="华文楷体" panose="02010600040101010101" pitchFamily="2" charset="-122"/>
              </a:rPr>
            </a:br>
            <a:r>
              <a:rPr lang="zh-CN" altLang="en-US" sz="4000" b="1">
                <a:solidFill>
                  <a:srgbClr val="0066FF"/>
                </a:solidFill>
                <a:latin typeface="华文楷体" panose="02010600040101010101" pitchFamily="2" charset="-122"/>
                <a:ea typeface="华文楷体" panose="02010600040101010101" pitchFamily="2" charset="-122"/>
              </a:rPr>
              <a:t>      标志着经典原子论的确立</a:t>
            </a:r>
          </a:p>
        </p:txBody>
      </p:sp>
      <p:sp>
        <p:nvSpPr>
          <p:cNvPr id="46083" name="Rectangle 3">
            <a:extLst>
              <a:ext uri="{FF2B5EF4-FFF2-40B4-BE49-F238E27FC236}">
                <a16:creationId xmlns:a16="http://schemas.microsoft.com/office/drawing/2014/main" id="{2ABE6D6D-B545-406C-9D37-1B47F2411142}"/>
              </a:ext>
            </a:extLst>
          </p:cNvPr>
          <p:cNvSpPr>
            <a:spLocks noGrp="1" noChangeArrowheads="1"/>
          </p:cNvSpPr>
          <p:nvPr>
            <p:ph type="body" idx="1"/>
          </p:nvPr>
        </p:nvSpPr>
        <p:spPr>
          <a:xfrm>
            <a:off x="539750" y="2205038"/>
            <a:ext cx="8353425" cy="4392612"/>
          </a:xfrm>
        </p:spPr>
        <p:txBody>
          <a:bodyPr/>
          <a:lstStyle/>
          <a:p>
            <a:pPr>
              <a:lnSpc>
                <a:spcPct val="90000"/>
              </a:lnSpc>
              <a:buFont typeface="Wingdings" panose="05000000000000000000" pitchFamily="2" charset="2"/>
              <a:buNone/>
            </a:pPr>
            <a:r>
              <a:rPr lang="zh-CN" altLang="en-US" sz="2400" b="1">
                <a:solidFill>
                  <a:srgbClr val="000000"/>
                </a:solidFill>
              </a:rPr>
              <a:t>             从1807年英国戴维（</a:t>
            </a:r>
            <a:r>
              <a:rPr lang="en-US" altLang="zh-CN" sz="2400" b="1">
                <a:solidFill>
                  <a:srgbClr val="000000"/>
                </a:solidFill>
              </a:rPr>
              <a:t>S.H.Davy 1778～1829）</a:t>
            </a:r>
            <a:r>
              <a:rPr lang="zh-CN" altLang="en-US" sz="2400" b="1">
                <a:solidFill>
                  <a:srgbClr val="000000"/>
                </a:solidFill>
              </a:rPr>
              <a:t>利用电解的新方法，相继发现了钾、钠、钙、锶、钡和镁等元素以后，德国基尔霍夫（</a:t>
            </a:r>
            <a:r>
              <a:rPr lang="en-US" altLang="zh-CN" sz="2400" b="1">
                <a:solidFill>
                  <a:srgbClr val="000000"/>
                </a:solidFill>
              </a:rPr>
              <a:t>G.R.Kirfchhoff 1824～1887）</a:t>
            </a:r>
            <a:r>
              <a:rPr lang="zh-CN" altLang="en-US" sz="2400" b="1">
                <a:solidFill>
                  <a:srgbClr val="000000"/>
                </a:solidFill>
              </a:rPr>
              <a:t>和本生（</a:t>
            </a:r>
            <a:r>
              <a:rPr lang="en-US" altLang="zh-CN" sz="2400" b="1">
                <a:solidFill>
                  <a:srgbClr val="000000"/>
                </a:solidFill>
              </a:rPr>
              <a:t>R.W.Bunsen 1811～1899）</a:t>
            </a:r>
            <a:r>
              <a:rPr lang="zh-CN" altLang="en-US" sz="2400" b="1">
                <a:solidFill>
                  <a:srgbClr val="000000"/>
                </a:solidFill>
              </a:rPr>
              <a:t>利用光谱分析方法先后发现了镓、铯、铊和铟等元素，到1869年人们已经发现了六十三钟元素，从而为元素周期律的发现提供了前提。自从1803年道尔顿发现某些元素的原子量之后，人们就一直探索原子量与元素之间的内在联系。俄罗斯门捷列夫（</a:t>
            </a:r>
            <a:r>
              <a:rPr lang="en-US" altLang="zh-CN" sz="1800" b="1">
                <a:solidFill>
                  <a:srgbClr val="000000"/>
                </a:solidFill>
              </a:rPr>
              <a:t>Д.И.Менделеев</a:t>
            </a:r>
            <a:r>
              <a:rPr lang="en-US" altLang="zh-CN" sz="2400" b="1">
                <a:solidFill>
                  <a:srgbClr val="000000"/>
                </a:solidFill>
              </a:rPr>
              <a:t> 1834～1907）1860</a:t>
            </a:r>
            <a:r>
              <a:rPr lang="zh-CN" altLang="en-US" sz="2400" b="1">
                <a:solidFill>
                  <a:srgbClr val="000000"/>
                </a:solidFill>
              </a:rPr>
              <a:t>年正在德国留学（在基尔霍夫和本生的指导下从事研究），他认为，寻找元素的性质及其相似性和它们原子量之间的关系，乃是最简捷自然的方法。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086">
            <a:extLst>
              <a:ext uri="{FF2B5EF4-FFF2-40B4-BE49-F238E27FC236}">
                <a16:creationId xmlns:a16="http://schemas.microsoft.com/office/drawing/2014/main" id="{246507EE-961D-4752-A8D0-84E5D35D1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205038"/>
            <a:ext cx="2854325" cy="3600450"/>
          </a:xfrm>
          <a:prstGeom prst="rect">
            <a:avLst/>
          </a:prstGeom>
          <a:noFill/>
          <a:extLst>
            <a:ext uri="{909E8E84-426E-40DD-AFC4-6F175D3DCCD1}">
              <a14:hiddenFill xmlns:a14="http://schemas.microsoft.com/office/drawing/2010/main">
                <a:solidFill>
                  <a:srgbClr val="FFFFFF"/>
                </a:solidFill>
              </a14:hiddenFill>
            </a:ext>
          </a:extLst>
        </p:spPr>
      </p:pic>
      <p:sp>
        <p:nvSpPr>
          <p:cNvPr id="88069" name="Rectangle 5">
            <a:extLst>
              <a:ext uri="{FF2B5EF4-FFF2-40B4-BE49-F238E27FC236}">
                <a16:creationId xmlns:a16="http://schemas.microsoft.com/office/drawing/2014/main" id="{1A4E883C-EFB5-491F-B8C1-ABA9EDA304D8}"/>
              </a:ext>
            </a:extLst>
          </p:cNvPr>
          <p:cNvSpPr>
            <a:spLocks noChangeArrowheads="1"/>
          </p:cNvSpPr>
          <p:nvPr/>
        </p:nvSpPr>
        <p:spPr bwMode="auto">
          <a:xfrm>
            <a:off x="971550" y="6021388"/>
            <a:ext cx="3694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FF0000"/>
                </a:solidFill>
              </a:rPr>
              <a:t>英国戴维（</a:t>
            </a:r>
            <a:r>
              <a:rPr lang="en-US" altLang="zh-CN" sz="1800">
                <a:solidFill>
                  <a:srgbClr val="FF0000"/>
                </a:solidFill>
              </a:rPr>
              <a:t>S.H.Davy 1778～1829）</a:t>
            </a:r>
            <a:endParaRPr lang="zh-CN" altLang="en-US" sz="1800">
              <a:solidFill>
                <a:srgbClr val="FF0000"/>
              </a:solidFill>
            </a:endParaRPr>
          </a:p>
        </p:txBody>
      </p:sp>
      <p:pic>
        <p:nvPicPr>
          <p:cNvPr id="88071" name="Picture 7" descr="110">
            <a:extLst>
              <a:ext uri="{FF2B5EF4-FFF2-40B4-BE49-F238E27FC236}">
                <a16:creationId xmlns:a16="http://schemas.microsoft.com/office/drawing/2014/main" id="{17915B6D-AD58-4D24-906E-E40F45947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205038"/>
            <a:ext cx="3600450" cy="3546475"/>
          </a:xfrm>
          <a:prstGeom prst="rect">
            <a:avLst/>
          </a:prstGeom>
          <a:noFill/>
          <a:extLst>
            <a:ext uri="{909E8E84-426E-40DD-AFC4-6F175D3DCCD1}">
              <a14:hiddenFill xmlns:a14="http://schemas.microsoft.com/office/drawing/2010/main">
                <a:solidFill>
                  <a:srgbClr val="FFFFFF"/>
                </a:solidFill>
              </a14:hiddenFill>
            </a:ext>
          </a:extLst>
        </p:spPr>
      </p:pic>
      <p:sp>
        <p:nvSpPr>
          <p:cNvPr id="88072" name="Rectangle 8">
            <a:extLst>
              <a:ext uri="{FF2B5EF4-FFF2-40B4-BE49-F238E27FC236}">
                <a16:creationId xmlns:a16="http://schemas.microsoft.com/office/drawing/2014/main" id="{01E3D9E8-0A59-44A4-AF7B-C0A7E2F06928}"/>
              </a:ext>
            </a:extLst>
          </p:cNvPr>
          <p:cNvSpPr>
            <a:spLocks noChangeArrowheads="1"/>
          </p:cNvSpPr>
          <p:nvPr/>
        </p:nvSpPr>
        <p:spPr bwMode="auto">
          <a:xfrm>
            <a:off x="5148263" y="5942013"/>
            <a:ext cx="3117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a:solidFill>
                  <a:srgbClr val="FF0000"/>
                </a:solidFill>
              </a:rPr>
              <a:t>俄罗斯门捷列夫</a:t>
            </a:r>
          </a:p>
          <a:p>
            <a:pPr algn="ctr"/>
            <a:r>
              <a:rPr lang="zh-CN" altLang="en-US" sz="1800">
                <a:solidFill>
                  <a:srgbClr val="FF0000"/>
                </a:solidFill>
              </a:rPr>
              <a:t>（</a:t>
            </a:r>
            <a:r>
              <a:rPr lang="en-US" altLang="zh-CN" sz="1800">
                <a:solidFill>
                  <a:srgbClr val="FF0000"/>
                </a:solidFill>
              </a:rPr>
              <a:t>Д.И.Менделеев </a:t>
            </a:r>
          </a:p>
          <a:p>
            <a:pPr algn="ctr"/>
            <a:r>
              <a:rPr lang="en-US" altLang="zh-CN" sz="1800">
                <a:solidFill>
                  <a:srgbClr val="FF0000"/>
                </a:solidFill>
              </a:rPr>
              <a:t>1834～1907）</a:t>
            </a:r>
            <a:endParaRPr lang="zh-CN" altLang="en-US" sz="1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8810D64-8037-43EB-A8B8-1D3A4D994B7D}"/>
              </a:ext>
            </a:extLst>
          </p:cNvPr>
          <p:cNvSpPr>
            <a:spLocks noGrp="1" noChangeArrowheads="1"/>
          </p:cNvSpPr>
          <p:nvPr>
            <p:ph type="title"/>
          </p:nvPr>
        </p:nvSpPr>
        <p:spPr/>
        <p:txBody>
          <a:bodyPr/>
          <a:lstStyle/>
          <a:p>
            <a:endParaRPr lang="zh-CN" altLang="en-US"/>
          </a:p>
        </p:txBody>
      </p:sp>
      <p:sp>
        <p:nvSpPr>
          <p:cNvPr id="74755" name="Rectangle 3">
            <a:extLst>
              <a:ext uri="{FF2B5EF4-FFF2-40B4-BE49-F238E27FC236}">
                <a16:creationId xmlns:a16="http://schemas.microsoft.com/office/drawing/2014/main" id="{08C12FCF-5DE1-4B62-953F-BC9F69130958}"/>
              </a:ext>
            </a:extLst>
          </p:cNvPr>
          <p:cNvSpPr>
            <a:spLocks noGrp="1" noChangeArrowheads="1"/>
          </p:cNvSpPr>
          <p:nvPr>
            <p:ph type="body" idx="1"/>
          </p:nvPr>
        </p:nvSpPr>
        <p:spPr/>
        <p:txBody>
          <a:bodyPr/>
          <a:lstStyle/>
          <a:p>
            <a:pPr>
              <a:buFont typeface="Wingdings" panose="05000000000000000000" pitchFamily="2" charset="2"/>
              <a:buNone/>
            </a:pPr>
            <a:endParaRPr lang="zh-CN" altLang="en-US" sz="2800" b="1">
              <a:solidFill>
                <a:srgbClr val="000000"/>
              </a:solidFill>
            </a:endParaRPr>
          </a:p>
        </p:txBody>
      </p:sp>
      <p:pic>
        <p:nvPicPr>
          <p:cNvPr id="74756" name="Picture 4" descr="lm01">
            <a:extLst>
              <a:ext uri="{FF2B5EF4-FFF2-40B4-BE49-F238E27FC236}">
                <a16:creationId xmlns:a16="http://schemas.microsoft.com/office/drawing/2014/main" id="{949582F1-4CC6-493D-825E-77C4CF191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0"/>
            <a:ext cx="4338637"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BD7603-65DD-44E5-8E7A-08E184C5D3C3}"/>
              </a:ext>
            </a:extLst>
          </p:cNvPr>
          <p:cNvSpPr>
            <a:spLocks noGrp="1" noChangeArrowheads="1"/>
          </p:cNvSpPr>
          <p:nvPr>
            <p:ph type="title"/>
          </p:nvPr>
        </p:nvSpPr>
        <p:spPr/>
        <p:txBody>
          <a:bodyPr/>
          <a:lstStyle/>
          <a:p>
            <a:endParaRPr lang="zh-CN" altLang="en-US"/>
          </a:p>
        </p:txBody>
      </p:sp>
      <p:sp>
        <p:nvSpPr>
          <p:cNvPr id="89091" name="Rectangle 3">
            <a:extLst>
              <a:ext uri="{FF2B5EF4-FFF2-40B4-BE49-F238E27FC236}">
                <a16:creationId xmlns:a16="http://schemas.microsoft.com/office/drawing/2014/main" id="{742861BE-70AE-4CDB-9E2F-34CED51BF6B7}"/>
              </a:ext>
            </a:extLst>
          </p:cNvPr>
          <p:cNvSpPr>
            <a:spLocks noGrp="1" noChangeArrowheads="1"/>
          </p:cNvSpPr>
          <p:nvPr>
            <p:ph type="body" idx="1"/>
          </p:nvPr>
        </p:nvSpPr>
        <p:spPr/>
        <p:txBody>
          <a:bodyPr/>
          <a:lstStyle/>
          <a:p>
            <a:pPr>
              <a:buFont typeface="Wingdings" panose="05000000000000000000" pitchFamily="2" charset="2"/>
              <a:buNone/>
            </a:pPr>
            <a:r>
              <a:rPr lang="zh-CN" altLang="en-US" sz="2800" b="1">
                <a:solidFill>
                  <a:srgbClr val="000000"/>
                </a:solidFill>
              </a:rPr>
              <a:t>            在1869年2月他提出了一篇具有重大价值的题为《元素的性质与原子量之间的关系》的科学论文 </a:t>
            </a:r>
          </a:p>
          <a:p>
            <a:pPr>
              <a:buFont typeface="Wingdings" panose="05000000000000000000" pitchFamily="2" charset="2"/>
              <a:buNone/>
            </a:pPr>
            <a:r>
              <a:rPr lang="zh-CN" altLang="en-US" sz="2800" b="1">
                <a:solidFill>
                  <a:srgbClr val="000000"/>
                </a:solidFill>
              </a:rPr>
              <a:t>            元素周期律的发现，不仅是化学历史发展的一个重要里程碑，而且也是原子论发展的重要阶段，它为原子论假说提供了一个非常重要的证据。毫不夸张地说，元素周期律的诞生之日，也是经典原子论最后形成之时。</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4">
            <a:extLst>
              <a:ext uri="{FF2B5EF4-FFF2-40B4-BE49-F238E27FC236}">
                <a16:creationId xmlns:a16="http://schemas.microsoft.com/office/drawing/2014/main" id="{02C7CE8E-B369-4985-B8DF-D1C1FCD2F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800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E976E2B-2448-4FA4-AE56-FBE414B104A0}"/>
              </a:ext>
            </a:extLst>
          </p:cNvPr>
          <p:cNvSpPr>
            <a:spLocks noGrp="1" noChangeArrowheads="1"/>
          </p:cNvSpPr>
          <p:nvPr>
            <p:ph type="title"/>
          </p:nvPr>
        </p:nvSpPr>
        <p:spPr/>
        <p:txBody>
          <a:bodyPr/>
          <a:lstStyle/>
          <a:p>
            <a:endParaRPr lang="zh-CN" altLang="en-US"/>
          </a:p>
        </p:txBody>
      </p:sp>
      <p:sp>
        <p:nvSpPr>
          <p:cNvPr id="67587" name="Rectangle 3">
            <a:extLst>
              <a:ext uri="{FF2B5EF4-FFF2-40B4-BE49-F238E27FC236}">
                <a16:creationId xmlns:a16="http://schemas.microsoft.com/office/drawing/2014/main" id="{D8F252F1-E27B-478D-A586-355EBF544B1B}"/>
              </a:ext>
            </a:extLst>
          </p:cNvPr>
          <p:cNvSpPr>
            <a:spLocks noGrp="1" noChangeArrowheads="1"/>
          </p:cNvSpPr>
          <p:nvPr>
            <p:ph type="body" idx="1"/>
          </p:nvPr>
        </p:nvSpPr>
        <p:spPr>
          <a:xfrm>
            <a:off x="809625" y="2214563"/>
            <a:ext cx="7958138" cy="4643437"/>
          </a:xfrm>
        </p:spPr>
        <p:txBody>
          <a:bodyPr/>
          <a:lstStyle/>
          <a:p>
            <a:pPr algn="just">
              <a:buFont typeface="Wingdings" panose="05000000000000000000" pitchFamily="2" charset="2"/>
              <a:buNone/>
            </a:pPr>
            <a:r>
              <a:rPr lang="zh-CN" altLang="en-US"/>
              <a:t>          </a:t>
            </a:r>
            <a:r>
              <a:rPr lang="zh-CN" altLang="en-US" sz="2800" b="1">
                <a:solidFill>
                  <a:srgbClr val="000000"/>
                </a:solidFill>
              </a:rPr>
              <a:t>在1895年、1896年和1897年，相继发现了</a:t>
            </a:r>
            <a:r>
              <a:rPr lang="en-US" altLang="zh-CN" sz="2800" b="1">
                <a:solidFill>
                  <a:srgbClr val="0066FF"/>
                </a:solidFill>
              </a:rPr>
              <a:t>X</a:t>
            </a:r>
            <a:r>
              <a:rPr lang="zh-CN" altLang="en-US" sz="2800" b="1">
                <a:solidFill>
                  <a:srgbClr val="0066FF"/>
                </a:solidFill>
              </a:rPr>
              <a:t>射线</a:t>
            </a:r>
            <a:r>
              <a:rPr lang="zh-CN" altLang="en-US" sz="2800" b="1">
                <a:solidFill>
                  <a:srgbClr val="000000"/>
                </a:solidFill>
              </a:rPr>
              <a:t>、</a:t>
            </a:r>
            <a:r>
              <a:rPr lang="zh-CN" altLang="en-US" sz="2800" b="1">
                <a:solidFill>
                  <a:srgbClr val="0066FF"/>
                </a:solidFill>
              </a:rPr>
              <a:t>放射性</a:t>
            </a:r>
            <a:r>
              <a:rPr lang="zh-CN" altLang="en-US" sz="2800" b="1">
                <a:solidFill>
                  <a:srgbClr val="000000"/>
                </a:solidFill>
              </a:rPr>
              <a:t>和</a:t>
            </a:r>
            <a:r>
              <a:rPr lang="zh-CN" altLang="en-US" sz="2800" b="1">
                <a:solidFill>
                  <a:srgbClr val="0066FF"/>
                </a:solidFill>
              </a:rPr>
              <a:t>电子</a:t>
            </a:r>
            <a:r>
              <a:rPr lang="zh-CN" altLang="en-US" sz="2800" b="1">
                <a:solidFill>
                  <a:srgbClr val="000000"/>
                </a:solidFill>
              </a:rPr>
              <a:t>。</a:t>
            </a:r>
            <a:r>
              <a:rPr lang="zh-CN" altLang="en-US" sz="2800" b="1">
                <a:solidFill>
                  <a:srgbClr val="FF0000"/>
                </a:solidFill>
              </a:rPr>
              <a:t>这三大发现揭开了近代物理的序幕。</a:t>
            </a:r>
            <a:r>
              <a:rPr lang="zh-CN" altLang="en-US" sz="2800" b="1">
                <a:solidFill>
                  <a:srgbClr val="000000"/>
                </a:solidFill>
              </a:rPr>
              <a:t>电子的发现，以及随后提出的卢瑟福（</a:t>
            </a:r>
            <a:r>
              <a:rPr lang="en-US" altLang="zh-CN" sz="2800" b="1">
                <a:solidFill>
                  <a:srgbClr val="000000"/>
                </a:solidFill>
              </a:rPr>
              <a:t>S.E.Rutherford 1871～1937）</a:t>
            </a:r>
            <a:r>
              <a:rPr lang="zh-CN" altLang="en-US" sz="2800" b="1">
                <a:solidFill>
                  <a:srgbClr val="000000"/>
                </a:solidFill>
              </a:rPr>
              <a:t>的核式模型（1911年）和玻尔（</a:t>
            </a:r>
            <a:r>
              <a:rPr lang="en-US" altLang="zh-CN" sz="2800" b="1">
                <a:solidFill>
                  <a:srgbClr val="000000"/>
                </a:solidFill>
              </a:rPr>
              <a:t>N.Bohr 1885～1962）</a:t>
            </a:r>
            <a:r>
              <a:rPr lang="zh-CN" altLang="en-US" sz="2800" b="1">
                <a:solidFill>
                  <a:srgbClr val="000000"/>
                </a:solidFill>
              </a:rPr>
              <a:t>的原子量子理论（1913年）使原子物理学开始了新篇章。原子物理学的发展导致了量子理论的发展和量子力学的诞生；而高等原子物理学又在量子力学的基础上日益完善。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EB7664F-6A1C-44B0-AF99-06EB8D433A08}"/>
              </a:ext>
            </a:extLst>
          </p:cNvPr>
          <p:cNvSpPr>
            <a:spLocks noGrp="1" noChangeArrowheads="1"/>
          </p:cNvSpPr>
          <p:nvPr>
            <p:ph type="title"/>
          </p:nvPr>
        </p:nvSpPr>
        <p:spPr/>
        <p:txBody>
          <a:bodyPr/>
          <a:lstStyle/>
          <a:p>
            <a:r>
              <a:rPr lang="zh-CN" altLang="en-US" b="1">
                <a:solidFill>
                  <a:srgbClr val="0000FF"/>
                </a:solidFill>
              </a:rPr>
              <a:t>〈近期发展〉</a:t>
            </a:r>
          </a:p>
        </p:txBody>
      </p:sp>
      <p:sp>
        <p:nvSpPr>
          <p:cNvPr id="47107" name="Rectangle 3">
            <a:extLst>
              <a:ext uri="{FF2B5EF4-FFF2-40B4-BE49-F238E27FC236}">
                <a16:creationId xmlns:a16="http://schemas.microsoft.com/office/drawing/2014/main" id="{3DE8E813-A88E-4A3E-B566-3AC490F82034}"/>
              </a:ext>
            </a:extLst>
          </p:cNvPr>
          <p:cNvSpPr>
            <a:spLocks noGrp="1" noChangeArrowheads="1"/>
          </p:cNvSpPr>
          <p:nvPr>
            <p:ph type="body" idx="1"/>
          </p:nvPr>
        </p:nvSpPr>
        <p:spPr/>
        <p:txBody>
          <a:bodyPr/>
          <a:lstStyle/>
          <a:p>
            <a:pPr algn="just"/>
            <a:r>
              <a:rPr lang="zh-CN" altLang="en-US" sz="2400" b="1">
                <a:solidFill>
                  <a:srgbClr val="000000"/>
                </a:solidFill>
              </a:rPr>
              <a:t>1996年2月德国（达姆斯塔特市）重离子研究所发现序号为112的新元素，原子量为277。</a:t>
            </a:r>
          </a:p>
          <a:p>
            <a:pPr algn="just">
              <a:buFont typeface="Wingdings" panose="05000000000000000000" pitchFamily="2" charset="2"/>
              <a:buNone/>
            </a:pPr>
            <a:endParaRPr lang="zh-CN" altLang="en-US" sz="2400" b="1">
              <a:solidFill>
                <a:srgbClr val="000000"/>
              </a:solidFill>
            </a:endParaRPr>
          </a:p>
          <a:p>
            <a:pPr algn="just"/>
            <a:r>
              <a:rPr lang="zh-CN" altLang="en-US" sz="2400" b="1">
                <a:solidFill>
                  <a:srgbClr val="000000"/>
                </a:solidFill>
              </a:rPr>
              <a:t>1998年11～12月，俄罗斯（</a:t>
            </a:r>
            <a:r>
              <a:rPr lang="en-US" altLang="zh-CN" sz="2400" b="1">
                <a:solidFill>
                  <a:srgbClr val="000000"/>
                </a:solidFill>
              </a:rPr>
              <a:t>Dubna）</a:t>
            </a:r>
            <a:r>
              <a:rPr lang="zh-CN" altLang="en-US" sz="2400" b="1">
                <a:solidFill>
                  <a:srgbClr val="000000"/>
                </a:solidFill>
              </a:rPr>
              <a:t>联合核子研究所通过</a:t>
            </a:r>
            <a:r>
              <a:rPr lang="zh-CN" altLang="en-US" sz="2400" b="1" baseline="30000">
                <a:solidFill>
                  <a:srgbClr val="000000"/>
                </a:solidFill>
              </a:rPr>
              <a:t>244</a:t>
            </a:r>
            <a:r>
              <a:rPr lang="en-US" altLang="zh-CN" sz="2400" b="1">
                <a:solidFill>
                  <a:srgbClr val="000000"/>
                </a:solidFill>
              </a:rPr>
              <a:t>Pu（</a:t>
            </a:r>
            <a:r>
              <a:rPr lang="en-US" altLang="zh-CN" sz="2400" b="1" baseline="30000">
                <a:solidFill>
                  <a:srgbClr val="000000"/>
                </a:solidFill>
              </a:rPr>
              <a:t>48</a:t>
            </a:r>
            <a:r>
              <a:rPr lang="en-US" altLang="zh-CN" sz="2400" b="1">
                <a:solidFill>
                  <a:srgbClr val="000000"/>
                </a:solidFill>
              </a:rPr>
              <a:t>Ca，3n）</a:t>
            </a:r>
            <a:r>
              <a:rPr lang="en-US" altLang="zh-CN" sz="2400" b="1" baseline="30000">
                <a:solidFill>
                  <a:srgbClr val="000000"/>
                </a:solidFill>
              </a:rPr>
              <a:t>289</a:t>
            </a:r>
            <a:r>
              <a:rPr lang="en-US" altLang="zh-CN" sz="2400" b="1" baseline="-30000">
                <a:solidFill>
                  <a:srgbClr val="000000"/>
                </a:solidFill>
              </a:rPr>
              <a:t>114</a:t>
            </a:r>
            <a:r>
              <a:rPr lang="en-US" altLang="zh-CN" sz="2400" b="1">
                <a:solidFill>
                  <a:srgbClr val="000000"/>
                </a:solidFill>
              </a:rPr>
              <a:t>M</a:t>
            </a:r>
            <a:r>
              <a:rPr lang="zh-CN" altLang="en-US" sz="2400" b="1">
                <a:solidFill>
                  <a:srgbClr val="000000"/>
                </a:solidFill>
              </a:rPr>
              <a:t>反应，观察到了由114号元素及其子、孙体112、110号元素连续放出的3个</a:t>
            </a:r>
            <a:r>
              <a:rPr lang="en-US" altLang="zh-CN" sz="2400" b="1">
                <a:solidFill>
                  <a:srgbClr val="000000"/>
                </a:solidFill>
              </a:rPr>
              <a:t>α</a:t>
            </a:r>
            <a:r>
              <a:rPr lang="zh-CN" altLang="en-US" sz="2400" b="1">
                <a:solidFill>
                  <a:srgbClr val="000000"/>
                </a:solidFill>
              </a:rPr>
              <a:t>粒子和108号元素的自发裂变，</a:t>
            </a:r>
            <a:r>
              <a:rPr lang="zh-CN" altLang="en-US" sz="2400" b="1" baseline="30000">
                <a:solidFill>
                  <a:srgbClr val="000000"/>
                </a:solidFill>
              </a:rPr>
              <a:t>289</a:t>
            </a:r>
            <a:r>
              <a:rPr lang="zh-CN" altLang="en-US" sz="2400" b="1" baseline="-30000">
                <a:solidFill>
                  <a:srgbClr val="000000"/>
                </a:solidFill>
              </a:rPr>
              <a:t>114</a:t>
            </a:r>
            <a:r>
              <a:rPr lang="en-US" altLang="zh-CN" sz="2400" b="1">
                <a:solidFill>
                  <a:srgbClr val="000000"/>
                </a:solidFill>
              </a:rPr>
              <a:t>M</a:t>
            </a:r>
            <a:r>
              <a:rPr lang="zh-CN" altLang="en-US" sz="2400" b="1">
                <a:solidFill>
                  <a:srgbClr val="000000"/>
                </a:solidFill>
              </a:rPr>
              <a:t>的半衰期长达30</a:t>
            </a:r>
            <a:r>
              <a:rPr lang="en-US" altLang="zh-CN" sz="2400" b="1">
                <a:solidFill>
                  <a:srgbClr val="000000"/>
                </a:solidFill>
              </a:rPr>
              <a:t>s，</a:t>
            </a:r>
            <a:r>
              <a:rPr lang="en-US" altLang="zh-CN" sz="2400" b="1" baseline="30000">
                <a:solidFill>
                  <a:srgbClr val="000000"/>
                </a:solidFill>
              </a:rPr>
              <a:t>285</a:t>
            </a:r>
            <a:r>
              <a:rPr lang="en-US" altLang="zh-CN" sz="2400" b="1" baseline="-30000">
                <a:solidFill>
                  <a:srgbClr val="000000"/>
                </a:solidFill>
              </a:rPr>
              <a:t>112</a:t>
            </a:r>
            <a:r>
              <a:rPr lang="en-US" altLang="zh-CN" sz="2400" b="1">
                <a:solidFill>
                  <a:srgbClr val="000000"/>
                </a:solidFill>
              </a:rPr>
              <a:t>M</a:t>
            </a:r>
            <a:r>
              <a:rPr lang="zh-CN" altLang="en-US" sz="2400" b="1">
                <a:solidFill>
                  <a:srgbClr val="000000"/>
                </a:solidFill>
              </a:rPr>
              <a:t>的半衰期长达15.4</a:t>
            </a:r>
            <a:r>
              <a:rPr lang="en-US" altLang="zh-CN" sz="2400" b="1">
                <a:solidFill>
                  <a:srgbClr val="000000"/>
                </a:solidFill>
              </a:rPr>
              <a:t>ms，</a:t>
            </a:r>
            <a:r>
              <a:rPr lang="zh-CN" altLang="en-US" sz="2400" b="1">
                <a:solidFill>
                  <a:srgbClr val="000000"/>
                </a:solidFill>
              </a:rPr>
              <a:t>通过</a:t>
            </a:r>
            <a:r>
              <a:rPr lang="zh-CN" altLang="en-US" sz="2400" b="1" baseline="30000">
                <a:solidFill>
                  <a:srgbClr val="000000"/>
                </a:solidFill>
              </a:rPr>
              <a:t>242</a:t>
            </a:r>
            <a:r>
              <a:rPr lang="en-US" altLang="zh-CN" sz="2400" b="1">
                <a:solidFill>
                  <a:srgbClr val="000000"/>
                </a:solidFill>
              </a:rPr>
              <a:t>Pu+</a:t>
            </a:r>
            <a:r>
              <a:rPr lang="en-US" altLang="zh-CN" sz="2400" b="1" baseline="30000">
                <a:solidFill>
                  <a:srgbClr val="000000"/>
                </a:solidFill>
              </a:rPr>
              <a:t>48</a:t>
            </a:r>
            <a:r>
              <a:rPr lang="en-US" altLang="zh-CN" sz="2400" b="1">
                <a:solidFill>
                  <a:srgbClr val="000000"/>
                </a:solidFill>
              </a:rPr>
              <a:t>Ca</a:t>
            </a:r>
            <a:r>
              <a:rPr lang="zh-CN" altLang="en-US" sz="2400" b="1">
                <a:solidFill>
                  <a:srgbClr val="000000"/>
                </a:solidFill>
              </a:rPr>
              <a:t>反应合成了114号元素的另一个同位素（</a:t>
            </a:r>
            <a:r>
              <a:rPr lang="en-US" altLang="zh-CN" sz="2400" b="1">
                <a:solidFill>
                  <a:srgbClr val="000000"/>
                </a:solidFill>
              </a:rPr>
              <a:t>A=287），</a:t>
            </a:r>
            <a:r>
              <a:rPr lang="zh-CN" altLang="en-US" sz="2400" b="1">
                <a:solidFill>
                  <a:srgbClr val="000000"/>
                </a:solidFill>
              </a:rPr>
              <a:t>半衰期为5</a:t>
            </a:r>
            <a:r>
              <a:rPr lang="en-US" altLang="zh-CN" sz="2400" b="1">
                <a:solidFill>
                  <a:srgbClr val="000000"/>
                </a:solidFill>
              </a:rPr>
              <a:t>s。</a:t>
            </a:r>
          </a:p>
          <a:p>
            <a:endParaRPr lang="zh-CN" altLang="en-US" sz="2400"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166BC8F-03D5-41B3-8F4C-39EDD8EB9CD3}"/>
              </a:ext>
            </a:extLst>
          </p:cNvPr>
          <p:cNvSpPr>
            <a:spLocks noGrp="1" noChangeArrowheads="1"/>
          </p:cNvSpPr>
          <p:nvPr>
            <p:ph type="title"/>
          </p:nvPr>
        </p:nvSpPr>
        <p:spPr/>
        <p:txBody>
          <a:bodyPr/>
          <a:lstStyle/>
          <a:p>
            <a:endParaRPr lang="zh-CN" altLang="en-US"/>
          </a:p>
        </p:txBody>
      </p:sp>
      <p:sp>
        <p:nvSpPr>
          <p:cNvPr id="51203" name="Rectangle 3">
            <a:extLst>
              <a:ext uri="{FF2B5EF4-FFF2-40B4-BE49-F238E27FC236}">
                <a16:creationId xmlns:a16="http://schemas.microsoft.com/office/drawing/2014/main" id="{6E72C006-99B5-483E-873A-FB767B06ACB6}"/>
              </a:ext>
            </a:extLst>
          </p:cNvPr>
          <p:cNvSpPr>
            <a:spLocks noGrp="1" noChangeArrowheads="1"/>
          </p:cNvSpPr>
          <p:nvPr>
            <p:ph type="body" idx="1"/>
          </p:nvPr>
        </p:nvSpPr>
        <p:spPr>
          <a:xfrm>
            <a:off x="681038" y="2057400"/>
            <a:ext cx="8462962" cy="4800600"/>
          </a:xfrm>
        </p:spPr>
        <p:txBody>
          <a:bodyPr/>
          <a:lstStyle/>
          <a:p>
            <a:pPr algn="just"/>
            <a:r>
              <a:rPr lang="zh-CN" altLang="en-US" sz="2400" b="1">
                <a:solidFill>
                  <a:srgbClr val="000000"/>
                </a:solidFill>
              </a:rPr>
              <a:t> 1999年4～5月，美国贝克莱实验室通过</a:t>
            </a:r>
          </a:p>
          <a:p>
            <a:pPr algn="just">
              <a:buFont typeface="Wingdings" panose="05000000000000000000" pitchFamily="2" charset="2"/>
              <a:buNone/>
            </a:pPr>
            <a:r>
              <a:rPr lang="zh-CN" altLang="en-US" sz="2400" b="1" baseline="30000">
                <a:solidFill>
                  <a:srgbClr val="000000"/>
                </a:solidFill>
              </a:rPr>
              <a:t>                                              </a:t>
            </a:r>
            <a:r>
              <a:rPr lang="zh-CN" altLang="en-US" sz="2400" b="1" baseline="30000">
                <a:solidFill>
                  <a:srgbClr val="FF0000"/>
                </a:solidFill>
              </a:rPr>
              <a:t>208</a:t>
            </a:r>
            <a:r>
              <a:rPr lang="en-US" altLang="zh-CN" sz="2400" b="1">
                <a:solidFill>
                  <a:srgbClr val="FF0000"/>
                </a:solidFill>
              </a:rPr>
              <a:t>Pb（</a:t>
            </a:r>
            <a:r>
              <a:rPr lang="en-US" altLang="zh-CN" sz="2400" b="1" baseline="30000">
                <a:solidFill>
                  <a:srgbClr val="FF0000"/>
                </a:solidFill>
              </a:rPr>
              <a:t>86</a:t>
            </a:r>
            <a:r>
              <a:rPr lang="en-US" altLang="zh-CN" sz="2400" b="1">
                <a:solidFill>
                  <a:srgbClr val="FF0000"/>
                </a:solidFill>
              </a:rPr>
              <a:t>Kr，n）</a:t>
            </a:r>
            <a:r>
              <a:rPr lang="en-US" altLang="zh-CN" sz="2400" b="1" baseline="30000">
                <a:solidFill>
                  <a:srgbClr val="FF0000"/>
                </a:solidFill>
              </a:rPr>
              <a:t>293</a:t>
            </a:r>
            <a:r>
              <a:rPr lang="en-US" altLang="zh-CN" sz="2400" b="1" baseline="-30000">
                <a:solidFill>
                  <a:srgbClr val="FF0000"/>
                </a:solidFill>
              </a:rPr>
              <a:t>118</a:t>
            </a:r>
            <a:r>
              <a:rPr lang="en-US" altLang="zh-CN" sz="2400" b="1">
                <a:solidFill>
                  <a:srgbClr val="FF0000"/>
                </a:solidFill>
              </a:rPr>
              <a:t>M</a:t>
            </a:r>
          </a:p>
          <a:p>
            <a:pPr algn="just">
              <a:buFont typeface="Wingdings" panose="05000000000000000000" pitchFamily="2" charset="2"/>
              <a:buNone/>
            </a:pPr>
            <a:r>
              <a:rPr lang="zh-CN" altLang="en-US" sz="2400" b="1">
                <a:solidFill>
                  <a:srgbClr val="000000"/>
                </a:solidFill>
              </a:rPr>
              <a:t>     反应，合成了更重的118号元素及其子体11</a:t>
            </a:r>
            <a:r>
              <a:rPr lang="en-US" altLang="zh-CN" sz="2400" b="1">
                <a:solidFill>
                  <a:srgbClr val="000000"/>
                </a:solidFill>
              </a:rPr>
              <a:t>6</a:t>
            </a:r>
            <a:r>
              <a:rPr lang="zh-CN" altLang="en-US" sz="2400" b="1">
                <a:solidFill>
                  <a:srgbClr val="000000"/>
                </a:solidFill>
              </a:rPr>
              <a:t>号新元素。在11天的实验中，共观察到3个118号元素的原子及其子、孙体形成的三条重元素的</a:t>
            </a:r>
            <a:r>
              <a:rPr lang="en-US" altLang="zh-CN" sz="2400" b="1">
                <a:solidFill>
                  <a:srgbClr val="000000"/>
                </a:solidFill>
              </a:rPr>
              <a:t>α</a:t>
            </a:r>
            <a:r>
              <a:rPr lang="zh-CN" altLang="en-US" sz="2400" b="1">
                <a:solidFill>
                  <a:srgbClr val="000000"/>
                </a:solidFill>
              </a:rPr>
              <a:t>衰变链：</a:t>
            </a:r>
          </a:p>
          <a:p>
            <a:pPr algn="just"/>
            <a:endParaRPr lang="zh-CN" altLang="en-US" sz="2400" b="1">
              <a:solidFill>
                <a:srgbClr val="000000"/>
              </a:solidFill>
            </a:endParaRPr>
          </a:p>
          <a:p>
            <a:pPr algn="just">
              <a:buFont typeface="Wingdings" panose="05000000000000000000" pitchFamily="2" charset="2"/>
              <a:buNone/>
            </a:pPr>
            <a:r>
              <a:rPr lang="zh-CN" altLang="en-US" sz="2400" b="1" baseline="30000">
                <a:solidFill>
                  <a:srgbClr val="FF0000"/>
                </a:solidFill>
              </a:rPr>
              <a:t>            293</a:t>
            </a:r>
            <a:r>
              <a:rPr lang="zh-CN" altLang="en-US" sz="2400" b="1" baseline="-30000">
                <a:solidFill>
                  <a:srgbClr val="FF0000"/>
                </a:solidFill>
              </a:rPr>
              <a:t>118</a:t>
            </a:r>
            <a:r>
              <a:rPr lang="en-US" altLang="zh-CN" sz="2400" b="1">
                <a:solidFill>
                  <a:srgbClr val="FF0000"/>
                </a:solidFill>
              </a:rPr>
              <a:t>M→</a:t>
            </a:r>
            <a:r>
              <a:rPr lang="en-US" altLang="zh-CN" sz="2400" b="1" baseline="30000">
                <a:solidFill>
                  <a:srgbClr val="FF0000"/>
                </a:solidFill>
              </a:rPr>
              <a:t>289</a:t>
            </a:r>
            <a:r>
              <a:rPr lang="en-US" altLang="zh-CN" sz="2400" b="1" baseline="-30000">
                <a:solidFill>
                  <a:srgbClr val="FF0000"/>
                </a:solidFill>
              </a:rPr>
              <a:t>116</a:t>
            </a:r>
            <a:r>
              <a:rPr lang="en-US" altLang="zh-CN" sz="2400" b="1">
                <a:solidFill>
                  <a:srgbClr val="FF0000"/>
                </a:solidFill>
              </a:rPr>
              <a:t>M→</a:t>
            </a:r>
            <a:r>
              <a:rPr lang="en-US" altLang="zh-CN" sz="2400" b="1" baseline="30000">
                <a:solidFill>
                  <a:srgbClr val="FF0000"/>
                </a:solidFill>
              </a:rPr>
              <a:t>285</a:t>
            </a:r>
            <a:r>
              <a:rPr lang="en-US" altLang="zh-CN" sz="2400" b="1" baseline="-30000">
                <a:solidFill>
                  <a:srgbClr val="FF0000"/>
                </a:solidFill>
              </a:rPr>
              <a:t>114</a:t>
            </a:r>
            <a:r>
              <a:rPr lang="en-US" altLang="zh-CN" sz="2400" b="1">
                <a:solidFill>
                  <a:srgbClr val="FF0000"/>
                </a:solidFill>
              </a:rPr>
              <a:t>M→</a:t>
            </a:r>
            <a:r>
              <a:rPr lang="en-US" altLang="zh-CN" sz="2400" b="1" baseline="30000">
                <a:solidFill>
                  <a:srgbClr val="FF0000"/>
                </a:solidFill>
              </a:rPr>
              <a:t>281</a:t>
            </a:r>
            <a:r>
              <a:rPr lang="en-US" altLang="zh-CN" sz="2400" b="1" baseline="-30000">
                <a:solidFill>
                  <a:srgbClr val="FF0000"/>
                </a:solidFill>
              </a:rPr>
              <a:t>112</a:t>
            </a:r>
            <a:r>
              <a:rPr lang="en-US" altLang="zh-CN" sz="2400" b="1">
                <a:solidFill>
                  <a:srgbClr val="FF0000"/>
                </a:solidFill>
              </a:rPr>
              <a:t>M→</a:t>
            </a:r>
            <a:r>
              <a:rPr lang="en-US" altLang="zh-CN" sz="2400" b="1" baseline="30000">
                <a:solidFill>
                  <a:srgbClr val="FF0000"/>
                </a:solidFill>
              </a:rPr>
              <a:t>277</a:t>
            </a:r>
            <a:r>
              <a:rPr lang="en-US" altLang="zh-CN" sz="2400" b="1" baseline="-30000">
                <a:solidFill>
                  <a:srgbClr val="FF0000"/>
                </a:solidFill>
              </a:rPr>
              <a:t>110</a:t>
            </a:r>
            <a:r>
              <a:rPr lang="en-US" altLang="zh-CN" sz="2400" b="1">
                <a:solidFill>
                  <a:srgbClr val="FF0000"/>
                </a:solidFill>
              </a:rPr>
              <a:t>M→</a:t>
            </a:r>
            <a:r>
              <a:rPr lang="en-US" altLang="zh-CN" sz="2400" b="1" baseline="30000">
                <a:solidFill>
                  <a:srgbClr val="FF0000"/>
                </a:solidFill>
              </a:rPr>
              <a:t>273</a:t>
            </a:r>
            <a:r>
              <a:rPr lang="en-US" altLang="zh-CN" sz="2400" b="1">
                <a:solidFill>
                  <a:srgbClr val="FF0000"/>
                </a:solidFill>
              </a:rPr>
              <a:t>Hs→</a:t>
            </a:r>
            <a:r>
              <a:rPr lang="en-US" altLang="zh-CN" sz="2400" b="1" baseline="30000">
                <a:solidFill>
                  <a:srgbClr val="FF0000"/>
                </a:solidFill>
              </a:rPr>
              <a:t>269</a:t>
            </a:r>
            <a:r>
              <a:rPr lang="en-US" altLang="zh-CN" sz="2400" b="1">
                <a:solidFill>
                  <a:srgbClr val="FF0000"/>
                </a:solidFill>
              </a:rPr>
              <a:t>Sg</a:t>
            </a:r>
          </a:p>
          <a:p>
            <a:pPr algn="just">
              <a:buFont typeface="Wingdings" panose="05000000000000000000" pitchFamily="2" charset="2"/>
              <a:buNone/>
            </a:pPr>
            <a:endParaRPr lang="zh-CN" altLang="en-US" sz="2400" b="1">
              <a:solidFill>
                <a:srgbClr val="FF0000"/>
              </a:solidFill>
            </a:endParaRPr>
          </a:p>
          <a:p>
            <a:pPr algn="just">
              <a:buFont typeface="Wingdings" panose="05000000000000000000" pitchFamily="2" charset="2"/>
              <a:buNone/>
            </a:pPr>
            <a:r>
              <a:rPr lang="zh-CN" altLang="en-US" sz="2400" b="1">
                <a:solidFill>
                  <a:srgbClr val="000000"/>
                </a:solidFill>
              </a:rPr>
              <a:t>    他们测量了链上的6个</a:t>
            </a:r>
            <a:r>
              <a:rPr lang="en-US" altLang="zh-CN" sz="2400" b="1">
                <a:solidFill>
                  <a:srgbClr val="000000"/>
                </a:solidFill>
              </a:rPr>
              <a:t>α</a:t>
            </a:r>
            <a:r>
              <a:rPr lang="zh-CN" altLang="en-US" sz="2400" b="1">
                <a:solidFill>
                  <a:srgbClr val="000000"/>
                </a:solidFill>
              </a:rPr>
              <a:t>粒子的能量和衰变半衰期，</a:t>
            </a:r>
            <a:r>
              <a:rPr lang="zh-CN" altLang="en-US" sz="2400" b="1" baseline="30000">
                <a:solidFill>
                  <a:srgbClr val="000000"/>
                </a:solidFill>
              </a:rPr>
              <a:t>293</a:t>
            </a:r>
            <a:r>
              <a:rPr lang="zh-CN" altLang="en-US" sz="2400" b="1" baseline="-30000">
                <a:solidFill>
                  <a:srgbClr val="000000"/>
                </a:solidFill>
              </a:rPr>
              <a:t>118</a:t>
            </a:r>
            <a:r>
              <a:rPr lang="en-US" altLang="zh-CN" sz="2400" b="1">
                <a:solidFill>
                  <a:srgbClr val="000000"/>
                </a:solidFill>
              </a:rPr>
              <a:t>M</a:t>
            </a:r>
            <a:r>
              <a:rPr lang="zh-CN" altLang="en-US" sz="2400" b="1">
                <a:solidFill>
                  <a:srgbClr val="000000"/>
                </a:solidFill>
              </a:rPr>
              <a:t>的半衰期长达120</a:t>
            </a:r>
            <a:r>
              <a:rPr lang="en-US" altLang="zh-CN" sz="2400" b="1">
                <a:solidFill>
                  <a:srgbClr val="000000"/>
                </a:solidFill>
              </a:rPr>
              <a:t>μs～260μs。</a:t>
            </a:r>
          </a:p>
          <a:p>
            <a:endParaRPr lang="zh-CN" altLang="en-US" sz="2400" b="1">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72C8702-9C61-4557-81BF-F9916B19D7ED}"/>
              </a:ext>
            </a:extLst>
          </p:cNvPr>
          <p:cNvSpPr>
            <a:spLocks noGrp="1" noChangeArrowheads="1"/>
          </p:cNvSpPr>
          <p:nvPr>
            <p:ph type="title"/>
          </p:nvPr>
        </p:nvSpPr>
        <p:spPr/>
        <p:txBody>
          <a:bodyPr/>
          <a:lstStyle/>
          <a:p>
            <a:r>
              <a:rPr lang="zh-CN" altLang="en-US" sz="5400" b="1">
                <a:solidFill>
                  <a:srgbClr val="FF0000"/>
                </a:solidFill>
              </a:rPr>
              <a:t>然而！！！！！</a:t>
            </a:r>
          </a:p>
        </p:txBody>
      </p:sp>
      <p:sp>
        <p:nvSpPr>
          <p:cNvPr id="50179" name="Rectangle 3">
            <a:extLst>
              <a:ext uri="{FF2B5EF4-FFF2-40B4-BE49-F238E27FC236}">
                <a16:creationId xmlns:a16="http://schemas.microsoft.com/office/drawing/2014/main" id="{50520017-CA9E-4C06-8CED-4BAC557E631D}"/>
              </a:ext>
            </a:extLst>
          </p:cNvPr>
          <p:cNvSpPr>
            <a:spLocks noGrp="1" noChangeArrowheads="1"/>
          </p:cNvSpPr>
          <p:nvPr>
            <p:ph type="body" idx="1"/>
          </p:nvPr>
        </p:nvSpPr>
        <p:spPr>
          <a:xfrm>
            <a:off x="304800" y="2057400"/>
            <a:ext cx="8462963" cy="4800600"/>
          </a:xfrm>
        </p:spPr>
        <p:txBody>
          <a:bodyPr/>
          <a:lstStyle/>
          <a:p>
            <a:pPr algn="just">
              <a:buFont typeface="Wingdings" panose="05000000000000000000" pitchFamily="2" charset="2"/>
              <a:buNone/>
            </a:pPr>
            <a:r>
              <a:rPr lang="zh-CN" altLang="en-US" sz="2400" b="1">
                <a:solidFill>
                  <a:srgbClr val="000000"/>
                </a:solidFill>
              </a:rPr>
              <a:t>             </a:t>
            </a:r>
            <a:r>
              <a:rPr lang="zh-CN" altLang="en-US" sz="2400" b="1">
                <a:solidFill>
                  <a:srgbClr val="0066FF"/>
                </a:solidFill>
              </a:rPr>
              <a:t>在德国</a:t>
            </a:r>
            <a:r>
              <a:rPr lang="en-US" altLang="zh-CN" sz="2400" b="1">
                <a:solidFill>
                  <a:srgbClr val="0066FF"/>
                </a:solidFill>
              </a:rPr>
              <a:t>GSI、</a:t>
            </a:r>
            <a:r>
              <a:rPr lang="zh-CN" altLang="en-US" sz="2400" b="1">
                <a:solidFill>
                  <a:srgbClr val="0066FF"/>
                </a:solidFill>
              </a:rPr>
              <a:t>法国</a:t>
            </a:r>
            <a:r>
              <a:rPr lang="en-US" altLang="zh-CN" sz="2400" b="1">
                <a:solidFill>
                  <a:srgbClr val="0066FF"/>
                </a:solidFill>
              </a:rPr>
              <a:t>GANIL</a:t>
            </a:r>
            <a:r>
              <a:rPr lang="zh-CN" altLang="en-US" sz="2400" b="1">
                <a:solidFill>
                  <a:srgbClr val="0066FF"/>
                </a:solidFill>
              </a:rPr>
              <a:t>和日本</a:t>
            </a:r>
            <a:r>
              <a:rPr lang="en-US" altLang="zh-CN" sz="2400" b="1">
                <a:solidFill>
                  <a:srgbClr val="0066FF"/>
                </a:solidFill>
              </a:rPr>
              <a:t>RIKEN</a:t>
            </a:r>
            <a:r>
              <a:rPr lang="zh-CN" altLang="en-US" sz="2400" b="1">
                <a:solidFill>
                  <a:srgbClr val="0066FF"/>
                </a:solidFill>
              </a:rPr>
              <a:t>三个实验室的重复实验中均未观测到</a:t>
            </a:r>
            <a:r>
              <a:rPr lang="en-US" altLang="zh-CN" sz="2400" b="1">
                <a:solidFill>
                  <a:srgbClr val="0066FF"/>
                </a:solidFill>
              </a:rPr>
              <a:t>LBNL</a:t>
            </a:r>
            <a:r>
              <a:rPr lang="zh-CN" altLang="en-US" sz="2400" b="1">
                <a:solidFill>
                  <a:srgbClr val="0066FF"/>
                </a:solidFill>
              </a:rPr>
              <a:t>研究小组宣布的6个</a:t>
            </a:r>
            <a:r>
              <a:rPr lang="en-US" altLang="zh-CN" sz="2400" b="1">
                <a:solidFill>
                  <a:srgbClr val="0066FF"/>
                </a:solidFill>
              </a:rPr>
              <a:t>α</a:t>
            </a:r>
            <a:r>
              <a:rPr lang="zh-CN" altLang="en-US" sz="2400" b="1">
                <a:solidFill>
                  <a:srgbClr val="0066FF"/>
                </a:solidFill>
              </a:rPr>
              <a:t>级联衰变事件，没能重复</a:t>
            </a:r>
            <a:r>
              <a:rPr lang="en-US" altLang="zh-CN" sz="2400" b="1">
                <a:solidFill>
                  <a:srgbClr val="0066FF"/>
                </a:solidFill>
              </a:rPr>
              <a:t>Berkeley</a:t>
            </a:r>
            <a:r>
              <a:rPr lang="zh-CN" altLang="en-US" sz="2400" b="1">
                <a:solidFill>
                  <a:srgbClr val="0066FF"/>
                </a:solidFill>
              </a:rPr>
              <a:t>的实验。</a:t>
            </a:r>
            <a:r>
              <a:rPr lang="en-US" altLang="zh-CN" sz="2400" b="1">
                <a:solidFill>
                  <a:srgbClr val="0066FF"/>
                </a:solidFill>
              </a:rPr>
              <a:t>LBNL</a:t>
            </a:r>
            <a:r>
              <a:rPr lang="zh-CN" altLang="en-US" sz="2400" b="1">
                <a:solidFill>
                  <a:srgbClr val="0066FF"/>
                </a:solidFill>
              </a:rPr>
              <a:t>在2000和2001年两次试图重复1999年的实验，但也失败了。在这一系列的失败后，</a:t>
            </a:r>
            <a:r>
              <a:rPr lang="en-US" altLang="zh-CN" sz="2400" b="1">
                <a:solidFill>
                  <a:srgbClr val="0066FF"/>
                </a:solidFill>
              </a:rPr>
              <a:t>LBNL</a:t>
            </a:r>
            <a:r>
              <a:rPr lang="zh-CN" altLang="en-US" sz="2400" b="1">
                <a:solidFill>
                  <a:srgbClr val="0066FF"/>
                </a:solidFill>
              </a:rPr>
              <a:t>回过来重新分析他们1999年的实验，没能看到原来宣布的事件，据该小组成员</a:t>
            </a:r>
            <a:r>
              <a:rPr lang="en-US" altLang="zh-CN" sz="2400" b="1">
                <a:solidFill>
                  <a:srgbClr val="0066FF"/>
                </a:solidFill>
              </a:rPr>
              <a:t>Kenneth Gregorich</a:t>
            </a:r>
            <a:r>
              <a:rPr lang="zh-CN" altLang="en-US" sz="2400" b="1">
                <a:solidFill>
                  <a:srgbClr val="0066FF"/>
                </a:solidFill>
              </a:rPr>
              <a:t>说，“重新分析表明原来的报告是站不住脚的”，对于是什么原因导致了这一错误的研究结果，“我们现在的问题是没有一个可能的解释看起来是很可靠的”，进一步的分析还在进行之中。</a:t>
            </a:r>
            <a:r>
              <a:rPr lang="en-US" altLang="zh-CN" sz="2400" b="1">
                <a:solidFill>
                  <a:srgbClr val="0066FF"/>
                </a:solidFill>
              </a:rPr>
              <a:t>Berkeley</a:t>
            </a:r>
            <a:r>
              <a:rPr lang="zh-CN" altLang="en-US" sz="2400" b="1">
                <a:solidFill>
                  <a:srgbClr val="0066FF"/>
                </a:solidFill>
              </a:rPr>
              <a:t>小组已向《物理评论快报》提交了一篇简短的陈述报告，宣布收回针对该项研究在该刊上已发表的文章，承认他们原来的实验结果有错误。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a16="http://schemas.microsoft.com/office/drawing/2014/main" id="{7EC35BCA-99E0-4F23-83C4-D7DA35BEF590}"/>
              </a:ext>
            </a:extLst>
          </p:cNvPr>
          <p:cNvSpPr>
            <a:spLocks noChangeArrowheads="1"/>
          </p:cNvSpPr>
          <p:nvPr/>
        </p:nvSpPr>
        <p:spPr bwMode="auto">
          <a:xfrm>
            <a:off x="881063" y="1438275"/>
            <a:ext cx="8043862" cy="4965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rgbClr val="0066FF"/>
                </a:solidFill>
                <a:ea typeface="楷体_GB2312" pitchFamily="49" charset="-122"/>
              </a:rPr>
              <a:t>        </a:t>
            </a:r>
            <a:r>
              <a:rPr lang="zh-CN" altLang="en-US" sz="3200">
                <a:solidFill>
                  <a:srgbClr val="0066FF"/>
                </a:solidFill>
                <a:ea typeface="楷体_GB2312" pitchFamily="49" charset="-122"/>
              </a:rPr>
              <a:t>据新华社电（</a:t>
            </a:r>
            <a:r>
              <a:rPr lang="en-US" altLang="zh-CN" sz="3200">
                <a:solidFill>
                  <a:srgbClr val="0066FF"/>
                </a:solidFill>
                <a:ea typeface="楷体_GB2312" pitchFamily="49" charset="-122"/>
              </a:rPr>
              <a:t>2006</a:t>
            </a:r>
            <a:r>
              <a:rPr lang="zh-CN" altLang="en-US" sz="3200">
                <a:solidFill>
                  <a:srgbClr val="0066FF"/>
                </a:solidFill>
                <a:ea typeface="楷体_GB2312" pitchFamily="49" charset="-122"/>
              </a:rPr>
              <a:t>年</a:t>
            </a:r>
            <a:r>
              <a:rPr lang="en-US" altLang="zh-CN" sz="3200">
                <a:solidFill>
                  <a:srgbClr val="0066FF"/>
                </a:solidFill>
                <a:ea typeface="楷体_GB2312" pitchFamily="49" charset="-122"/>
              </a:rPr>
              <a:t>10</a:t>
            </a:r>
            <a:r>
              <a:rPr lang="zh-CN" altLang="en-US" sz="3200">
                <a:solidFill>
                  <a:srgbClr val="0066FF"/>
                </a:solidFill>
                <a:ea typeface="楷体_GB2312" pitchFamily="49" charset="-122"/>
              </a:rPr>
              <a:t>月</a:t>
            </a:r>
            <a:r>
              <a:rPr lang="en-US" altLang="zh-CN" sz="3200">
                <a:solidFill>
                  <a:srgbClr val="0066FF"/>
                </a:solidFill>
                <a:ea typeface="楷体_GB2312" pitchFamily="49" charset="-122"/>
              </a:rPr>
              <a:t>18</a:t>
            </a:r>
            <a:r>
              <a:rPr lang="zh-CN" altLang="en-US" sz="3200">
                <a:solidFill>
                  <a:srgbClr val="0066FF"/>
                </a:solidFill>
                <a:ea typeface="楷体_GB2312" pitchFamily="49" charset="-122"/>
              </a:rPr>
              <a:t>日）</a:t>
            </a:r>
            <a:r>
              <a:rPr lang="en-US" altLang="zh-CN" sz="3200">
                <a:solidFill>
                  <a:srgbClr val="0066FF"/>
                </a:solidFill>
                <a:ea typeface="楷体_GB2312" pitchFamily="49" charset="-122"/>
              </a:rPr>
              <a:t>  </a:t>
            </a:r>
            <a:r>
              <a:rPr lang="zh-CN" altLang="en-US" sz="3200">
                <a:solidFill>
                  <a:srgbClr val="0066FF"/>
                </a:solidFill>
                <a:ea typeface="楷体_GB2312" pitchFamily="49" charset="-122"/>
              </a:rPr>
              <a:t>美国劳伦斯－利弗莫尔国家实验室</a:t>
            </a:r>
            <a:r>
              <a:rPr lang="en-US" altLang="zh-CN" sz="3200">
                <a:solidFill>
                  <a:srgbClr val="0066FF"/>
                </a:solidFill>
                <a:ea typeface="楷体_GB2312" pitchFamily="49" charset="-122"/>
              </a:rPr>
              <a:t>16</a:t>
            </a:r>
            <a:r>
              <a:rPr lang="zh-CN" altLang="en-US" sz="3200">
                <a:solidFill>
                  <a:srgbClr val="0066FF"/>
                </a:solidFill>
                <a:ea typeface="楷体_GB2312" pitchFamily="49" charset="-122"/>
              </a:rPr>
              <a:t>日宣布，实验室科研人员与俄罗斯科学家合作，利用俄方的回旋加速器设备，成功合成了</a:t>
            </a:r>
            <a:r>
              <a:rPr lang="en-US" altLang="zh-CN" sz="3200">
                <a:solidFill>
                  <a:srgbClr val="0066FF"/>
                </a:solidFill>
                <a:ea typeface="楷体_GB2312" pitchFamily="49" charset="-122"/>
              </a:rPr>
              <a:t>118</a:t>
            </a:r>
            <a:r>
              <a:rPr lang="zh-CN" altLang="en-US" sz="3200">
                <a:solidFill>
                  <a:srgbClr val="0066FF"/>
                </a:solidFill>
                <a:ea typeface="楷体_GB2312" pitchFamily="49" charset="-122"/>
              </a:rPr>
              <a:t>号超重元素并观察到其存在。他们通过设在俄罗斯杜布纳的</a:t>
            </a:r>
            <a:r>
              <a:rPr lang="en-US" altLang="zh-CN" sz="3200">
                <a:solidFill>
                  <a:srgbClr val="0066FF"/>
                </a:solidFill>
                <a:ea typeface="楷体_GB2312" pitchFamily="49" charset="-122"/>
              </a:rPr>
              <a:t>U400</a:t>
            </a:r>
            <a:r>
              <a:rPr lang="zh-CN" altLang="en-US" sz="3200">
                <a:solidFill>
                  <a:srgbClr val="0066FF"/>
                </a:solidFill>
                <a:ea typeface="楷体_GB2312" pitchFamily="49" charset="-122"/>
              </a:rPr>
              <a:t>回旋加速器实验设备，用高速钙离子轰击处于旋转状态的锎，成功地得到了</a:t>
            </a:r>
            <a:r>
              <a:rPr lang="en-US" altLang="zh-CN" sz="3200">
                <a:solidFill>
                  <a:srgbClr val="0066FF"/>
                </a:solidFill>
                <a:ea typeface="楷体_GB2312" pitchFamily="49" charset="-122"/>
              </a:rPr>
              <a:t>3</a:t>
            </a:r>
            <a:r>
              <a:rPr lang="zh-CN" altLang="en-US" sz="3200">
                <a:solidFill>
                  <a:srgbClr val="0066FF"/>
                </a:solidFill>
                <a:ea typeface="楷体_GB2312" pitchFamily="49" charset="-122"/>
              </a:rPr>
              <a:t>个</a:t>
            </a:r>
            <a:r>
              <a:rPr lang="en-US" altLang="zh-CN" sz="3200">
                <a:solidFill>
                  <a:srgbClr val="0066FF"/>
                </a:solidFill>
                <a:ea typeface="楷体_GB2312" pitchFamily="49" charset="-122"/>
              </a:rPr>
              <a:t>118</a:t>
            </a:r>
            <a:r>
              <a:rPr lang="zh-CN" altLang="en-US" sz="3200">
                <a:solidFill>
                  <a:srgbClr val="0066FF"/>
                </a:solidFill>
                <a:ea typeface="楷体_GB2312" pitchFamily="49" charset="-122"/>
              </a:rPr>
              <a:t>号超重元素的原子。科学家们观察到了</a:t>
            </a:r>
            <a:r>
              <a:rPr lang="en-US" altLang="zh-CN" sz="3200">
                <a:solidFill>
                  <a:srgbClr val="0066FF"/>
                </a:solidFill>
                <a:ea typeface="楷体_GB2312" pitchFamily="49" charset="-122"/>
              </a:rPr>
              <a:t>118</a:t>
            </a:r>
            <a:r>
              <a:rPr lang="zh-CN" altLang="en-US" sz="3200">
                <a:solidFill>
                  <a:srgbClr val="0066FF"/>
                </a:solidFill>
                <a:ea typeface="楷体_GB2312" pitchFamily="49" charset="-122"/>
              </a:rPr>
              <a:t>号超重元素的原子“衰变链”过程，证实了这一新的超重元素的存在。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44E88C9-3550-4E62-BAAC-9D573BBE7377}"/>
              </a:ext>
            </a:extLst>
          </p:cNvPr>
          <p:cNvSpPr>
            <a:spLocks noGrp="1" noChangeArrowheads="1"/>
          </p:cNvSpPr>
          <p:nvPr>
            <p:ph type="title"/>
          </p:nvPr>
        </p:nvSpPr>
        <p:spPr>
          <a:xfrm>
            <a:off x="1371600" y="609600"/>
            <a:ext cx="7378700" cy="990600"/>
          </a:xfrm>
        </p:spPr>
        <p:txBody>
          <a:bodyPr/>
          <a:lstStyle/>
          <a:p>
            <a:r>
              <a:rPr lang="zh-CN" altLang="en-US" b="1">
                <a:solidFill>
                  <a:srgbClr val="0000FF"/>
                </a:solidFill>
              </a:rPr>
              <a:t>〈古代原子论〉</a:t>
            </a:r>
            <a:endParaRPr lang="zh-CN" altLang="en-US" b="1">
              <a:solidFill>
                <a:srgbClr val="000000"/>
              </a:solidFill>
            </a:endParaRPr>
          </a:p>
        </p:txBody>
      </p:sp>
      <p:sp>
        <p:nvSpPr>
          <p:cNvPr id="33795" name="Rectangle 3">
            <a:extLst>
              <a:ext uri="{FF2B5EF4-FFF2-40B4-BE49-F238E27FC236}">
                <a16:creationId xmlns:a16="http://schemas.microsoft.com/office/drawing/2014/main" id="{5F297D6B-D97A-4F48-AF4A-4926A586EABC}"/>
              </a:ext>
            </a:extLst>
          </p:cNvPr>
          <p:cNvSpPr>
            <a:spLocks noGrp="1" noChangeArrowheads="1"/>
          </p:cNvSpPr>
          <p:nvPr>
            <p:ph type="body" idx="1"/>
          </p:nvPr>
        </p:nvSpPr>
        <p:spPr>
          <a:xfrm>
            <a:off x="646113" y="2214563"/>
            <a:ext cx="8497887" cy="4643437"/>
          </a:xfrm>
        </p:spPr>
        <p:txBody>
          <a:bodyPr/>
          <a:lstStyle/>
          <a:p>
            <a:pPr>
              <a:buFont typeface="Wingdings" panose="05000000000000000000" pitchFamily="2" charset="2"/>
              <a:buNone/>
            </a:pPr>
            <a:r>
              <a:rPr lang="zh-CN" altLang="en-US" b="1">
                <a:solidFill>
                  <a:srgbClr val="FF00FF"/>
                </a:solidFill>
              </a:rPr>
              <a:t>〈古希腊原子论〉</a:t>
            </a:r>
          </a:p>
          <a:p>
            <a:pPr>
              <a:lnSpc>
                <a:spcPct val="110000"/>
              </a:lnSpc>
              <a:buFont typeface="Wingdings" panose="05000000000000000000" pitchFamily="2" charset="2"/>
              <a:buNone/>
            </a:pPr>
            <a:r>
              <a:rPr lang="zh-CN" altLang="en-US" b="1">
                <a:solidFill>
                  <a:srgbClr val="FF00FF"/>
                </a:solidFill>
              </a:rPr>
              <a:t>      </a:t>
            </a:r>
            <a:r>
              <a:rPr lang="zh-CN" altLang="en-US" sz="2400" b="1">
                <a:solidFill>
                  <a:srgbClr val="000000"/>
                </a:solidFill>
              </a:rPr>
              <a:t>古代原子论是古希腊自然观的一个重要部分。</a:t>
            </a:r>
            <a:r>
              <a:rPr lang="zh-CN" altLang="en-US" sz="2400" b="1">
                <a:solidFill>
                  <a:srgbClr val="FF00FF"/>
                </a:solidFill>
              </a:rPr>
              <a:t> </a:t>
            </a:r>
          </a:p>
          <a:p>
            <a:pPr>
              <a:lnSpc>
                <a:spcPct val="110000"/>
              </a:lnSpc>
              <a:buFont typeface="Wingdings" panose="05000000000000000000" pitchFamily="2" charset="2"/>
              <a:buNone/>
            </a:pPr>
            <a:r>
              <a:rPr lang="zh-CN" altLang="en-US" sz="2400" b="1"/>
              <a:t>             </a:t>
            </a:r>
            <a:r>
              <a:rPr lang="zh-CN" altLang="en-US" sz="2400" b="1">
                <a:latin typeface="宋体" panose="02010600030101010101" pitchFamily="2" charset="-122"/>
              </a:rPr>
              <a:t>刘基伯（</a:t>
            </a:r>
            <a:r>
              <a:rPr lang="en-US" altLang="zh-CN" sz="2400" b="1">
                <a:latin typeface="宋体" panose="02010600030101010101" pitchFamily="2" charset="-122"/>
              </a:rPr>
              <a:t>Leucippus</a:t>
            </a:r>
            <a:r>
              <a:rPr lang="zh-CN" altLang="en-US" sz="2400" b="1">
                <a:latin typeface="宋体" panose="02010600030101010101" pitchFamily="2" charset="-122"/>
              </a:rPr>
              <a:t>，公元前500～440）</a:t>
            </a:r>
          </a:p>
          <a:p>
            <a:pPr>
              <a:lnSpc>
                <a:spcPct val="110000"/>
              </a:lnSpc>
              <a:buFont typeface="Wingdings" panose="05000000000000000000" pitchFamily="2" charset="2"/>
              <a:buNone/>
            </a:pPr>
            <a:r>
              <a:rPr lang="zh-CN" altLang="en-US" sz="2400" b="1">
                <a:solidFill>
                  <a:srgbClr val="000000"/>
                </a:solidFill>
              </a:rPr>
              <a:t>             德谟克利特（</a:t>
            </a:r>
            <a:r>
              <a:rPr lang="en-US" altLang="zh-CN" sz="2400" b="1">
                <a:solidFill>
                  <a:srgbClr val="000000"/>
                </a:solidFill>
              </a:rPr>
              <a:t>Democritus </a:t>
            </a:r>
            <a:r>
              <a:rPr lang="zh-CN" altLang="en-US" sz="2400" b="1">
                <a:solidFill>
                  <a:srgbClr val="000000"/>
                </a:solidFill>
              </a:rPr>
              <a:t>公元前460～370） </a:t>
            </a:r>
          </a:p>
          <a:p>
            <a:pPr algn="ctr">
              <a:lnSpc>
                <a:spcPct val="110000"/>
              </a:lnSpc>
              <a:buFont typeface="Wingdings" panose="05000000000000000000" pitchFamily="2" charset="2"/>
              <a:buNone/>
            </a:pPr>
            <a:r>
              <a:rPr lang="zh-CN" altLang="en-US" sz="2400" b="1">
                <a:solidFill>
                  <a:srgbClr val="0066FF"/>
                </a:solidFill>
                <a:ea typeface="华文彩云" panose="02010800040101010101" pitchFamily="2" charset="-122"/>
              </a:rPr>
              <a:t>“</a:t>
            </a:r>
            <a:r>
              <a:rPr lang="zh-CN" altLang="en-US" sz="2400" b="1">
                <a:solidFill>
                  <a:srgbClr val="0066FF"/>
                </a:solidFill>
                <a:latin typeface="华文彩云" panose="02010800040101010101" pitchFamily="2" charset="-122"/>
                <a:ea typeface="华文彩云" panose="02010800040101010101" pitchFamily="2" charset="-122"/>
              </a:rPr>
              <a:t>原子</a:t>
            </a:r>
            <a:r>
              <a:rPr lang="zh-CN" altLang="en-US" sz="2400" b="1">
                <a:solidFill>
                  <a:srgbClr val="0066FF"/>
                </a:solidFill>
                <a:ea typeface="华文彩云" panose="02010800040101010101" pitchFamily="2" charset="-122"/>
              </a:rPr>
              <a:t>”</a:t>
            </a:r>
            <a:r>
              <a:rPr lang="zh-CN" altLang="en-US" sz="2400" b="1">
                <a:solidFill>
                  <a:srgbClr val="0066FF"/>
                </a:solidFill>
                <a:latin typeface="华文彩云" panose="02010800040101010101" pitchFamily="2" charset="-122"/>
                <a:ea typeface="华文彩云" panose="02010800040101010101" pitchFamily="2" charset="-122"/>
              </a:rPr>
              <a:t>（</a:t>
            </a:r>
            <a:r>
              <a:rPr lang="en-US" altLang="zh-CN" sz="2400" b="1">
                <a:solidFill>
                  <a:srgbClr val="0066FF"/>
                </a:solidFill>
                <a:ea typeface="华文彩云" panose="02010800040101010101" pitchFamily="2" charset="-122"/>
              </a:rPr>
              <a:t>atoms</a:t>
            </a:r>
            <a:r>
              <a:rPr lang="en-US" altLang="zh-CN" sz="2400" b="1">
                <a:solidFill>
                  <a:srgbClr val="0066FF"/>
                </a:solidFill>
                <a:latin typeface="华文彩云" panose="02010800040101010101" pitchFamily="2" charset="-122"/>
                <a:ea typeface="华文彩云" panose="02010800040101010101" pitchFamily="2" charset="-122"/>
              </a:rPr>
              <a:t>）---</a:t>
            </a:r>
            <a:r>
              <a:rPr lang="zh-CN" altLang="en-US" sz="2400" b="1">
                <a:solidFill>
                  <a:srgbClr val="0066FF"/>
                </a:solidFill>
                <a:ea typeface="华文彩云" panose="02010800040101010101" pitchFamily="2" charset="-122"/>
              </a:rPr>
              <a:t>“</a:t>
            </a:r>
            <a:r>
              <a:rPr lang="zh-CN" altLang="en-US" sz="2400" b="1">
                <a:solidFill>
                  <a:srgbClr val="0066FF"/>
                </a:solidFill>
                <a:latin typeface="华文彩云" panose="02010800040101010101" pitchFamily="2" charset="-122"/>
                <a:ea typeface="华文彩云" panose="02010800040101010101" pitchFamily="2" charset="-122"/>
              </a:rPr>
              <a:t>不可分割</a:t>
            </a:r>
            <a:r>
              <a:rPr lang="zh-CN" altLang="en-US" sz="2400" b="1">
                <a:solidFill>
                  <a:srgbClr val="0066FF"/>
                </a:solidFill>
                <a:ea typeface="华文彩云" panose="02010800040101010101" pitchFamily="2" charset="-122"/>
              </a:rPr>
              <a:t>”</a:t>
            </a:r>
            <a:r>
              <a:rPr lang="zh-CN" altLang="en-US" sz="2400" b="1">
                <a:solidFill>
                  <a:srgbClr val="000000"/>
                </a:solidFill>
              </a:rPr>
              <a:t> </a:t>
            </a:r>
          </a:p>
          <a:p>
            <a:pPr>
              <a:lnSpc>
                <a:spcPct val="110000"/>
              </a:lnSpc>
              <a:buFont typeface="Wingdings" panose="05000000000000000000" pitchFamily="2" charset="2"/>
              <a:buNone/>
            </a:pPr>
            <a:r>
              <a:rPr lang="zh-CN" altLang="en-US" sz="2400" b="1">
                <a:solidFill>
                  <a:srgbClr val="000000"/>
                </a:solidFill>
              </a:rPr>
              <a:t>             最早的原子论中的“原子”概念主要特征是最小单元、最小的原始物质。</a:t>
            </a:r>
          </a:p>
          <a:p>
            <a:pPr>
              <a:lnSpc>
                <a:spcPct val="110000"/>
              </a:lnSpc>
              <a:buFont typeface="Wingdings" panose="05000000000000000000" pitchFamily="2" charset="2"/>
              <a:buNone/>
            </a:pPr>
            <a:r>
              <a:rPr lang="zh-CN" altLang="en-US" sz="2400" b="1">
                <a:solidFill>
                  <a:srgbClr val="000000"/>
                </a:solidFill>
              </a:rPr>
              <a:t>             伊壁鸠鲁（</a:t>
            </a:r>
            <a:r>
              <a:rPr lang="en-US" altLang="zh-CN" sz="2400" b="1">
                <a:solidFill>
                  <a:srgbClr val="000000"/>
                </a:solidFill>
              </a:rPr>
              <a:t>Epieurus </a:t>
            </a:r>
            <a:r>
              <a:rPr lang="zh-CN" altLang="en-US" sz="2400" b="1">
                <a:solidFill>
                  <a:srgbClr val="000000"/>
                </a:solidFill>
              </a:rPr>
              <a:t>公元前342～270）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0DADBB1C-410F-4FCC-823D-3D61C5622D43}"/>
              </a:ext>
            </a:extLst>
          </p:cNvPr>
          <p:cNvSpPr>
            <a:spLocks noChangeArrowheads="1"/>
          </p:cNvSpPr>
          <p:nvPr/>
        </p:nvSpPr>
        <p:spPr bwMode="auto">
          <a:xfrm>
            <a:off x="881063" y="1438275"/>
            <a:ext cx="8043862" cy="3990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a:solidFill>
                  <a:srgbClr val="0066FF"/>
                </a:solidFill>
                <a:ea typeface="楷体_GB2312" pitchFamily="49" charset="-122"/>
              </a:rPr>
              <a:t>        </a:t>
            </a:r>
            <a:r>
              <a:rPr lang="zh-CN" altLang="en-US" sz="3200">
                <a:solidFill>
                  <a:srgbClr val="0066FF"/>
                </a:solidFill>
                <a:ea typeface="楷体_GB2312" pitchFamily="49" charset="-122"/>
              </a:rPr>
              <a:t>这种超重元素只能持续存在极短的时间，约有</a:t>
            </a:r>
            <a:r>
              <a:rPr lang="en-US" altLang="zh-CN" sz="3200">
                <a:solidFill>
                  <a:srgbClr val="0066FF"/>
                </a:solidFill>
                <a:ea typeface="楷体_GB2312" pitchFamily="49" charset="-122"/>
              </a:rPr>
              <a:t>0.9</a:t>
            </a:r>
            <a:r>
              <a:rPr lang="zh-CN" altLang="en-US" sz="3200">
                <a:solidFill>
                  <a:srgbClr val="0066FF"/>
                </a:solidFill>
                <a:ea typeface="楷体_GB2312" pitchFamily="49" charset="-122"/>
              </a:rPr>
              <a:t>毫秒，之后即迅速衰变为原子量较小的其他元素。至此，这个美俄科学家小组已经成功地合成过</a:t>
            </a:r>
            <a:r>
              <a:rPr lang="en-US" altLang="zh-CN" sz="3200">
                <a:solidFill>
                  <a:srgbClr val="0066FF"/>
                </a:solidFill>
                <a:ea typeface="楷体_GB2312" pitchFamily="49" charset="-122"/>
              </a:rPr>
              <a:t>5</a:t>
            </a:r>
            <a:r>
              <a:rPr lang="zh-CN" altLang="en-US" sz="3200">
                <a:solidFill>
                  <a:srgbClr val="0066FF"/>
                </a:solidFill>
                <a:ea typeface="楷体_GB2312" pitchFamily="49" charset="-122"/>
              </a:rPr>
              <a:t>种新元素，即</a:t>
            </a:r>
            <a:r>
              <a:rPr lang="en-US" altLang="zh-CN" sz="3200">
                <a:solidFill>
                  <a:srgbClr val="0066FF"/>
                </a:solidFill>
                <a:ea typeface="楷体_GB2312" pitchFamily="49" charset="-122"/>
              </a:rPr>
              <a:t>113</a:t>
            </a:r>
            <a:r>
              <a:rPr lang="zh-CN" altLang="en-US" sz="3200">
                <a:solidFill>
                  <a:srgbClr val="0066FF"/>
                </a:solidFill>
                <a:ea typeface="楷体_GB2312" pitchFamily="49" charset="-122"/>
              </a:rPr>
              <a:t>、</a:t>
            </a:r>
            <a:r>
              <a:rPr lang="en-US" altLang="zh-CN" sz="3200">
                <a:solidFill>
                  <a:srgbClr val="0066FF"/>
                </a:solidFill>
                <a:ea typeface="楷体_GB2312" pitchFamily="49" charset="-122"/>
              </a:rPr>
              <a:t>114</a:t>
            </a:r>
            <a:r>
              <a:rPr lang="zh-CN" altLang="en-US" sz="3200">
                <a:solidFill>
                  <a:srgbClr val="0066FF"/>
                </a:solidFill>
                <a:ea typeface="楷体_GB2312" pitchFamily="49" charset="-122"/>
              </a:rPr>
              <a:t>、</a:t>
            </a:r>
            <a:r>
              <a:rPr lang="en-US" altLang="zh-CN" sz="3200">
                <a:solidFill>
                  <a:srgbClr val="0066FF"/>
                </a:solidFill>
                <a:ea typeface="楷体_GB2312" pitchFamily="49" charset="-122"/>
              </a:rPr>
              <a:t>115</a:t>
            </a:r>
            <a:r>
              <a:rPr lang="zh-CN" altLang="en-US" sz="3200">
                <a:solidFill>
                  <a:srgbClr val="0066FF"/>
                </a:solidFill>
                <a:ea typeface="楷体_GB2312" pitchFamily="49" charset="-122"/>
              </a:rPr>
              <a:t>、</a:t>
            </a:r>
            <a:r>
              <a:rPr lang="en-US" altLang="zh-CN" sz="3200">
                <a:solidFill>
                  <a:srgbClr val="0066FF"/>
                </a:solidFill>
                <a:ea typeface="楷体_GB2312" pitchFamily="49" charset="-122"/>
              </a:rPr>
              <a:t>116</a:t>
            </a:r>
            <a:r>
              <a:rPr lang="zh-CN" altLang="en-US" sz="3200">
                <a:solidFill>
                  <a:srgbClr val="0066FF"/>
                </a:solidFill>
                <a:ea typeface="楷体_GB2312" pitchFamily="49" charset="-122"/>
              </a:rPr>
              <a:t>和</a:t>
            </a:r>
            <a:r>
              <a:rPr lang="en-US" altLang="zh-CN" sz="3200">
                <a:solidFill>
                  <a:srgbClr val="0066FF"/>
                </a:solidFill>
                <a:ea typeface="楷体_GB2312" pitchFamily="49" charset="-122"/>
              </a:rPr>
              <a:t>118</a:t>
            </a:r>
            <a:r>
              <a:rPr lang="zh-CN" altLang="en-US" sz="3200">
                <a:solidFill>
                  <a:srgbClr val="0066FF"/>
                </a:solidFill>
                <a:ea typeface="楷体_GB2312" pitchFamily="49" charset="-122"/>
              </a:rPr>
              <a:t>号元素。接下来，科学家们还将尝试寻找更大原子量的元素，据悉</a:t>
            </a:r>
            <a:r>
              <a:rPr lang="en-US" altLang="zh-CN" sz="3200">
                <a:solidFill>
                  <a:srgbClr val="0066FF"/>
                </a:solidFill>
                <a:ea typeface="楷体_GB2312" pitchFamily="49" charset="-122"/>
              </a:rPr>
              <a:t>2007</a:t>
            </a:r>
            <a:r>
              <a:rPr lang="zh-CN" altLang="en-US" sz="3200">
                <a:solidFill>
                  <a:srgbClr val="0066FF"/>
                </a:solidFill>
                <a:ea typeface="楷体_GB2312" pitchFamily="49" charset="-122"/>
              </a:rPr>
              <a:t>年他们计划设计实验用铁同位素轰击钚，制造</a:t>
            </a:r>
            <a:r>
              <a:rPr lang="en-US" altLang="zh-CN" sz="3200">
                <a:solidFill>
                  <a:srgbClr val="0066FF"/>
                </a:solidFill>
                <a:ea typeface="楷体_GB2312" pitchFamily="49" charset="-122"/>
              </a:rPr>
              <a:t>120</a:t>
            </a:r>
            <a:r>
              <a:rPr lang="zh-CN" altLang="en-US" sz="3200">
                <a:solidFill>
                  <a:srgbClr val="0066FF"/>
                </a:solidFill>
                <a:ea typeface="楷体_GB2312" pitchFamily="49" charset="-122"/>
              </a:rPr>
              <a:t>号元素。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C76EFEA-BDF7-4A70-B817-632CAED75800}"/>
              </a:ext>
            </a:extLst>
          </p:cNvPr>
          <p:cNvSpPr>
            <a:spLocks noGrp="1" noChangeArrowheads="1"/>
          </p:cNvSpPr>
          <p:nvPr>
            <p:ph type="title"/>
          </p:nvPr>
        </p:nvSpPr>
        <p:spPr>
          <a:xfrm>
            <a:off x="539750" y="620713"/>
            <a:ext cx="7378700" cy="1143000"/>
          </a:xfrm>
        </p:spPr>
        <p:txBody>
          <a:bodyPr/>
          <a:lstStyle/>
          <a:p>
            <a:r>
              <a:rPr lang="zh-CN" altLang="en-US" sz="4000" b="1">
                <a:solidFill>
                  <a:srgbClr val="FF0000"/>
                </a:solidFill>
                <a:latin typeface="楷体_GB2312" pitchFamily="49" charset="-122"/>
                <a:ea typeface="楷体_GB2312" pitchFamily="49" charset="-122"/>
              </a:rPr>
              <a:t>美科学家发现</a:t>
            </a:r>
            <a:r>
              <a:rPr lang="zh-CN" altLang="en-US" sz="4000" b="1">
                <a:solidFill>
                  <a:srgbClr val="FF0000"/>
                </a:solidFill>
                <a:ea typeface="楷体_GB2312" pitchFamily="49" charset="-122"/>
              </a:rPr>
              <a:t>“</a:t>
            </a:r>
            <a:r>
              <a:rPr lang="zh-CN" altLang="en-US" sz="4000" b="1">
                <a:solidFill>
                  <a:srgbClr val="FF0000"/>
                </a:solidFill>
                <a:latin typeface="楷体_GB2312" pitchFamily="49" charset="-122"/>
                <a:ea typeface="楷体_GB2312" pitchFamily="49" charset="-122"/>
              </a:rPr>
              <a:t>超级原子</a:t>
            </a:r>
            <a:r>
              <a:rPr lang="zh-CN" altLang="en-US" sz="4000" b="1">
                <a:solidFill>
                  <a:srgbClr val="FF0000"/>
                </a:solidFill>
                <a:ea typeface="楷体_GB2312" pitchFamily="49" charset="-122"/>
              </a:rPr>
              <a:t>”</a:t>
            </a:r>
            <a:br>
              <a:rPr lang="zh-CN" altLang="en-US" sz="4000" b="1">
                <a:solidFill>
                  <a:srgbClr val="FF0000"/>
                </a:solidFill>
                <a:latin typeface="楷体_GB2312" pitchFamily="49" charset="-122"/>
                <a:ea typeface="楷体_GB2312" pitchFamily="49" charset="-122"/>
              </a:rPr>
            </a:br>
            <a:r>
              <a:rPr lang="zh-CN" altLang="en-US" sz="4000" b="1">
                <a:solidFill>
                  <a:srgbClr val="FF0000"/>
                </a:solidFill>
                <a:latin typeface="楷体_GB2312" pitchFamily="49" charset="-122"/>
                <a:ea typeface="楷体_GB2312" pitchFamily="49" charset="-122"/>
              </a:rPr>
              <a:t>         元素周期表要扩大</a:t>
            </a:r>
          </a:p>
        </p:txBody>
      </p:sp>
      <p:sp>
        <p:nvSpPr>
          <p:cNvPr id="70660" name="Rectangle 4">
            <a:extLst>
              <a:ext uri="{FF2B5EF4-FFF2-40B4-BE49-F238E27FC236}">
                <a16:creationId xmlns:a16="http://schemas.microsoft.com/office/drawing/2014/main" id="{D9927C04-F1EC-465E-8860-DECBEC61D102}"/>
              </a:ext>
            </a:extLst>
          </p:cNvPr>
          <p:cNvSpPr>
            <a:spLocks noGrp="1" noChangeArrowheads="1"/>
          </p:cNvSpPr>
          <p:nvPr>
            <p:ph type="body" idx="1"/>
          </p:nvPr>
        </p:nvSpPr>
        <p:spPr>
          <a:xfrm>
            <a:off x="809625" y="2924175"/>
            <a:ext cx="7958138" cy="3171825"/>
          </a:xfrm>
          <a:noFill/>
          <a:ln/>
        </p:spPr>
        <p:txBody>
          <a:bodyPr/>
          <a:lstStyle/>
          <a:p>
            <a:pPr>
              <a:buFont typeface="Wingdings" panose="05000000000000000000" pitchFamily="2" charset="2"/>
              <a:buNone/>
            </a:pPr>
            <a:r>
              <a:rPr lang="zh-CN" altLang="en-US" b="1"/>
              <a:t>            </a:t>
            </a:r>
            <a:r>
              <a:rPr lang="zh-CN" altLang="en-US" b="1">
                <a:ea typeface="楷体_GB2312" pitchFamily="49" charset="-122"/>
              </a:rPr>
              <a:t>美国弗吉尼亚共同体大学物理学教授施夫</a:t>
            </a:r>
            <a:r>
              <a:rPr lang="en-US" altLang="zh-CN" b="1">
                <a:ea typeface="楷体_GB2312" pitchFamily="49" charset="-122"/>
              </a:rPr>
              <a:t>·</a:t>
            </a:r>
            <a:r>
              <a:rPr lang="zh-CN" altLang="en-US" b="1">
                <a:ea typeface="楷体_GB2312" pitchFamily="49" charset="-122"/>
              </a:rPr>
              <a:t>汉纳等人在</a:t>
            </a:r>
            <a:r>
              <a:rPr lang="en-US" altLang="zh-CN" b="1">
                <a:ea typeface="楷体_GB2312" pitchFamily="49" charset="-122"/>
              </a:rPr>
              <a:t>《</a:t>
            </a:r>
            <a:r>
              <a:rPr lang="zh-CN" altLang="en-US" b="1">
                <a:ea typeface="楷体_GB2312" pitchFamily="49" charset="-122"/>
              </a:rPr>
              <a:t>科学</a:t>
            </a:r>
            <a:r>
              <a:rPr lang="en-US" altLang="zh-CN" b="1">
                <a:ea typeface="楷体_GB2312" pitchFamily="49" charset="-122"/>
              </a:rPr>
              <a:t>》</a:t>
            </a:r>
            <a:r>
              <a:rPr lang="zh-CN" altLang="en-US" b="1">
                <a:ea typeface="楷体_GB2312" pitchFamily="49" charset="-122"/>
              </a:rPr>
              <a:t>杂志上发表报告披露，他们成功地发现了由</a:t>
            </a:r>
            <a:r>
              <a:rPr lang="en-US" altLang="zh-CN" b="1">
                <a:ea typeface="楷体_GB2312" pitchFamily="49" charset="-122"/>
              </a:rPr>
              <a:t>13</a:t>
            </a:r>
            <a:r>
              <a:rPr lang="zh-CN" altLang="en-US" b="1">
                <a:ea typeface="楷体_GB2312" pitchFamily="49" charset="-122"/>
              </a:rPr>
              <a:t>个铝原子组成的“超级原子”，并将这个“超级原子”命名为</a:t>
            </a:r>
            <a:r>
              <a:rPr lang="en-US" altLang="zh-CN" b="1">
                <a:ea typeface="楷体_GB2312" pitchFamily="49" charset="-122"/>
              </a:rPr>
              <a:t>AL13</a:t>
            </a:r>
            <a:r>
              <a:rPr lang="zh-CN" altLang="en-US" b="1">
                <a:ea typeface="楷体_GB2312" pitchFamily="49" charset="-122"/>
              </a:rPr>
              <a:t>，</a:t>
            </a:r>
            <a:r>
              <a:rPr lang="en-US" altLang="zh-CN" b="1">
                <a:ea typeface="楷体_GB2312" pitchFamily="49" charset="-122"/>
              </a:rPr>
              <a:t>AL</a:t>
            </a:r>
            <a:r>
              <a:rPr lang="zh-CN" altLang="en-US" b="1">
                <a:ea typeface="楷体_GB2312" pitchFamily="49" charset="-122"/>
              </a:rPr>
              <a:t>是铝的符号，</a:t>
            </a:r>
            <a:r>
              <a:rPr lang="en-US" altLang="zh-CN" b="1">
                <a:ea typeface="楷体_GB2312" pitchFamily="49" charset="-122"/>
              </a:rPr>
              <a:t>13</a:t>
            </a:r>
            <a:r>
              <a:rPr lang="zh-CN" altLang="en-US" b="1">
                <a:ea typeface="楷体_GB2312" pitchFamily="49" charset="-122"/>
              </a:rPr>
              <a:t>表示它具有</a:t>
            </a:r>
            <a:r>
              <a:rPr lang="en-US" altLang="zh-CN" b="1">
                <a:ea typeface="楷体_GB2312" pitchFamily="49" charset="-122"/>
              </a:rPr>
              <a:t>13</a:t>
            </a:r>
            <a:r>
              <a:rPr lang="zh-CN" altLang="en-US" b="1">
                <a:ea typeface="楷体_GB2312" pitchFamily="49" charset="-122"/>
              </a:rPr>
              <a:t>个普通铝原子。</a:t>
            </a:r>
          </a:p>
        </p:txBody>
      </p:sp>
      <p:sp>
        <p:nvSpPr>
          <p:cNvPr id="70661" name="Text Box 5">
            <a:extLst>
              <a:ext uri="{FF2B5EF4-FFF2-40B4-BE49-F238E27FC236}">
                <a16:creationId xmlns:a16="http://schemas.microsoft.com/office/drawing/2014/main" id="{80376D7A-89AF-40BA-988D-7749FAD49D86}"/>
              </a:ext>
            </a:extLst>
          </p:cNvPr>
          <p:cNvSpPr txBox="1">
            <a:spLocks noChangeArrowheads="1"/>
          </p:cNvSpPr>
          <p:nvPr/>
        </p:nvSpPr>
        <p:spPr bwMode="auto">
          <a:xfrm>
            <a:off x="7451725" y="1196975"/>
            <a:ext cx="251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2005</a:t>
            </a:r>
            <a:r>
              <a:rPr lang="zh-CN" altLang="en-US"/>
              <a:t>年</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14EE169-2BA2-4D46-8622-A4A81DCB4573}"/>
              </a:ext>
            </a:extLst>
          </p:cNvPr>
          <p:cNvSpPr>
            <a:spLocks noGrp="1" noChangeArrowheads="1"/>
          </p:cNvSpPr>
          <p:nvPr>
            <p:ph type="body" idx="1"/>
          </p:nvPr>
        </p:nvSpPr>
        <p:spPr>
          <a:xfrm>
            <a:off x="881063" y="539750"/>
            <a:ext cx="8043862" cy="5854700"/>
          </a:xfrm>
          <a:solidFill>
            <a:schemeClr val="accent1"/>
          </a:solidFill>
        </p:spPr>
        <p:txBody>
          <a:bodyPr>
            <a:spAutoFit/>
          </a:bodyPr>
          <a:lstStyle/>
          <a:p>
            <a:pPr>
              <a:lnSpc>
                <a:spcPct val="90000"/>
              </a:lnSpc>
              <a:buFont typeface="Wingdings" panose="05000000000000000000" pitchFamily="2" charset="2"/>
              <a:buNone/>
            </a:pPr>
            <a:r>
              <a:rPr lang="zh-CN" altLang="en-US" sz="2800" b="1"/>
              <a:t>           </a:t>
            </a:r>
            <a:r>
              <a:rPr lang="zh-CN" altLang="en-US" sz="2800" b="1">
                <a:solidFill>
                  <a:srgbClr val="CC0000"/>
                </a:solidFill>
                <a:ea typeface="楷体_GB2312" pitchFamily="49" charset="-122"/>
              </a:rPr>
              <a:t>很早以来科学家就企图寻找由多个单个原子组成的“超级原子”，他们希望这种“超级原子”具有现有单个原子不具有的化学性质，施夫</a:t>
            </a:r>
            <a:r>
              <a:rPr lang="en-US" altLang="zh-CN" sz="2800" b="1">
                <a:solidFill>
                  <a:srgbClr val="CC0000"/>
                </a:solidFill>
                <a:ea typeface="楷体_GB2312" pitchFamily="49" charset="-122"/>
              </a:rPr>
              <a:t>·</a:t>
            </a:r>
            <a:r>
              <a:rPr lang="zh-CN" altLang="en-US" sz="2800" b="1">
                <a:solidFill>
                  <a:srgbClr val="CC0000"/>
                </a:solidFill>
                <a:ea typeface="楷体_GB2312" pitchFamily="49" charset="-122"/>
              </a:rPr>
              <a:t>汉纳等人的工作是一个新突破。施夫</a:t>
            </a:r>
            <a:r>
              <a:rPr lang="en-US" altLang="zh-CN" sz="2800" b="1">
                <a:solidFill>
                  <a:srgbClr val="CC0000"/>
                </a:solidFill>
                <a:ea typeface="楷体_GB2312" pitchFamily="49" charset="-122"/>
              </a:rPr>
              <a:t>·</a:t>
            </a:r>
            <a:r>
              <a:rPr lang="zh-CN" altLang="en-US" sz="2800" b="1">
                <a:solidFill>
                  <a:srgbClr val="CC0000"/>
                </a:solidFill>
                <a:ea typeface="楷体_GB2312" pitchFamily="49" charset="-122"/>
              </a:rPr>
              <a:t>汉纳教授和他的同行</a:t>
            </a:r>
            <a:r>
              <a:rPr lang="en-US" altLang="zh-CN" sz="2800" b="1">
                <a:solidFill>
                  <a:srgbClr val="CC0000"/>
                </a:solidFill>
                <a:ea typeface="楷体_GB2312" pitchFamily="49" charset="-122"/>
              </a:rPr>
              <a:t>———</a:t>
            </a:r>
            <a:r>
              <a:rPr lang="zh-CN" altLang="en-US" sz="2800" b="1">
                <a:solidFill>
                  <a:srgbClr val="CC0000"/>
                </a:solidFill>
                <a:ea typeface="楷体_GB2312" pitchFamily="49" charset="-122"/>
              </a:rPr>
              <a:t>宾夕法尼亚大学物理学家卡斯尔曼教授，首先在实验室中将金属铝制成蒸气，在这个过程中会形成一些由多个铝原子组成的极其微小的球，他们发现由</a:t>
            </a:r>
            <a:r>
              <a:rPr lang="en-US" altLang="zh-CN" sz="2800" b="1">
                <a:solidFill>
                  <a:srgbClr val="CC0000"/>
                </a:solidFill>
                <a:ea typeface="楷体_GB2312" pitchFamily="49" charset="-122"/>
              </a:rPr>
              <a:t>13</a:t>
            </a:r>
            <a:r>
              <a:rPr lang="zh-CN" altLang="en-US" sz="2800" b="1">
                <a:solidFill>
                  <a:srgbClr val="CC0000"/>
                </a:solidFill>
                <a:ea typeface="楷体_GB2312" pitchFamily="49" charset="-122"/>
              </a:rPr>
              <a:t>个铝原子组成的小球最稳定。然后，他们使用质谱仪从铝蒸气中过滤出这些</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超级原子”，让它们与呈链形的碘分子发生化学反应。结果发现</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超级原子”取代了碘分子中的一个碘原子的位置，其他碘原子也“悬挂”在</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超级原子”上，这样就产生了一种新的碘铝化合物，在该碘铝化合物中</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超级原子”显示了类似碘原子的性质。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6C6C89D-FD1F-42CA-9215-0A168F2A6834}"/>
              </a:ext>
            </a:extLst>
          </p:cNvPr>
          <p:cNvSpPr>
            <a:spLocks noGrp="1" noChangeArrowheads="1"/>
          </p:cNvSpPr>
          <p:nvPr>
            <p:ph type="body" idx="1"/>
          </p:nvPr>
        </p:nvSpPr>
        <p:spPr>
          <a:xfrm>
            <a:off x="881063" y="539750"/>
            <a:ext cx="8043862" cy="5643563"/>
          </a:xfrm>
          <a:solidFill>
            <a:schemeClr val="accent1"/>
          </a:solidFill>
        </p:spPr>
        <p:txBody>
          <a:bodyPr>
            <a:spAutoFit/>
          </a:bodyPr>
          <a:lstStyle/>
          <a:p>
            <a:pPr>
              <a:buFont typeface="Wingdings" panose="05000000000000000000" pitchFamily="2" charset="2"/>
              <a:buNone/>
            </a:pPr>
            <a:r>
              <a:rPr lang="zh-CN" altLang="en-US" sz="2800" b="1"/>
              <a:t>            </a:t>
            </a:r>
            <a:r>
              <a:rPr lang="zh-CN" altLang="en-US" sz="2800" b="1">
                <a:solidFill>
                  <a:srgbClr val="CC0000"/>
                </a:solidFill>
                <a:ea typeface="楷体_GB2312" pitchFamily="49" charset="-122"/>
              </a:rPr>
              <a:t>由于现有的门捷列夫元素周期表没有包含这样的“超级原子”，</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超级原子”的发现势必导致元素周期表进一步扩大。发现的意义还远不止于此，</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超级原子”与碘形成的化合物，既有金属（铝）的性质，也有非金属（碘）的性质。因此人们可以根据扩大了的元素周期表“按图索骥”，寻找特定的新物质。施夫</a:t>
            </a:r>
            <a:r>
              <a:rPr lang="en-US" altLang="zh-CN" sz="2800" b="1">
                <a:solidFill>
                  <a:srgbClr val="CC0000"/>
                </a:solidFill>
                <a:ea typeface="楷体_GB2312" pitchFamily="49" charset="-122"/>
              </a:rPr>
              <a:t>·</a:t>
            </a:r>
            <a:r>
              <a:rPr lang="zh-CN" altLang="en-US" sz="2800" b="1">
                <a:solidFill>
                  <a:srgbClr val="CC0000"/>
                </a:solidFill>
                <a:ea typeface="楷体_GB2312" pitchFamily="49" charset="-122"/>
              </a:rPr>
              <a:t>汉纳教授说，“在人造物质中使用</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来代替碘，可以研制出导电性能更好的导体，而且</a:t>
            </a:r>
            <a:r>
              <a:rPr lang="en-US" altLang="zh-CN" sz="2800" b="1">
                <a:solidFill>
                  <a:srgbClr val="CC0000"/>
                </a:solidFill>
                <a:ea typeface="楷体_GB2312" pitchFamily="49" charset="-122"/>
              </a:rPr>
              <a:t>AL13</a:t>
            </a:r>
            <a:r>
              <a:rPr lang="zh-CN" altLang="en-US" sz="2800" b="1">
                <a:solidFill>
                  <a:srgbClr val="CC0000"/>
                </a:solidFill>
                <a:ea typeface="楷体_GB2312" pitchFamily="49" charset="-122"/>
              </a:rPr>
              <a:t>还能产生不氧化的铝的颗粒，用做固体火箭发动机燃料，可以解决现在使用铝做燃料的固体火箭发动机因为铝燃烧而出现的难题。”这一发现将在宇宙飞行中获得很大应用。</a:t>
            </a:r>
            <a:r>
              <a:rPr lang="zh-CN" altLang="en-US" sz="2800">
                <a:solidFill>
                  <a:srgbClr val="CC0000"/>
                </a:solidFill>
                <a:ea typeface="楷体_GB2312" pitchFamily="49"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7436EB2-DBD0-48EA-9EEE-DD9DA7D97F6A}"/>
              </a:ext>
            </a:extLst>
          </p:cNvPr>
          <p:cNvSpPr>
            <a:spLocks noGrp="1" noChangeArrowheads="1"/>
          </p:cNvSpPr>
          <p:nvPr>
            <p:ph type="body" idx="1"/>
          </p:nvPr>
        </p:nvSpPr>
        <p:spPr/>
        <p:txBody>
          <a:bodyPr/>
          <a:lstStyle/>
          <a:p>
            <a:pPr>
              <a:buFont typeface="Wingdings" panose="05000000000000000000" pitchFamily="2" charset="2"/>
              <a:buNone/>
            </a:pPr>
            <a:r>
              <a:rPr lang="zh-CN" altLang="en-US" b="1">
                <a:latin typeface="宋体" panose="02010600030101010101" pitchFamily="2" charset="-122"/>
              </a:rPr>
              <a:t>      </a:t>
            </a:r>
            <a:r>
              <a:rPr lang="zh-CN" altLang="en-US" b="1">
                <a:ea typeface="楷体_GB2312" pitchFamily="49" charset="-122"/>
              </a:rPr>
              <a:t>但是，也从事这方面研究的德国卡尔斯鲁厄大学化学家施诺克尔认为，</a:t>
            </a:r>
            <a:r>
              <a:rPr lang="en-US" altLang="zh-CN" b="1">
                <a:ea typeface="楷体_GB2312" pitchFamily="49" charset="-122"/>
              </a:rPr>
              <a:t>AL13</a:t>
            </a:r>
            <a:r>
              <a:rPr lang="zh-CN" altLang="en-US" b="1">
                <a:ea typeface="楷体_GB2312" pitchFamily="49" charset="-122"/>
              </a:rPr>
              <a:t>的研究结果还是纯理论的，没有现实的应用价值。在施诺克尔看来，</a:t>
            </a:r>
            <a:r>
              <a:rPr lang="en-US" altLang="zh-CN" b="1">
                <a:ea typeface="楷体_GB2312" pitchFamily="49" charset="-122"/>
              </a:rPr>
              <a:t>AL13</a:t>
            </a:r>
            <a:r>
              <a:rPr lang="zh-CN" altLang="en-US" b="1">
                <a:ea typeface="楷体_GB2312" pitchFamily="49" charset="-122"/>
              </a:rPr>
              <a:t>还不算很稳定，用它来制成长期稳定的具有新化学性质的物质，还是“未来之事”。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留基伯">
            <a:extLst>
              <a:ext uri="{FF2B5EF4-FFF2-40B4-BE49-F238E27FC236}">
                <a16:creationId xmlns:a16="http://schemas.microsoft.com/office/drawing/2014/main" id="{C0610242-8D51-4B1E-970C-FE5AD16B8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349500"/>
            <a:ext cx="24574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a:extLst>
              <a:ext uri="{FF2B5EF4-FFF2-40B4-BE49-F238E27FC236}">
                <a16:creationId xmlns:a16="http://schemas.microsoft.com/office/drawing/2014/main" id="{81B6BB5E-110E-4B09-B557-68013D532AB3}"/>
              </a:ext>
            </a:extLst>
          </p:cNvPr>
          <p:cNvSpPr>
            <a:spLocks noChangeArrowheads="1"/>
          </p:cNvSpPr>
          <p:nvPr/>
        </p:nvSpPr>
        <p:spPr bwMode="auto">
          <a:xfrm>
            <a:off x="395288" y="5734050"/>
            <a:ext cx="29527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FF0000"/>
                </a:solidFill>
              </a:rPr>
              <a:t>刘基伯（</a:t>
            </a:r>
            <a:r>
              <a:rPr lang="en-US" altLang="zh-CN" sz="1400">
                <a:solidFill>
                  <a:srgbClr val="FF0000"/>
                </a:solidFill>
              </a:rPr>
              <a:t>Leucippus</a:t>
            </a:r>
            <a:r>
              <a:rPr lang="zh-CN" altLang="en-US" sz="1400">
                <a:solidFill>
                  <a:srgbClr val="FF0000"/>
                </a:solidFill>
              </a:rPr>
              <a:t>，公元前500～440，</a:t>
            </a:r>
            <a:r>
              <a:rPr kumimoji="0" lang="zh-CN" altLang="en-US" sz="1400">
                <a:solidFill>
                  <a:srgbClr val="FF0000"/>
                </a:solidFill>
              </a:rPr>
              <a:t>古希腊爱奥尼亚学派中的著名学者</a:t>
            </a:r>
            <a:r>
              <a:rPr lang="zh-CN" altLang="en-US" sz="1400">
                <a:solidFill>
                  <a:srgbClr val="FF0000"/>
                </a:solidFill>
              </a:rPr>
              <a:t>）</a:t>
            </a:r>
          </a:p>
        </p:txBody>
      </p:sp>
      <p:pic>
        <p:nvPicPr>
          <p:cNvPr id="76806" name="Picture 6" descr="德谟克利特">
            <a:extLst>
              <a:ext uri="{FF2B5EF4-FFF2-40B4-BE49-F238E27FC236}">
                <a16:creationId xmlns:a16="http://schemas.microsoft.com/office/drawing/2014/main" id="{F7CAB9B9-694C-4CF8-945A-BBB0AC13D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349500"/>
            <a:ext cx="24495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7">
            <a:extLst>
              <a:ext uri="{FF2B5EF4-FFF2-40B4-BE49-F238E27FC236}">
                <a16:creationId xmlns:a16="http://schemas.microsoft.com/office/drawing/2014/main" id="{D2DE5625-8DA4-4B8A-8AC6-23F0D92BAE28}"/>
              </a:ext>
            </a:extLst>
          </p:cNvPr>
          <p:cNvSpPr>
            <a:spLocks noChangeArrowheads="1"/>
          </p:cNvSpPr>
          <p:nvPr/>
        </p:nvSpPr>
        <p:spPr bwMode="auto">
          <a:xfrm>
            <a:off x="3492500" y="5589588"/>
            <a:ext cx="26638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836613"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24460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52588"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2060575"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517775"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974975"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432175"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889375"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1400">
                <a:solidFill>
                  <a:srgbClr val="FF0000"/>
                </a:solidFill>
              </a:rPr>
              <a:t>德谟克利特</a:t>
            </a:r>
            <a:r>
              <a:rPr lang="en-US" altLang="zh-CN" sz="1400">
                <a:solidFill>
                  <a:srgbClr val="FF0000"/>
                </a:solidFill>
              </a:rPr>
              <a:t>(Democritus</a:t>
            </a:r>
            <a:r>
              <a:rPr lang="zh-CN" altLang="en-US" sz="1400">
                <a:solidFill>
                  <a:srgbClr val="FF0000"/>
                </a:solidFill>
              </a:rPr>
              <a:t>，约公元前</a:t>
            </a:r>
            <a:r>
              <a:rPr lang="en-US" altLang="zh-CN" sz="1400">
                <a:solidFill>
                  <a:srgbClr val="FF0000"/>
                </a:solidFill>
              </a:rPr>
              <a:t>460</a:t>
            </a:r>
            <a:r>
              <a:rPr lang="zh-CN" altLang="en-US" sz="1400">
                <a:solidFill>
                  <a:srgbClr val="FF0000"/>
                </a:solidFill>
              </a:rPr>
              <a:t>年～公元前</a:t>
            </a:r>
            <a:r>
              <a:rPr lang="en-US" altLang="zh-CN" sz="1400">
                <a:solidFill>
                  <a:srgbClr val="FF0000"/>
                </a:solidFill>
              </a:rPr>
              <a:t>370</a:t>
            </a:r>
            <a:r>
              <a:rPr lang="zh-CN" altLang="en-US" sz="1400">
                <a:solidFill>
                  <a:srgbClr val="FF0000"/>
                </a:solidFill>
              </a:rPr>
              <a:t>年</a:t>
            </a:r>
            <a:r>
              <a:rPr lang="en-US" altLang="zh-CN" sz="1400">
                <a:solidFill>
                  <a:srgbClr val="FF0000"/>
                </a:solidFill>
              </a:rPr>
              <a:t>)</a:t>
            </a:r>
            <a:r>
              <a:rPr lang="zh-CN" altLang="en-US" sz="1400">
                <a:solidFill>
                  <a:srgbClr val="FF0000"/>
                </a:solidFill>
              </a:rPr>
              <a:t>，古希腊哲学家，古典原子论的创始人。</a:t>
            </a:r>
          </a:p>
        </p:txBody>
      </p:sp>
      <p:pic>
        <p:nvPicPr>
          <p:cNvPr id="76808" name="Picture 8" descr="8f807afd770a494cf3aff4f7aeaf1986">
            <a:hlinkClick r:id="rId4"/>
            <a:extLst>
              <a:ext uri="{FF2B5EF4-FFF2-40B4-BE49-F238E27FC236}">
                <a16:creationId xmlns:a16="http://schemas.microsoft.com/office/drawing/2014/main" id="{6FAB2F0C-FD52-4FE0-8C73-8E5526D7C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2349500"/>
            <a:ext cx="2312987" cy="3024188"/>
          </a:xfrm>
          <a:prstGeom prst="rect">
            <a:avLst/>
          </a:prstGeom>
          <a:noFill/>
          <a:extLst>
            <a:ext uri="{909E8E84-426E-40DD-AFC4-6F175D3DCCD1}">
              <a14:hiddenFill xmlns:a14="http://schemas.microsoft.com/office/drawing/2010/main">
                <a:solidFill>
                  <a:srgbClr val="FFFFFF"/>
                </a:solidFill>
              </a14:hiddenFill>
            </a:ext>
          </a:extLst>
        </p:spPr>
      </p:pic>
      <p:sp>
        <p:nvSpPr>
          <p:cNvPr id="76809" name="Rectangle 9">
            <a:extLst>
              <a:ext uri="{FF2B5EF4-FFF2-40B4-BE49-F238E27FC236}">
                <a16:creationId xmlns:a16="http://schemas.microsoft.com/office/drawing/2014/main" id="{36B818D7-1DE7-4081-AAB7-D8E6A20C7A14}"/>
              </a:ext>
            </a:extLst>
          </p:cNvPr>
          <p:cNvSpPr>
            <a:spLocks noChangeArrowheads="1"/>
          </p:cNvSpPr>
          <p:nvPr/>
        </p:nvSpPr>
        <p:spPr bwMode="auto">
          <a:xfrm>
            <a:off x="6588125" y="5661025"/>
            <a:ext cx="2171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solidFill>
                  <a:srgbClr val="FF0000"/>
                </a:solidFill>
              </a:rPr>
              <a:t>伊壁鸠鲁（</a:t>
            </a:r>
            <a:r>
              <a:rPr lang="en-US" altLang="zh-CN" sz="1600">
                <a:solidFill>
                  <a:srgbClr val="FF0000"/>
                </a:solidFill>
              </a:rPr>
              <a:t>Epieurus </a:t>
            </a:r>
            <a:r>
              <a:rPr lang="zh-CN" altLang="en-US" sz="1600">
                <a:solidFill>
                  <a:srgbClr val="FF0000"/>
                </a:solidFill>
              </a:rPr>
              <a:t>公元前342～270）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88411E3-40B9-4ED6-A9EE-7553A4CADDA4}"/>
              </a:ext>
            </a:extLst>
          </p:cNvPr>
          <p:cNvSpPr>
            <a:spLocks noGrp="1" noChangeArrowheads="1"/>
          </p:cNvSpPr>
          <p:nvPr>
            <p:ph type="title"/>
          </p:nvPr>
        </p:nvSpPr>
        <p:spPr/>
        <p:txBody>
          <a:bodyPr/>
          <a:lstStyle/>
          <a:p>
            <a:endParaRPr lang="zh-CN" altLang="en-US"/>
          </a:p>
        </p:txBody>
      </p:sp>
      <p:sp>
        <p:nvSpPr>
          <p:cNvPr id="34819" name="Rectangle 3">
            <a:extLst>
              <a:ext uri="{FF2B5EF4-FFF2-40B4-BE49-F238E27FC236}">
                <a16:creationId xmlns:a16="http://schemas.microsoft.com/office/drawing/2014/main" id="{16A2A497-3E05-4CF8-926B-2C68C16002C6}"/>
              </a:ext>
            </a:extLst>
          </p:cNvPr>
          <p:cNvSpPr>
            <a:spLocks noGrp="1" noChangeArrowheads="1"/>
          </p:cNvSpPr>
          <p:nvPr>
            <p:ph type="body" idx="1"/>
          </p:nvPr>
        </p:nvSpPr>
        <p:spPr>
          <a:xfrm>
            <a:off x="468313" y="2276475"/>
            <a:ext cx="4176712" cy="3744913"/>
          </a:xfrm>
        </p:spPr>
        <p:txBody>
          <a:bodyPr/>
          <a:lstStyle/>
          <a:p>
            <a:pPr>
              <a:buFont typeface="Wingdings" panose="05000000000000000000" pitchFamily="2" charset="2"/>
              <a:buNone/>
            </a:pPr>
            <a:r>
              <a:rPr lang="zh-CN" altLang="en-US" b="1">
                <a:solidFill>
                  <a:srgbClr val="000000"/>
                </a:solidFill>
              </a:rPr>
              <a:t>          </a:t>
            </a:r>
            <a:r>
              <a:rPr lang="zh-CN" altLang="en-US" sz="2400" b="1">
                <a:solidFill>
                  <a:srgbClr val="000000"/>
                </a:solidFill>
              </a:rPr>
              <a:t>卡尔</a:t>
            </a:r>
            <a:r>
              <a:rPr lang="en-US" altLang="zh-CN" sz="2400" b="1">
                <a:solidFill>
                  <a:srgbClr val="000000"/>
                </a:solidFill>
              </a:rPr>
              <a:t>•</a:t>
            </a:r>
            <a:r>
              <a:rPr lang="zh-CN" altLang="en-US" sz="2400" b="1">
                <a:solidFill>
                  <a:srgbClr val="000000"/>
                </a:solidFill>
              </a:rPr>
              <a:t>马克思（</a:t>
            </a:r>
            <a:r>
              <a:rPr lang="en-US" altLang="zh-CN" sz="2400" b="1"/>
              <a:t>Karl Marx</a:t>
            </a:r>
            <a:r>
              <a:rPr lang="zh-CN" altLang="en-US" sz="2400" b="1"/>
              <a:t>，</a:t>
            </a:r>
            <a:r>
              <a:rPr lang="en-US" altLang="zh-CN" sz="2400" b="1">
                <a:solidFill>
                  <a:srgbClr val="000000"/>
                </a:solidFill>
              </a:rPr>
              <a:t>1818.5.5~ 1883.3.14</a:t>
            </a:r>
            <a:r>
              <a:rPr lang="zh-CN" altLang="en-US" sz="2400" b="1">
                <a:solidFill>
                  <a:srgbClr val="000000"/>
                </a:solidFill>
              </a:rPr>
              <a:t>）曾在他的论文</a:t>
            </a:r>
            <a:r>
              <a:rPr lang="zh-CN" altLang="en-US" sz="2400" b="1">
                <a:solidFill>
                  <a:srgbClr val="0066FF"/>
                </a:solidFill>
              </a:rPr>
              <a:t>《论德谟克利特的自然哲学和伊壁鸠鲁自然哲学的差别》</a:t>
            </a:r>
            <a:r>
              <a:rPr lang="zh-CN" altLang="en-US" sz="2400" b="1">
                <a:solidFill>
                  <a:srgbClr val="000000"/>
                </a:solidFill>
              </a:rPr>
              <a:t>中，对伊壁鸠鲁的原子论给予了很高的评价：德谟克利特的只是从形式上说明世界，而伊壁鸠鲁则是试图从本质上说明世界。</a:t>
            </a:r>
          </a:p>
        </p:txBody>
      </p:sp>
      <p:pic>
        <p:nvPicPr>
          <p:cNvPr id="34823" name="Picture 7" descr="xinsimple_482060429103660981248">
            <a:hlinkClick r:id="rId2"/>
            <a:extLst>
              <a:ext uri="{FF2B5EF4-FFF2-40B4-BE49-F238E27FC236}">
                <a16:creationId xmlns:a16="http://schemas.microsoft.com/office/drawing/2014/main" id="{B4902796-65C3-498C-9DF1-4E6A870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133600"/>
            <a:ext cx="2841625" cy="403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AAA1336B-C015-4658-B981-7D5D18F1095F}"/>
              </a:ext>
            </a:extLst>
          </p:cNvPr>
          <p:cNvSpPr>
            <a:spLocks noGrp="1" noChangeArrowheads="1"/>
          </p:cNvSpPr>
          <p:nvPr>
            <p:ph type="title"/>
          </p:nvPr>
        </p:nvSpPr>
        <p:spPr/>
        <p:txBody>
          <a:bodyPr/>
          <a:lstStyle/>
          <a:p>
            <a:r>
              <a:rPr lang="zh-CN" altLang="en-US" sz="4800" b="1">
                <a:solidFill>
                  <a:srgbClr val="FF0000"/>
                </a:solidFill>
                <a:ea typeface="隶书" panose="02010509060101010101" pitchFamily="49" charset="-122"/>
              </a:rPr>
              <a:t>相反的观点</a:t>
            </a:r>
          </a:p>
        </p:txBody>
      </p:sp>
      <p:sp>
        <p:nvSpPr>
          <p:cNvPr id="35847" name="Rectangle 1031">
            <a:extLst>
              <a:ext uri="{FF2B5EF4-FFF2-40B4-BE49-F238E27FC236}">
                <a16:creationId xmlns:a16="http://schemas.microsoft.com/office/drawing/2014/main" id="{81E7C0DA-AACE-4FB4-BB52-4F77ABA5F883}"/>
              </a:ext>
            </a:extLst>
          </p:cNvPr>
          <p:cNvSpPr>
            <a:spLocks noChangeArrowheads="1"/>
          </p:cNvSpPr>
          <p:nvPr/>
        </p:nvSpPr>
        <p:spPr bwMode="auto">
          <a:xfrm>
            <a:off x="5003800" y="6092825"/>
            <a:ext cx="38893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lr>
                <a:schemeClr val="accent2"/>
              </a:buClr>
              <a:buSzPct val="65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lr>
                <a:schemeClr val="accent2"/>
              </a:buClr>
              <a:buSzPct val="85000"/>
              <a:buFont typeface="Wingdings" panose="05000000000000000000" pitchFamily="2" charset="2"/>
              <a:buChar char="w"/>
              <a:defRPr kumimoji="1" sz="20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5pPr>
            <a:lvl6pPr marL="22288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6pPr>
            <a:lvl7pPr marL="26860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7pPr>
            <a:lvl8pPr marL="31432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8pPr>
            <a:lvl9pPr marL="3600450" indent="-22860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Font typeface="Wingdings" panose="05000000000000000000" pitchFamily="2" charset="2"/>
              <a:buNone/>
            </a:pPr>
            <a:r>
              <a:rPr lang="zh-CN" altLang="en-US" sz="1400">
                <a:solidFill>
                  <a:srgbClr val="FF0000"/>
                </a:solidFill>
              </a:rPr>
              <a:t>阿那萨古腊（</a:t>
            </a:r>
            <a:r>
              <a:rPr lang="en-US" altLang="zh-CN" sz="1400">
                <a:solidFill>
                  <a:srgbClr val="FF0000"/>
                </a:solidFill>
              </a:rPr>
              <a:t>Anaxagoras  </a:t>
            </a:r>
            <a:r>
              <a:rPr lang="zh-CN" altLang="en-US" sz="1400">
                <a:solidFill>
                  <a:srgbClr val="FF0000"/>
                </a:solidFill>
              </a:rPr>
              <a:t>公元前499～428）</a:t>
            </a:r>
          </a:p>
        </p:txBody>
      </p:sp>
      <p:pic>
        <p:nvPicPr>
          <p:cNvPr id="35849" name="Picture 1033" descr="W020070523362209277350">
            <a:hlinkClick r:id="rId2"/>
            <a:extLst>
              <a:ext uri="{FF2B5EF4-FFF2-40B4-BE49-F238E27FC236}">
                <a16:creationId xmlns:a16="http://schemas.microsoft.com/office/drawing/2014/main" id="{98B3704A-895B-4CD1-A1EB-77DFAEDC6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060575"/>
            <a:ext cx="2478087" cy="3457575"/>
          </a:xfrm>
          <a:prstGeom prst="rect">
            <a:avLst/>
          </a:prstGeom>
          <a:noFill/>
          <a:extLst>
            <a:ext uri="{909E8E84-426E-40DD-AFC4-6F175D3DCCD1}">
              <a14:hiddenFill xmlns:a14="http://schemas.microsoft.com/office/drawing/2010/main">
                <a:solidFill>
                  <a:srgbClr val="FFFFFF"/>
                </a:solidFill>
              </a14:hiddenFill>
            </a:ext>
          </a:extLst>
        </p:spPr>
      </p:pic>
      <p:sp>
        <p:nvSpPr>
          <p:cNvPr id="35850" name="Rectangle 1034">
            <a:extLst>
              <a:ext uri="{FF2B5EF4-FFF2-40B4-BE49-F238E27FC236}">
                <a16:creationId xmlns:a16="http://schemas.microsoft.com/office/drawing/2014/main" id="{69B08BFC-62A7-4BDA-AB80-7E1B90181C5E}"/>
              </a:ext>
            </a:extLst>
          </p:cNvPr>
          <p:cNvSpPr>
            <a:spLocks noChangeArrowheads="1"/>
          </p:cNvSpPr>
          <p:nvPr/>
        </p:nvSpPr>
        <p:spPr bwMode="auto">
          <a:xfrm>
            <a:off x="755650" y="5734050"/>
            <a:ext cx="40322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400">
                <a:solidFill>
                  <a:srgbClr val="FF0000"/>
                </a:solidFill>
              </a:rPr>
              <a:t>亚里士多德（</a:t>
            </a:r>
            <a:r>
              <a:rPr lang="en-US" altLang="zh-CN" sz="1400">
                <a:solidFill>
                  <a:srgbClr val="FF0000"/>
                </a:solidFill>
              </a:rPr>
              <a:t>Aristotle </a:t>
            </a:r>
            <a:r>
              <a:rPr lang="zh-CN" altLang="en-US" sz="1400">
                <a:solidFill>
                  <a:srgbClr val="FF0000"/>
                </a:solidFill>
              </a:rPr>
              <a:t>公元前384～322），</a:t>
            </a:r>
            <a:r>
              <a:rPr lang="en-US" altLang="zh-CN" sz="1400"/>
              <a:t> </a:t>
            </a:r>
            <a:r>
              <a:rPr lang="en-US" altLang="zh-CN" sz="1400">
                <a:solidFill>
                  <a:srgbClr val="FF0000"/>
                </a:solidFill>
              </a:rPr>
              <a:t>2006</a:t>
            </a:r>
            <a:r>
              <a:rPr lang="zh-CN" altLang="en-US" sz="1400">
                <a:solidFill>
                  <a:srgbClr val="FF0000"/>
                </a:solidFill>
              </a:rPr>
              <a:t>年</a:t>
            </a:r>
            <a:r>
              <a:rPr lang="en-US" altLang="zh-CN" sz="1400">
                <a:solidFill>
                  <a:srgbClr val="FF0000"/>
                </a:solidFill>
              </a:rPr>
              <a:t>10</a:t>
            </a:r>
            <a:r>
              <a:rPr lang="zh-CN" altLang="en-US" sz="1400">
                <a:solidFill>
                  <a:srgbClr val="FF0000"/>
                </a:solidFill>
              </a:rPr>
              <a:t>月</a:t>
            </a:r>
            <a:r>
              <a:rPr lang="en-US" altLang="zh-CN" sz="1400">
                <a:solidFill>
                  <a:srgbClr val="FF0000"/>
                </a:solidFill>
              </a:rPr>
              <a:t>24</a:t>
            </a:r>
            <a:r>
              <a:rPr lang="zh-CN" altLang="en-US" sz="1400">
                <a:solidFill>
                  <a:srgbClr val="FF0000"/>
                </a:solidFill>
              </a:rPr>
              <a:t>日希腊在雅典卫城山脚下发现了一尊古罗马时期的雕塑</a:t>
            </a:r>
            <a:r>
              <a:rPr lang="en-US" altLang="zh-CN" sz="1400">
                <a:solidFill>
                  <a:srgbClr val="FF0000"/>
                </a:solidFill>
              </a:rPr>
              <a:t>――</a:t>
            </a:r>
            <a:r>
              <a:rPr lang="zh-CN" altLang="en-US" sz="1400">
                <a:solidFill>
                  <a:srgbClr val="FF0000"/>
                </a:solidFill>
              </a:rPr>
              <a:t>古希腊哲学家亚里士多德的半身雕像。这尊雕像高</a:t>
            </a:r>
            <a:r>
              <a:rPr lang="en-US" altLang="zh-CN" sz="1400">
                <a:solidFill>
                  <a:srgbClr val="FF0000"/>
                </a:solidFill>
              </a:rPr>
              <a:t>46</a:t>
            </a:r>
            <a:r>
              <a:rPr lang="zh-CN" altLang="en-US" sz="1400">
                <a:solidFill>
                  <a:srgbClr val="FF0000"/>
                </a:solidFill>
              </a:rPr>
              <a:t>厘米。</a:t>
            </a:r>
          </a:p>
        </p:txBody>
      </p:sp>
      <p:pic>
        <p:nvPicPr>
          <p:cNvPr id="35853" name="Picture 1037" descr="1027893031">
            <a:extLst>
              <a:ext uri="{FF2B5EF4-FFF2-40B4-BE49-F238E27FC236}">
                <a16:creationId xmlns:a16="http://schemas.microsoft.com/office/drawing/2014/main" id="{1BE82DCB-DE6B-4866-8C2D-95224402C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205038"/>
            <a:ext cx="3649663" cy="3490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9BFDF99C-299B-49A7-85C1-18EEDCDBC0B9}"/>
              </a:ext>
            </a:extLst>
          </p:cNvPr>
          <p:cNvSpPr>
            <a:spLocks noGrp="1" noChangeArrowheads="1"/>
          </p:cNvSpPr>
          <p:nvPr>
            <p:ph type="body" idx="1"/>
          </p:nvPr>
        </p:nvSpPr>
        <p:spPr>
          <a:xfrm>
            <a:off x="827088" y="2420938"/>
            <a:ext cx="7958137" cy="3881437"/>
          </a:xfrm>
        </p:spPr>
        <p:txBody>
          <a:bodyPr/>
          <a:lstStyle/>
          <a:p>
            <a:pPr>
              <a:buFont typeface="Wingdings" panose="05000000000000000000" pitchFamily="2" charset="2"/>
              <a:buNone/>
            </a:pPr>
            <a:r>
              <a:rPr lang="zh-CN" altLang="en-US" sz="2400" b="1">
                <a:solidFill>
                  <a:srgbClr val="000000"/>
                </a:solidFill>
              </a:rPr>
              <a:t>             反对这种物质的原子论。他们认为物质是连续的，可以无限止地分割下去。这种观点在中世纪时占优势。</a:t>
            </a:r>
          </a:p>
          <a:p>
            <a:pPr>
              <a:buFont typeface="Wingdings" panose="05000000000000000000" pitchFamily="2" charset="2"/>
              <a:buNone/>
            </a:pPr>
            <a:r>
              <a:rPr lang="zh-CN" altLang="en-US" sz="2400" b="1">
                <a:solidFill>
                  <a:srgbClr val="000000"/>
                </a:solidFill>
              </a:rPr>
              <a:t> </a:t>
            </a:r>
          </a:p>
          <a:p>
            <a:pPr>
              <a:buFont typeface="Wingdings" panose="05000000000000000000" pitchFamily="2" charset="2"/>
              <a:buNone/>
            </a:pPr>
            <a:r>
              <a:rPr lang="zh-CN" altLang="en-US" sz="2400" b="1">
                <a:solidFill>
                  <a:srgbClr val="000000"/>
                </a:solidFill>
              </a:rPr>
              <a:t>             但随着实验技术的发展，物质的原子观在十六世纪之后，又为人们所接受，著名学者伽利略（</a:t>
            </a:r>
            <a:r>
              <a:rPr lang="en-US" altLang="zh-CN" sz="2400" b="1">
                <a:solidFill>
                  <a:srgbClr val="000000"/>
                </a:solidFill>
              </a:rPr>
              <a:t>G.Galileo 1564～1642）、</a:t>
            </a:r>
            <a:r>
              <a:rPr lang="zh-CN" altLang="en-US" sz="2400" b="1">
                <a:solidFill>
                  <a:srgbClr val="000000"/>
                </a:solidFill>
              </a:rPr>
              <a:t>笛卡尔（</a:t>
            </a:r>
            <a:r>
              <a:rPr lang="en-US" altLang="zh-CN" sz="2400" b="1">
                <a:solidFill>
                  <a:srgbClr val="000000"/>
                </a:solidFill>
              </a:rPr>
              <a:t>R.Descartes 1596～1650）、</a:t>
            </a:r>
            <a:r>
              <a:rPr lang="zh-CN" altLang="en-US" sz="2400" b="1">
                <a:solidFill>
                  <a:srgbClr val="000000"/>
                </a:solidFill>
              </a:rPr>
              <a:t>波义耳（</a:t>
            </a:r>
            <a:r>
              <a:rPr lang="en-US" altLang="zh-CN" sz="2400" b="1">
                <a:solidFill>
                  <a:srgbClr val="000000"/>
                </a:solidFill>
              </a:rPr>
              <a:t>H.R.Boyle 1627～1691）</a:t>
            </a:r>
            <a:r>
              <a:rPr lang="zh-CN" altLang="en-US" sz="2400" b="1">
                <a:solidFill>
                  <a:srgbClr val="000000"/>
                </a:solidFill>
              </a:rPr>
              <a:t>和牛顿（</a:t>
            </a:r>
            <a:r>
              <a:rPr lang="en-US" altLang="zh-CN" sz="2400" b="1">
                <a:solidFill>
                  <a:srgbClr val="000000"/>
                </a:solidFill>
              </a:rPr>
              <a:t>S.I.Newton 1642～1727）</a:t>
            </a:r>
            <a:r>
              <a:rPr lang="zh-CN" altLang="en-US" sz="2400" b="1">
                <a:solidFill>
                  <a:srgbClr val="000000"/>
                </a:solidFill>
              </a:rPr>
              <a:t>等都支持这样的观点。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280E1D6-0E2E-4480-8D9B-F5AE00BA7386}"/>
              </a:ext>
            </a:extLst>
          </p:cNvPr>
          <p:cNvSpPr>
            <a:spLocks noGrp="1" noChangeArrowheads="1"/>
          </p:cNvSpPr>
          <p:nvPr>
            <p:ph type="title"/>
          </p:nvPr>
        </p:nvSpPr>
        <p:spPr/>
        <p:txBody>
          <a:bodyPr/>
          <a:lstStyle/>
          <a:p>
            <a:endParaRPr lang="zh-CN" altLang="en-US"/>
          </a:p>
        </p:txBody>
      </p:sp>
      <p:sp>
        <p:nvSpPr>
          <p:cNvPr id="36867" name="Rectangle 3">
            <a:extLst>
              <a:ext uri="{FF2B5EF4-FFF2-40B4-BE49-F238E27FC236}">
                <a16:creationId xmlns:a16="http://schemas.microsoft.com/office/drawing/2014/main" id="{41A2DE8F-30C4-47A2-8FF7-4C68B6FEC5DF}"/>
              </a:ext>
            </a:extLst>
          </p:cNvPr>
          <p:cNvSpPr>
            <a:spLocks noGrp="1" noChangeArrowheads="1"/>
          </p:cNvSpPr>
          <p:nvPr>
            <p:ph type="body" idx="1"/>
          </p:nvPr>
        </p:nvSpPr>
        <p:spPr>
          <a:xfrm>
            <a:off x="809625" y="2214563"/>
            <a:ext cx="7958138" cy="4643437"/>
          </a:xfrm>
        </p:spPr>
        <p:txBody>
          <a:bodyPr/>
          <a:lstStyle/>
          <a:p>
            <a:pPr>
              <a:buFont typeface="Wingdings" panose="05000000000000000000" pitchFamily="2" charset="2"/>
              <a:buNone/>
            </a:pPr>
            <a:r>
              <a:rPr lang="zh-CN" altLang="en-US" sz="2400" b="1">
                <a:solidFill>
                  <a:srgbClr val="FF00FF"/>
                </a:solidFill>
              </a:rPr>
              <a:t>〈中国古代原子论〉</a:t>
            </a:r>
          </a:p>
          <a:p>
            <a:pPr>
              <a:buFont typeface="Wingdings" panose="05000000000000000000" pitchFamily="2" charset="2"/>
              <a:buNone/>
            </a:pPr>
            <a:r>
              <a:rPr lang="zh-CN" altLang="en-US" sz="2400" b="1">
                <a:solidFill>
                  <a:srgbClr val="000000"/>
                </a:solidFill>
              </a:rPr>
              <a:t>             在我国，早在战国时期就出现了</a:t>
            </a:r>
          </a:p>
          <a:p>
            <a:pPr>
              <a:buFont typeface="Wingdings" panose="05000000000000000000" pitchFamily="2" charset="2"/>
              <a:buNone/>
            </a:pPr>
            <a:r>
              <a:rPr lang="zh-CN" altLang="en-US" sz="2400" b="1">
                <a:solidFill>
                  <a:srgbClr val="000000"/>
                </a:solidFill>
              </a:rPr>
              <a:t>     与上面相类似的两种观点。 </a:t>
            </a:r>
          </a:p>
          <a:p>
            <a:pPr>
              <a:buFont typeface="Wingdings" panose="05000000000000000000" pitchFamily="2" charset="2"/>
              <a:buNone/>
            </a:pPr>
            <a:endParaRPr lang="zh-CN" altLang="en-US" sz="2400" b="1">
              <a:solidFill>
                <a:srgbClr val="000000"/>
              </a:solidFill>
            </a:endParaRPr>
          </a:p>
          <a:p>
            <a:pPr>
              <a:buFont typeface="Wingdings" panose="05000000000000000000" pitchFamily="2" charset="2"/>
              <a:buNone/>
            </a:pPr>
            <a:r>
              <a:rPr lang="zh-CN" altLang="en-US" sz="2400" b="1">
                <a:solidFill>
                  <a:srgbClr val="000000"/>
                </a:solidFill>
              </a:rPr>
              <a:t>             墨翟（</a:t>
            </a:r>
            <a:r>
              <a:rPr lang="en-US" altLang="zh-CN" sz="2400" b="1">
                <a:solidFill>
                  <a:srgbClr val="000000"/>
                </a:solidFill>
              </a:rPr>
              <a:t>dí）（</a:t>
            </a:r>
            <a:r>
              <a:rPr lang="zh-CN" altLang="en-US" sz="2400" b="1">
                <a:solidFill>
                  <a:srgbClr val="000000"/>
                </a:solidFill>
              </a:rPr>
              <a:t>公元前478～392）</a:t>
            </a:r>
          </a:p>
          <a:p>
            <a:pPr>
              <a:buFont typeface="Wingdings" panose="05000000000000000000" pitchFamily="2" charset="2"/>
              <a:buNone/>
            </a:pPr>
            <a:r>
              <a:rPr lang="zh-CN" altLang="en-US" sz="2400" b="1">
                <a:solidFill>
                  <a:srgbClr val="000000"/>
                </a:solidFill>
              </a:rPr>
              <a:t>             主要著作《墨经》，全书分经上、经下、经说上和经说下四篇，约计一千八十余条，五千七百余字。 </a:t>
            </a:r>
          </a:p>
          <a:p>
            <a:pPr>
              <a:buFont typeface="Wingdings" panose="05000000000000000000" pitchFamily="2" charset="2"/>
              <a:buNone/>
            </a:pPr>
            <a:endParaRPr lang="zh-CN" altLang="en-US" sz="2400" b="1">
              <a:solidFill>
                <a:srgbClr val="000000"/>
              </a:solidFill>
            </a:endParaRPr>
          </a:p>
          <a:p>
            <a:pPr algn="ctr">
              <a:buFont typeface="Wingdings" panose="05000000000000000000" pitchFamily="2" charset="2"/>
              <a:buNone/>
            </a:pPr>
            <a:r>
              <a:rPr lang="zh-CN" altLang="en-US" sz="2400" b="1">
                <a:solidFill>
                  <a:srgbClr val="000000"/>
                </a:solidFill>
              </a:rPr>
              <a:t>《墨经》62条中写道：“端，体之无序而最前者也。”</a:t>
            </a:r>
          </a:p>
        </p:txBody>
      </p:sp>
      <p:pic>
        <p:nvPicPr>
          <p:cNvPr id="36869" name="Picture 5" descr="20070517153918">
            <a:hlinkClick r:id="rId2"/>
            <a:extLst>
              <a:ext uri="{FF2B5EF4-FFF2-40B4-BE49-F238E27FC236}">
                <a16:creationId xmlns:a16="http://schemas.microsoft.com/office/drawing/2014/main" id="{ADB11665-1FC4-414A-9AB5-F3CAEBAEF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620713"/>
            <a:ext cx="2281237" cy="3357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83223BC-C21A-42E5-9BF7-6C2E9F983E4C}"/>
              </a:ext>
            </a:extLst>
          </p:cNvPr>
          <p:cNvSpPr>
            <a:spLocks noGrp="1" noChangeArrowheads="1"/>
          </p:cNvSpPr>
          <p:nvPr>
            <p:ph type="title"/>
          </p:nvPr>
        </p:nvSpPr>
        <p:spPr/>
        <p:txBody>
          <a:bodyPr/>
          <a:lstStyle/>
          <a:p>
            <a:endParaRPr lang="zh-CN" altLang="en-US"/>
          </a:p>
        </p:txBody>
      </p:sp>
      <p:sp>
        <p:nvSpPr>
          <p:cNvPr id="37891" name="Rectangle 3">
            <a:extLst>
              <a:ext uri="{FF2B5EF4-FFF2-40B4-BE49-F238E27FC236}">
                <a16:creationId xmlns:a16="http://schemas.microsoft.com/office/drawing/2014/main" id="{9E1F8637-3ADB-4749-A58A-4E28456D29AC}"/>
              </a:ext>
            </a:extLst>
          </p:cNvPr>
          <p:cNvSpPr>
            <a:spLocks noGrp="1" noChangeArrowheads="1"/>
          </p:cNvSpPr>
          <p:nvPr>
            <p:ph type="body" idx="1"/>
          </p:nvPr>
        </p:nvSpPr>
        <p:spPr/>
        <p:txBody>
          <a:bodyPr/>
          <a:lstStyle/>
          <a:p>
            <a:pPr>
              <a:buFont typeface="Wingdings" panose="05000000000000000000" pitchFamily="2" charset="2"/>
              <a:buNone/>
            </a:pPr>
            <a:r>
              <a:rPr lang="zh-CN" altLang="en-US" sz="2400" b="1">
                <a:solidFill>
                  <a:srgbClr val="000000"/>
                </a:solidFill>
              </a:rPr>
              <a:t>              《经说》中对“端” 作了“是无间也”的解释，意思是说“端”这种东西的内部是没有空隙的。</a:t>
            </a:r>
          </a:p>
          <a:p>
            <a:pPr>
              <a:buFont typeface="Wingdings" panose="05000000000000000000" pitchFamily="2" charset="2"/>
              <a:buNone/>
            </a:pPr>
            <a:endParaRPr lang="zh-CN" altLang="en-US" sz="2400" b="1">
              <a:solidFill>
                <a:srgbClr val="000000"/>
              </a:solidFill>
            </a:endParaRPr>
          </a:p>
          <a:p>
            <a:pPr>
              <a:buFont typeface="Wingdings" panose="05000000000000000000" pitchFamily="2" charset="2"/>
              <a:buNone/>
            </a:pPr>
            <a:r>
              <a:rPr lang="zh-CN" altLang="en-US" sz="2400" b="1">
                <a:solidFill>
                  <a:srgbClr val="000000"/>
                </a:solidFill>
              </a:rPr>
              <a:t>              在《墨经》中还指出：一切充实的东西（“盈”）都是由“端”——原子组成；不同的原子交互配合产生宇宙中的万物。</a:t>
            </a:r>
          </a:p>
        </p:txBody>
      </p:sp>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381</TotalTime>
  <Words>2519</Words>
  <Application>Microsoft Office PowerPoint</Application>
  <PresentationFormat>全屏显示(4:3)</PresentationFormat>
  <Paragraphs>124</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Times New Roman</vt:lpstr>
      <vt:lpstr>宋体</vt:lpstr>
      <vt:lpstr>Wingdings</vt:lpstr>
      <vt:lpstr>隶书</vt:lpstr>
      <vt:lpstr>仿宋_GB2312</vt:lpstr>
      <vt:lpstr>华文彩云</vt:lpstr>
      <vt:lpstr>华文楷体</vt:lpstr>
      <vt:lpstr>楷体_GB2312</vt:lpstr>
      <vt:lpstr>Straight Edge</vt:lpstr>
      <vt:lpstr>绪            论</vt:lpstr>
      <vt:lpstr>PowerPoint 演示文稿</vt:lpstr>
      <vt:lpstr>〈古代原子论〉</vt:lpstr>
      <vt:lpstr>PowerPoint 演示文稿</vt:lpstr>
      <vt:lpstr>PowerPoint 演示文稿</vt:lpstr>
      <vt:lpstr>相反的观点</vt:lpstr>
      <vt:lpstr>PowerPoint 演示文稿</vt:lpstr>
      <vt:lpstr>PowerPoint 演示文稿</vt:lpstr>
      <vt:lpstr>PowerPoint 演示文稿</vt:lpstr>
      <vt:lpstr>PowerPoint 演示文稿</vt:lpstr>
      <vt:lpstr>PowerPoint 演示文稿</vt:lpstr>
      <vt:lpstr>PowerPoint 演示文稿</vt:lpstr>
      <vt:lpstr>〈多元论〉</vt:lpstr>
      <vt:lpstr>PowerPoint 演示文稿</vt:lpstr>
      <vt:lpstr>PowerPoint 演示文稿</vt:lpstr>
      <vt:lpstr>〈经典原子论〉 </vt:lpstr>
      <vt:lpstr>PowerPoint 演示文稿</vt:lpstr>
      <vt:lpstr>PowerPoint 演示文稿</vt:lpstr>
      <vt:lpstr>PowerPoint 演示文稿</vt:lpstr>
      <vt:lpstr>元素周期律的发现       标志着经典原子论的确立</vt:lpstr>
      <vt:lpstr>PowerPoint 演示文稿</vt:lpstr>
      <vt:lpstr>PowerPoint 演示文稿</vt:lpstr>
      <vt:lpstr>PowerPoint 演示文稿</vt:lpstr>
      <vt:lpstr>PowerPoint 演示文稿</vt:lpstr>
      <vt:lpstr>PowerPoint 演示文稿</vt:lpstr>
      <vt:lpstr>〈近期发展〉</vt:lpstr>
      <vt:lpstr>PowerPoint 演示文稿</vt:lpstr>
      <vt:lpstr>然而！！！！！</vt:lpstr>
      <vt:lpstr>PowerPoint 演示文稿</vt:lpstr>
      <vt:lpstr>PowerPoint 演示文稿</vt:lpstr>
      <vt:lpstr>美科学家发现“超级原子”          元素周期表要扩大</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            论</dc:title>
  <dc:creator>mouse-wlx</dc:creator>
  <cp:lastModifiedBy>张 伯望</cp:lastModifiedBy>
  <cp:revision>104</cp:revision>
  <cp:lastPrinted>1601-01-01T00:00:00Z</cp:lastPrinted>
  <dcterms:created xsi:type="dcterms:W3CDTF">2003-02-13T08:24:51Z</dcterms:created>
  <dcterms:modified xsi:type="dcterms:W3CDTF">2019-08-21T07:41:24Z</dcterms:modified>
</cp:coreProperties>
</file>