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39" r:id="rId2"/>
  </p:sldMasterIdLst>
  <p:sldIdLst>
    <p:sldId id="256" r:id="rId3"/>
    <p:sldId id="359" r:id="rId4"/>
    <p:sldId id="272" r:id="rId5"/>
    <p:sldId id="257" r:id="rId6"/>
    <p:sldId id="261" r:id="rId7"/>
    <p:sldId id="266" r:id="rId8"/>
    <p:sldId id="360" r:id="rId9"/>
    <p:sldId id="361" r:id="rId10"/>
    <p:sldId id="353" r:id="rId11"/>
    <p:sldId id="274" r:id="rId12"/>
    <p:sldId id="363" r:id="rId13"/>
    <p:sldId id="281" r:id="rId14"/>
    <p:sldId id="282" r:id="rId15"/>
    <p:sldId id="362" r:id="rId16"/>
    <p:sldId id="357" r:id="rId17"/>
    <p:sldId id="286" r:id="rId18"/>
    <p:sldId id="287" r:id="rId19"/>
    <p:sldId id="364" r:id="rId20"/>
    <p:sldId id="365" r:id="rId21"/>
    <p:sldId id="366" r:id="rId22"/>
    <p:sldId id="288" r:id="rId23"/>
    <p:sldId id="354" r:id="rId24"/>
    <p:sldId id="355" r:id="rId25"/>
    <p:sldId id="293" r:id="rId26"/>
    <p:sldId id="303" r:id="rId27"/>
    <p:sldId id="302" r:id="rId28"/>
    <p:sldId id="307" r:id="rId29"/>
    <p:sldId id="306" r:id="rId30"/>
    <p:sldId id="367" r:id="rId31"/>
    <p:sldId id="368" r:id="rId32"/>
    <p:sldId id="317" r:id="rId33"/>
    <p:sldId id="311" r:id="rId34"/>
    <p:sldId id="339" r:id="rId35"/>
    <p:sldId id="340" r:id="rId36"/>
    <p:sldId id="322" r:id="rId37"/>
    <p:sldId id="320" r:id="rId38"/>
    <p:sldId id="341" r:id="rId39"/>
    <p:sldId id="342" r:id="rId40"/>
    <p:sldId id="343" r:id="rId41"/>
    <p:sldId id="344" r:id="rId42"/>
    <p:sldId id="345" r:id="rId43"/>
    <p:sldId id="346" r:id="rId44"/>
    <p:sldId id="347" r:id="rId45"/>
    <p:sldId id="352" r:id="rId46"/>
    <p:sldId id="348" r:id="rId47"/>
    <p:sldId id="349" r:id="rId48"/>
    <p:sldId id="350" r:id="rId49"/>
    <p:sldId id="351" r:id="rId50"/>
    <p:sldId id="369" r:id="rId5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3399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94699" autoAdjust="0"/>
  </p:normalViewPr>
  <p:slideViewPr>
    <p:cSldViewPr>
      <p:cViewPr varScale="1">
        <p:scale>
          <a:sx n="55" d="100"/>
          <a:sy n="55" d="100"/>
        </p:scale>
        <p:origin x="96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_rels/data2.xml.rels><?xml version="1.0" encoding="UTF-8" standalone="yes"?>
<Relationships xmlns="http://schemas.openxmlformats.org/package/2006/relationships"><Relationship Id="rId1"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0A0AF-7EEF-4B9F-9817-7D198C2444B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EBC77727-1E11-47C9-9B68-31ADFBCA0256}">
      <dgm:prSet phldrT="[文本]" custT="1"/>
      <dgm:spPr/>
      <dgm:t>
        <a:bodyPr/>
        <a:lstStyle/>
        <a:p>
          <a:r>
            <a:rPr lang="zh-CN" altLang="en-US" sz="2400" b="0" i="0" u="none" strike="noStrike" baseline="0" dirty="0" smtClean="0">
              <a:solidFill>
                <a:schemeClr val="bg1"/>
              </a:solidFill>
              <a:latin typeface="HiddenHorzOCR"/>
            </a:rPr>
            <a:t>初末态宇称必须相反</a:t>
          </a:r>
          <a:endParaRPr lang="zh-CN" altLang="en-US" sz="2400" dirty="0">
            <a:solidFill>
              <a:schemeClr val="bg1"/>
            </a:solidFill>
          </a:endParaRPr>
        </a:p>
      </dgm:t>
    </dgm:pt>
    <dgm:pt modelId="{72D5FFFB-9AAE-4933-98D7-766AD462B5B4}" type="parTrans" cxnId="{65154127-E5AE-47BF-BF63-3136A2CA3800}">
      <dgm:prSet/>
      <dgm:spPr/>
      <dgm:t>
        <a:bodyPr/>
        <a:lstStyle/>
        <a:p>
          <a:endParaRPr lang="zh-CN" altLang="en-US"/>
        </a:p>
      </dgm:t>
    </dgm:pt>
    <dgm:pt modelId="{064FCE18-B4F2-4A6B-8246-B76E77C81E41}" type="sibTrans" cxnId="{65154127-E5AE-47BF-BF63-3136A2CA3800}">
      <dgm:prSet/>
      <dgm:spPr/>
      <dgm:t>
        <a:bodyPr/>
        <a:lstStyle/>
        <a:p>
          <a:endParaRPr lang="zh-CN" altLang="en-US"/>
        </a:p>
      </dgm:t>
    </dgm:pt>
    <mc:AlternateContent xmlns:mc="http://schemas.openxmlformats.org/markup-compatibility/2006" xmlns:a14="http://schemas.microsoft.com/office/drawing/2010/main">
      <mc:Choice Requires="a14">
        <dgm:pt modelId="{C3848EF7-6AC4-4524-B158-3868DA38386C}">
          <dgm:prSet phldrT="[文本]" custT="1"/>
          <dgm:spPr/>
          <dgm:t>
            <a:bodyPr/>
            <a:lstStyle/>
            <a:p>
              <a14:m>
                <m:oMath xmlns:m="http://schemas.openxmlformats.org/officeDocument/2006/math">
                  <m:sSub>
                    <m:sSubPr>
                      <m:ctrlPr>
                        <a:rPr lang="en-US" altLang="zh-CN" sz="2000" b="0" i="1" smtClean="0">
                          <a:latin typeface="Cambria Math" panose="02040503050406030204" pitchFamily="18" charset="0"/>
                        </a:rPr>
                      </m:ctrlPr>
                    </m:sSub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2</m:t>
                              </m:r>
                            </m:sub>
                          </m:sSub>
                        </m:e>
                      </m:d>
                    </m:e>
                    <m:sub>
                      <m:r>
                        <a:rPr lang="zh-CN" altLang="en-US" sz="2000" b="0" i="1" smtClean="0">
                          <a:latin typeface="Cambria Math" panose="02040503050406030204" pitchFamily="18" charset="0"/>
                        </a:rPr>
                        <m:t>初</m:t>
                      </m:r>
                    </m:sub>
                  </m:sSub>
                </m:oMath>
              </a14:m>
              <a:r>
                <a:rPr lang="zh-CN" altLang="en-US" sz="2000" dirty="0" smtClean="0"/>
                <a:t>与</a:t>
              </a:r>
              <a14:m>
                <m:oMath xmlns:m="http://schemas.openxmlformats.org/officeDocument/2006/math">
                  <m:sSub>
                    <m:sSubPr>
                      <m:ctrlPr>
                        <a:rPr lang="en-US" altLang="zh-CN" sz="2000" b="0" i="1" smtClean="0">
                          <a:latin typeface="Cambria Math" panose="02040503050406030204" pitchFamily="18" charset="0"/>
                        </a:rPr>
                      </m:ctrlPr>
                    </m:sSubPr>
                    <m:e>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2</m:t>
                              </m:r>
                            </m:sub>
                          </m:sSub>
                        </m:e>
                      </m:d>
                    </m:e>
                    <m:sub>
                      <m:r>
                        <a:rPr lang="zh-CN" altLang="en-US" sz="2000" b="0" i="1" smtClean="0">
                          <a:latin typeface="Cambria Math" panose="02040503050406030204" pitchFamily="18" charset="0"/>
                        </a:rPr>
                        <m:t>末</m:t>
                      </m:r>
                    </m:sub>
                  </m:sSub>
                </m:oMath>
              </a14:m>
              <a:r>
                <a:rPr lang="zh-CN" altLang="en-US" sz="2000" dirty="0" smtClean="0"/>
                <a:t>奇偶性相反</a:t>
              </a:r>
              <a:endParaRPr lang="zh-CN" altLang="en-US" sz="2000" dirty="0"/>
            </a:p>
          </dgm:t>
        </dgm:pt>
      </mc:Choice>
      <mc:Fallback xmlns="">
        <dgm:pt modelId="{C3848EF7-6AC4-4524-B158-3868DA38386C}">
          <dgm:prSet phldrT="[文本]" custT="1"/>
          <dgm:spPr/>
          <dgm:t>
            <a:bodyPr/>
            <a:lstStyle/>
            <a:p>
              <a:r>
                <a:rPr lang="en-US" altLang="zh-CN" sz="2000" b="0" i="0" smtClean="0">
                  <a:latin typeface="Cambria Math" panose="02040503050406030204" pitchFamily="18" charset="0"/>
                </a:rPr>
                <a:t>(𝑙_1+𝑙_2 )_</a:t>
              </a:r>
              <a:r>
                <a:rPr lang="zh-CN" altLang="en-US" sz="2000" b="0" i="0" smtClean="0">
                  <a:latin typeface="Cambria Math" panose="02040503050406030204" pitchFamily="18" charset="0"/>
                </a:rPr>
                <a:t>初</a:t>
              </a:r>
              <a:r>
                <a:rPr lang="zh-CN" altLang="en-US" sz="2000" dirty="0" smtClean="0"/>
                <a:t>与</a:t>
              </a:r>
              <a:r>
                <a:rPr lang="en-US" altLang="zh-CN" sz="2000" b="0" i="0" smtClean="0">
                  <a:latin typeface="Cambria Math" panose="02040503050406030204" pitchFamily="18" charset="0"/>
                </a:rPr>
                <a:t>(𝑙_1+𝑙_2 )</a:t>
              </a:r>
              <a:r>
                <a:rPr lang="en-US" altLang="zh-CN" sz="2000" b="0" i="0" smtClean="0">
                  <a:latin typeface="Cambria Math" panose="02040503050406030204" pitchFamily="18" charset="0"/>
                </a:rPr>
                <a:t>_</a:t>
              </a:r>
              <a:r>
                <a:rPr lang="zh-CN" altLang="en-US" sz="2000" b="0" i="0" smtClean="0">
                  <a:latin typeface="Cambria Math" panose="02040503050406030204" pitchFamily="18" charset="0"/>
                </a:rPr>
                <a:t>末</a:t>
              </a:r>
              <a:r>
                <a:rPr lang="zh-CN" altLang="en-US" sz="2000" dirty="0" smtClean="0"/>
                <a:t>奇偶性相反</a:t>
              </a:r>
              <a:endParaRPr lang="zh-CN" altLang="en-US" sz="2000" dirty="0"/>
            </a:p>
          </dgm:t>
        </dgm:pt>
      </mc:Fallback>
    </mc:AlternateContent>
    <dgm:pt modelId="{EF0DA460-A2AE-4C76-BF28-794B421954EA}" type="parTrans" cxnId="{575A455C-B263-4999-A18E-C023F1D8743B}">
      <dgm:prSet/>
      <dgm:spPr/>
      <dgm:t>
        <a:bodyPr/>
        <a:lstStyle/>
        <a:p>
          <a:endParaRPr lang="zh-CN" altLang="en-US"/>
        </a:p>
      </dgm:t>
    </dgm:pt>
    <dgm:pt modelId="{4CAFD50D-9C13-4E4E-A366-3A82DDF8B278}" type="sibTrans" cxnId="{575A455C-B263-4999-A18E-C023F1D8743B}">
      <dgm:prSet/>
      <dgm:spPr/>
      <dgm:t>
        <a:bodyPr/>
        <a:lstStyle/>
        <a:p>
          <a:endParaRPr lang="zh-CN" altLang="en-US"/>
        </a:p>
      </dgm:t>
    </dgm:pt>
    <mc:AlternateContent xmlns:mc="http://schemas.openxmlformats.org/markup-compatibility/2006" xmlns:a14="http://schemas.microsoft.com/office/drawing/2010/main">
      <mc:Choice Requires="a14">
        <dgm:pt modelId="{462739FF-4E4A-4686-9F0E-746E96D709FC}">
          <dgm:prSet phldrT="[文本]" custT="1"/>
          <dgm:spPr/>
          <dgm:t>
            <a:bodyPr/>
            <a:lstStyle/>
            <a:p>
              <a:r>
                <a:rPr lang="zh-CN" altLang="en-US" sz="2000" dirty="0" smtClean="0"/>
                <a:t>对于</a:t>
              </a:r>
              <a:r>
                <a:rPr lang="zh-CN" altLang="en-US" sz="2000" dirty="0" smtClean="0">
                  <a:solidFill>
                    <a:srgbClr val="C00000"/>
                  </a:solidFill>
                </a:rPr>
                <a:t>单电子</a:t>
              </a:r>
              <a:r>
                <a:rPr lang="zh-CN" altLang="en-US" sz="2000" dirty="0" smtClean="0"/>
                <a:t>来说，只有</a:t>
              </a:r>
              <a:r>
                <a:rPr lang="en-US" altLang="zh-CN" sz="2000" dirty="0" smtClean="0"/>
                <a:t>LS</a:t>
              </a:r>
              <a:r>
                <a:rPr lang="zh-CN" altLang="en-US" sz="2000" dirty="0" smtClean="0"/>
                <a:t>耦合，对宇称的要求结合</a:t>
              </a:r>
              <a14:m>
                <m:oMath xmlns:m="http://schemas.openxmlformats.org/officeDocument/2006/math">
                  <m:r>
                    <m:rPr>
                      <m:sty m:val="p"/>
                    </m:rPr>
                    <a:rPr lang="en-US" altLang="zh-CN" sz="2000" b="0" i="0" smtClean="0">
                      <a:latin typeface="Cambria Math" panose="02040503050406030204" pitchFamily="18" charset="0"/>
                    </a:rPr>
                    <m:t>Δ</m:t>
                  </m:r>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=0,±1, </m:t>
                  </m:r>
                </m:oMath>
              </a14:m>
              <a:r>
                <a:rPr lang="zh-CN" altLang="en-US" sz="2000" dirty="0" smtClean="0"/>
                <a:t>有</a:t>
              </a:r>
              <a14:m>
                <m:oMath xmlns:m="http://schemas.openxmlformats.org/officeDocument/2006/math">
                  <m:r>
                    <m:rPr>
                      <m:sty m:val="p"/>
                    </m:rPr>
                    <a:rPr lang="en-US" altLang="zh-CN" sz="2000" b="0" i="0" smtClean="0">
                      <a:solidFill>
                        <a:srgbClr val="C00000"/>
                      </a:solidFill>
                      <a:latin typeface="Cambria Math" panose="02040503050406030204" pitchFamily="18" charset="0"/>
                    </a:rPr>
                    <m:t>Δ</m:t>
                  </m:r>
                  <m:r>
                    <a:rPr lang="en-US" altLang="zh-CN" sz="2000" b="0" i="1" smtClean="0">
                      <a:solidFill>
                        <a:srgbClr val="C00000"/>
                      </a:solidFill>
                      <a:latin typeface="Cambria Math" panose="02040503050406030204" pitchFamily="18" charset="0"/>
                    </a:rPr>
                    <m:t>𝐿</m:t>
                  </m:r>
                  <m:r>
                    <a:rPr lang="en-US" altLang="zh-CN" sz="2000" b="0" i="1" smtClean="0">
                      <a:solidFill>
                        <a:srgbClr val="C00000"/>
                      </a:solidFill>
                      <a:latin typeface="Cambria Math" panose="02040503050406030204" pitchFamily="18" charset="0"/>
                    </a:rPr>
                    <m:t>=±1 </m:t>
                  </m:r>
                  <m:r>
                    <a:rPr lang="zh-CN" altLang="en-US" sz="2000" b="0" i="1" smtClean="0">
                      <a:latin typeface="Cambria Math" panose="02040503050406030204" pitchFamily="18" charset="0"/>
                    </a:rPr>
                    <m:t>，</m:t>
                  </m:r>
                </m:oMath>
              </a14:m>
              <a:r>
                <a:rPr lang="zh-CN" altLang="en-US" sz="2000" dirty="0" smtClean="0"/>
                <a:t>同时自然有</a:t>
              </a:r>
              <a14:m>
                <m:oMath xmlns:m="http://schemas.openxmlformats.org/officeDocument/2006/math">
                  <m:r>
                    <m:rPr>
                      <m:sty m:val="p"/>
                    </m:rPr>
                    <a:rPr lang="en-US" altLang="zh-CN" sz="2000" b="0" i="0" smtClean="0">
                      <a:latin typeface="Cambria Math" panose="02040503050406030204" pitchFamily="18" charset="0"/>
                    </a:rPr>
                    <m:t>Δ</m:t>
                  </m:r>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=0</m:t>
                  </m:r>
                </m:oMath>
              </a14:m>
              <a:r>
                <a:rPr lang="zh-CN" altLang="en-US" sz="2000" dirty="0" smtClean="0"/>
                <a:t>，再加上</a:t>
              </a:r>
              <a14:m>
                <m:oMath xmlns:m="http://schemas.openxmlformats.org/officeDocument/2006/math">
                  <m:r>
                    <m:rPr>
                      <m:sty m:val="p"/>
                    </m:rPr>
                    <a:rPr lang="en-US" altLang="zh-CN" sz="2000" b="0" i="0" smtClean="0">
                      <a:latin typeface="Cambria Math" panose="02040503050406030204" pitchFamily="18" charset="0"/>
                    </a:rPr>
                    <m:t>Δ</m:t>
                  </m:r>
                  <m:r>
                    <a:rPr lang="en-US" altLang="zh-CN" sz="2000" b="0" i="1" smtClean="0">
                      <a:latin typeface="Cambria Math" panose="02040503050406030204" pitchFamily="18" charset="0"/>
                    </a:rPr>
                    <m:t>𝐽</m:t>
                  </m:r>
                  <m:r>
                    <a:rPr lang="en-US" altLang="zh-CN" sz="2000" b="0" i="1" smtClean="0">
                      <a:latin typeface="Cambria Math" panose="02040503050406030204" pitchFamily="18" charset="0"/>
                    </a:rPr>
                    <m:t>=0,±1</m:t>
                  </m:r>
                </m:oMath>
              </a14:m>
              <a:r>
                <a:rPr lang="zh-CN" altLang="en-US" sz="2000" dirty="0" smtClean="0"/>
                <a:t>即可</a:t>
              </a:r>
              <a:endParaRPr lang="zh-CN" altLang="en-US" sz="2000" dirty="0"/>
            </a:p>
          </dgm:t>
        </dgm:pt>
      </mc:Choice>
      <mc:Fallback xmlns="">
        <dgm:pt modelId="{462739FF-4E4A-4686-9F0E-746E96D709FC}">
          <dgm:prSet phldrT="[文本]" custT="1"/>
          <dgm:spPr/>
          <dgm:t>
            <a:bodyPr/>
            <a:lstStyle/>
            <a:p>
              <a:r>
                <a:rPr lang="zh-CN" altLang="en-US" sz="2000" dirty="0" smtClean="0"/>
                <a:t>对于</a:t>
              </a:r>
              <a:r>
                <a:rPr lang="zh-CN" altLang="en-US" sz="2000" dirty="0" smtClean="0">
                  <a:solidFill>
                    <a:srgbClr val="C00000"/>
                  </a:solidFill>
                </a:rPr>
                <a:t>单电子</a:t>
              </a:r>
              <a:r>
                <a:rPr lang="zh-CN" altLang="en-US" sz="2000" dirty="0" smtClean="0"/>
                <a:t>来说，只有</a:t>
              </a:r>
              <a:r>
                <a:rPr lang="en-US" altLang="zh-CN" sz="2000" dirty="0" smtClean="0"/>
                <a:t>LS</a:t>
              </a:r>
              <a:r>
                <a:rPr lang="zh-CN" altLang="en-US" sz="2000" dirty="0" smtClean="0"/>
                <a:t>耦合，对宇称的要求</a:t>
              </a:r>
              <a:r>
                <a:rPr lang="zh-CN" altLang="en-US" sz="2000" dirty="0" smtClean="0"/>
                <a:t>结合</a:t>
              </a:r>
              <a:r>
                <a:rPr lang="en-US" altLang="zh-CN" sz="2000" b="0" i="0" smtClean="0">
                  <a:latin typeface="Cambria Math" panose="02040503050406030204" pitchFamily="18" charset="0"/>
                </a:rPr>
                <a:t>Δ𝐿=0,±1</a:t>
              </a:r>
              <a:r>
                <a:rPr lang="en-US" altLang="zh-CN" sz="2000" b="0" i="0" smtClean="0">
                  <a:latin typeface="Cambria Math" panose="02040503050406030204" pitchFamily="18" charset="0"/>
                </a:rPr>
                <a:t>, </a:t>
              </a:r>
              <a:r>
                <a:rPr lang="zh-CN" altLang="en-US" sz="2000" dirty="0" smtClean="0"/>
                <a:t>有</a:t>
              </a:r>
              <a:r>
                <a:rPr lang="en-US" altLang="zh-CN" sz="2000" b="0" i="0" smtClean="0">
                  <a:solidFill>
                    <a:srgbClr val="C00000"/>
                  </a:solidFill>
                  <a:latin typeface="Cambria Math" panose="02040503050406030204" pitchFamily="18" charset="0"/>
                </a:rPr>
                <a:t>Δ𝐿=±1 </a:t>
              </a:r>
              <a:r>
                <a:rPr lang="zh-CN" altLang="en-US" sz="2000" b="0" i="0" smtClean="0">
                  <a:latin typeface="Cambria Math" panose="02040503050406030204" pitchFamily="18" charset="0"/>
                </a:rPr>
                <a:t>，</a:t>
              </a:r>
              <a:r>
                <a:rPr lang="zh-CN" altLang="en-US" sz="2000" dirty="0" smtClean="0"/>
                <a:t>同时自然有</a:t>
              </a:r>
              <a:r>
                <a:rPr lang="en-US" altLang="zh-CN" sz="2000" b="0" i="0" smtClean="0">
                  <a:latin typeface="Cambria Math" panose="02040503050406030204" pitchFamily="18" charset="0"/>
                </a:rPr>
                <a:t>Δ𝑆=0</a:t>
              </a:r>
              <a:r>
                <a:rPr lang="zh-CN" altLang="en-US" sz="2000" dirty="0" smtClean="0"/>
                <a:t>，再加上</a:t>
              </a:r>
              <a:r>
                <a:rPr lang="en-US" altLang="zh-CN" sz="2000" b="0" i="0" smtClean="0">
                  <a:latin typeface="Cambria Math" panose="02040503050406030204" pitchFamily="18" charset="0"/>
                </a:rPr>
                <a:t>Δ𝐽=0,±1</a:t>
              </a:r>
              <a:r>
                <a:rPr lang="zh-CN" altLang="en-US" sz="2000" dirty="0" smtClean="0"/>
                <a:t>即可</a:t>
              </a:r>
              <a:endParaRPr lang="zh-CN" altLang="en-US" sz="2000" dirty="0"/>
            </a:p>
          </dgm:t>
        </dgm:pt>
      </mc:Fallback>
    </mc:AlternateContent>
    <dgm:pt modelId="{0F22CAEC-C2B7-43C8-A1B4-9C17B925D161}" type="sibTrans" cxnId="{61F3E5D8-2D43-4F34-BF99-622AE5B307CC}">
      <dgm:prSet/>
      <dgm:spPr/>
      <dgm:t>
        <a:bodyPr/>
        <a:lstStyle/>
        <a:p>
          <a:endParaRPr lang="zh-CN" altLang="en-US"/>
        </a:p>
      </dgm:t>
    </dgm:pt>
    <dgm:pt modelId="{BD808674-3E8B-4ACD-8FD2-DFFBD984D872}" type="parTrans" cxnId="{61F3E5D8-2D43-4F34-BF99-622AE5B307CC}">
      <dgm:prSet/>
      <dgm:spPr/>
      <dgm:t>
        <a:bodyPr/>
        <a:lstStyle/>
        <a:p>
          <a:endParaRPr lang="zh-CN" altLang="en-US"/>
        </a:p>
      </dgm:t>
    </dgm:pt>
    <dgm:pt modelId="{3C5A54D2-046D-4318-B605-B45155A2D1CC}" type="pres">
      <dgm:prSet presAssocID="{AD30A0AF-7EEF-4B9F-9817-7D198C2444B0}" presName="Name0" presStyleCnt="0">
        <dgm:presLayoutVars>
          <dgm:dir/>
          <dgm:animLvl val="lvl"/>
          <dgm:resizeHandles val="exact"/>
        </dgm:presLayoutVars>
      </dgm:prSet>
      <dgm:spPr/>
      <dgm:t>
        <a:bodyPr/>
        <a:lstStyle/>
        <a:p>
          <a:endParaRPr lang="zh-CN" altLang="en-US"/>
        </a:p>
      </dgm:t>
    </dgm:pt>
    <dgm:pt modelId="{17DF9F6F-735C-4DE3-B75A-03D2AA2A2191}" type="pres">
      <dgm:prSet presAssocID="{EBC77727-1E11-47C9-9B68-31ADFBCA0256}" presName="composite" presStyleCnt="0"/>
      <dgm:spPr/>
    </dgm:pt>
    <dgm:pt modelId="{F986ED6F-AC9D-4403-860E-C2351C98250D}" type="pres">
      <dgm:prSet presAssocID="{EBC77727-1E11-47C9-9B68-31ADFBCA0256}" presName="parTx" presStyleLbl="alignNode1" presStyleIdx="0" presStyleCnt="1" custLinFactNeighborX="-1923" custLinFactNeighborY="-2086">
        <dgm:presLayoutVars>
          <dgm:chMax val="0"/>
          <dgm:chPref val="0"/>
          <dgm:bulletEnabled val="1"/>
        </dgm:presLayoutVars>
      </dgm:prSet>
      <dgm:spPr/>
      <dgm:t>
        <a:bodyPr/>
        <a:lstStyle/>
        <a:p>
          <a:endParaRPr lang="zh-CN" altLang="en-US"/>
        </a:p>
      </dgm:t>
    </dgm:pt>
    <dgm:pt modelId="{371AC2E1-D40C-4115-B302-C82A4FC983D5}" type="pres">
      <dgm:prSet presAssocID="{EBC77727-1E11-47C9-9B68-31ADFBCA0256}" presName="desTx" presStyleLbl="alignAccFollowNode1" presStyleIdx="0" presStyleCnt="1" custScaleY="100000" custLinFactX="-48287" custLinFactY="27591" custLinFactNeighborX="-100000" custLinFactNeighborY="100000">
        <dgm:presLayoutVars>
          <dgm:bulletEnabled val="1"/>
        </dgm:presLayoutVars>
      </dgm:prSet>
      <dgm:spPr/>
      <dgm:t>
        <a:bodyPr/>
        <a:lstStyle/>
        <a:p>
          <a:endParaRPr lang="zh-CN" altLang="en-US"/>
        </a:p>
      </dgm:t>
    </dgm:pt>
  </dgm:ptLst>
  <dgm:cxnLst>
    <dgm:cxn modelId="{61F3E5D8-2D43-4F34-BF99-622AE5B307CC}" srcId="{EBC77727-1E11-47C9-9B68-31ADFBCA0256}" destId="{462739FF-4E4A-4686-9F0E-746E96D709FC}" srcOrd="1" destOrd="0" parTransId="{BD808674-3E8B-4ACD-8FD2-DFFBD984D872}" sibTransId="{0F22CAEC-C2B7-43C8-A1B4-9C17B925D161}"/>
    <dgm:cxn modelId="{FC2D8F34-9A64-4AF4-AE47-0E0F7DEC8831}" type="presOf" srcId="{AD30A0AF-7EEF-4B9F-9817-7D198C2444B0}" destId="{3C5A54D2-046D-4318-B605-B45155A2D1CC}" srcOrd="0" destOrd="0" presId="urn:microsoft.com/office/officeart/2005/8/layout/hList1"/>
    <dgm:cxn modelId="{65154127-E5AE-47BF-BF63-3136A2CA3800}" srcId="{AD30A0AF-7EEF-4B9F-9817-7D198C2444B0}" destId="{EBC77727-1E11-47C9-9B68-31ADFBCA0256}" srcOrd="0" destOrd="0" parTransId="{72D5FFFB-9AAE-4933-98D7-766AD462B5B4}" sibTransId="{064FCE18-B4F2-4A6B-8246-B76E77C81E41}"/>
    <dgm:cxn modelId="{351B3B50-F223-49E7-BE01-70F7BF6E9E66}" type="presOf" srcId="{C3848EF7-6AC4-4524-B158-3868DA38386C}" destId="{371AC2E1-D40C-4115-B302-C82A4FC983D5}" srcOrd="0" destOrd="0" presId="urn:microsoft.com/office/officeart/2005/8/layout/hList1"/>
    <dgm:cxn modelId="{C13D9407-556B-4B74-80AF-30F83A2D0237}" type="presOf" srcId="{EBC77727-1E11-47C9-9B68-31ADFBCA0256}" destId="{F986ED6F-AC9D-4403-860E-C2351C98250D}" srcOrd="0" destOrd="0" presId="urn:microsoft.com/office/officeart/2005/8/layout/hList1"/>
    <dgm:cxn modelId="{575A455C-B263-4999-A18E-C023F1D8743B}" srcId="{EBC77727-1E11-47C9-9B68-31ADFBCA0256}" destId="{C3848EF7-6AC4-4524-B158-3868DA38386C}" srcOrd="0" destOrd="0" parTransId="{EF0DA460-A2AE-4C76-BF28-794B421954EA}" sibTransId="{4CAFD50D-9C13-4E4E-A366-3A82DDF8B278}"/>
    <dgm:cxn modelId="{CF7E16AC-A3E6-4E68-8072-C81B9CC9E82A}" type="presOf" srcId="{462739FF-4E4A-4686-9F0E-746E96D709FC}" destId="{371AC2E1-D40C-4115-B302-C82A4FC983D5}" srcOrd="0" destOrd="1" presId="urn:microsoft.com/office/officeart/2005/8/layout/hList1"/>
    <dgm:cxn modelId="{6496F49A-31E7-48F3-A290-B17C86DC2744}" type="presParOf" srcId="{3C5A54D2-046D-4318-B605-B45155A2D1CC}" destId="{17DF9F6F-735C-4DE3-B75A-03D2AA2A2191}" srcOrd="0" destOrd="0" presId="urn:microsoft.com/office/officeart/2005/8/layout/hList1"/>
    <dgm:cxn modelId="{87274CC1-D382-4F34-9034-E307F1A325F6}" type="presParOf" srcId="{17DF9F6F-735C-4DE3-B75A-03D2AA2A2191}" destId="{F986ED6F-AC9D-4403-860E-C2351C98250D}" srcOrd="0" destOrd="0" presId="urn:microsoft.com/office/officeart/2005/8/layout/hList1"/>
    <dgm:cxn modelId="{EF3CC828-DBCC-4D18-98E7-5FED5EA21A26}" type="presParOf" srcId="{17DF9F6F-735C-4DE3-B75A-03D2AA2A2191}" destId="{371AC2E1-D40C-4115-B302-C82A4FC983D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30A0AF-7EEF-4B9F-9817-7D198C2444B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EBC77727-1E11-47C9-9B68-31ADFBCA0256}">
      <dgm:prSet phldrT="[文本]" custT="1"/>
      <dgm:spPr/>
      <dgm:t>
        <a:bodyPr/>
        <a:lstStyle/>
        <a:p>
          <a:r>
            <a:rPr lang="zh-CN" altLang="en-US" sz="2400" b="0" i="0" u="none" strike="noStrike" baseline="0" dirty="0" smtClean="0">
              <a:solidFill>
                <a:schemeClr val="bg1"/>
              </a:solidFill>
              <a:latin typeface="HiddenHorzOCR"/>
            </a:rPr>
            <a:t>初末态宇称必须相反</a:t>
          </a:r>
          <a:endParaRPr lang="zh-CN" altLang="en-US" sz="2400" dirty="0">
            <a:solidFill>
              <a:schemeClr val="bg1"/>
            </a:solidFill>
          </a:endParaRPr>
        </a:p>
      </dgm:t>
    </dgm:pt>
    <dgm:pt modelId="{72D5FFFB-9AAE-4933-98D7-766AD462B5B4}" type="parTrans" cxnId="{65154127-E5AE-47BF-BF63-3136A2CA3800}">
      <dgm:prSet/>
      <dgm:spPr/>
      <dgm:t>
        <a:bodyPr/>
        <a:lstStyle/>
        <a:p>
          <a:endParaRPr lang="zh-CN" altLang="en-US"/>
        </a:p>
      </dgm:t>
    </dgm:pt>
    <dgm:pt modelId="{064FCE18-B4F2-4A6B-8246-B76E77C81E41}" type="sibTrans" cxnId="{65154127-E5AE-47BF-BF63-3136A2CA3800}">
      <dgm:prSet/>
      <dgm:spPr/>
      <dgm:t>
        <a:bodyPr/>
        <a:lstStyle/>
        <a:p>
          <a:endParaRPr lang="zh-CN" altLang="en-US"/>
        </a:p>
      </dgm:t>
    </dgm:pt>
    <dgm:pt modelId="{C3848EF7-6AC4-4524-B158-3868DA38386C}">
      <dgm:prSet phldrT="[文本]" custT="1"/>
      <dgm:spPr>
        <a:blipFill rotWithShape="0">
          <a:blip xmlns:r="http://schemas.openxmlformats.org/officeDocument/2006/relationships" r:embed="rId1"/>
          <a:stretch>
            <a:fillRect l="-889"/>
          </a:stretch>
        </a:blipFill>
      </dgm:spPr>
      <dgm:t>
        <a:bodyPr/>
        <a:lstStyle/>
        <a:p>
          <a:r>
            <a:rPr lang="zh-CN" altLang="en-US">
              <a:noFill/>
            </a:rPr>
            <a:t> </a:t>
          </a:r>
        </a:p>
      </dgm:t>
    </dgm:pt>
    <dgm:pt modelId="{EF0DA460-A2AE-4C76-BF28-794B421954EA}" type="parTrans" cxnId="{575A455C-B263-4999-A18E-C023F1D8743B}">
      <dgm:prSet/>
      <dgm:spPr/>
      <dgm:t>
        <a:bodyPr/>
        <a:lstStyle/>
        <a:p>
          <a:endParaRPr lang="zh-CN" altLang="en-US"/>
        </a:p>
      </dgm:t>
    </dgm:pt>
    <dgm:pt modelId="{4CAFD50D-9C13-4E4E-A366-3A82DDF8B278}" type="sibTrans" cxnId="{575A455C-B263-4999-A18E-C023F1D8743B}">
      <dgm:prSet/>
      <dgm:spPr/>
      <dgm:t>
        <a:bodyPr/>
        <a:lstStyle/>
        <a:p>
          <a:endParaRPr lang="zh-CN" altLang="en-US"/>
        </a:p>
      </dgm:t>
    </dgm:pt>
    <dgm:pt modelId="{462739FF-4E4A-4686-9F0E-746E96D709FC}">
      <dgm:prSet phldrT="[文本]" custT="1"/>
      <dgm:spPr/>
      <dgm:t>
        <a:bodyPr/>
        <a:lstStyle/>
        <a:p>
          <a:r>
            <a:rPr lang="zh-CN" altLang="en-US">
              <a:noFill/>
            </a:rPr>
            <a:t> </a:t>
          </a:r>
        </a:p>
      </dgm:t>
    </dgm:pt>
    <dgm:pt modelId="{0F22CAEC-C2B7-43C8-A1B4-9C17B925D161}" type="sibTrans" cxnId="{61F3E5D8-2D43-4F34-BF99-622AE5B307CC}">
      <dgm:prSet/>
      <dgm:spPr/>
      <dgm:t>
        <a:bodyPr/>
        <a:lstStyle/>
        <a:p>
          <a:endParaRPr lang="zh-CN" altLang="en-US"/>
        </a:p>
      </dgm:t>
    </dgm:pt>
    <dgm:pt modelId="{BD808674-3E8B-4ACD-8FD2-DFFBD984D872}" type="parTrans" cxnId="{61F3E5D8-2D43-4F34-BF99-622AE5B307CC}">
      <dgm:prSet/>
      <dgm:spPr/>
      <dgm:t>
        <a:bodyPr/>
        <a:lstStyle/>
        <a:p>
          <a:endParaRPr lang="zh-CN" altLang="en-US"/>
        </a:p>
      </dgm:t>
    </dgm:pt>
    <dgm:pt modelId="{3C5A54D2-046D-4318-B605-B45155A2D1CC}" type="pres">
      <dgm:prSet presAssocID="{AD30A0AF-7EEF-4B9F-9817-7D198C2444B0}" presName="Name0" presStyleCnt="0">
        <dgm:presLayoutVars>
          <dgm:dir/>
          <dgm:animLvl val="lvl"/>
          <dgm:resizeHandles val="exact"/>
        </dgm:presLayoutVars>
      </dgm:prSet>
      <dgm:spPr/>
      <dgm:t>
        <a:bodyPr/>
        <a:lstStyle/>
        <a:p>
          <a:endParaRPr lang="zh-CN" altLang="en-US"/>
        </a:p>
      </dgm:t>
    </dgm:pt>
    <dgm:pt modelId="{17DF9F6F-735C-4DE3-B75A-03D2AA2A2191}" type="pres">
      <dgm:prSet presAssocID="{EBC77727-1E11-47C9-9B68-31ADFBCA0256}" presName="composite" presStyleCnt="0"/>
      <dgm:spPr/>
    </dgm:pt>
    <dgm:pt modelId="{F986ED6F-AC9D-4403-860E-C2351C98250D}" type="pres">
      <dgm:prSet presAssocID="{EBC77727-1E11-47C9-9B68-31ADFBCA0256}" presName="parTx" presStyleLbl="alignNode1" presStyleIdx="0" presStyleCnt="1" custLinFactNeighborX="-1923" custLinFactNeighborY="-2086">
        <dgm:presLayoutVars>
          <dgm:chMax val="0"/>
          <dgm:chPref val="0"/>
          <dgm:bulletEnabled val="1"/>
        </dgm:presLayoutVars>
      </dgm:prSet>
      <dgm:spPr/>
      <dgm:t>
        <a:bodyPr/>
        <a:lstStyle/>
        <a:p>
          <a:endParaRPr lang="zh-CN" altLang="en-US"/>
        </a:p>
      </dgm:t>
    </dgm:pt>
    <dgm:pt modelId="{371AC2E1-D40C-4115-B302-C82A4FC983D5}" type="pres">
      <dgm:prSet presAssocID="{EBC77727-1E11-47C9-9B68-31ADFBCA0256}" presName="desTx" presStyleLbl="alignAccFollowNode1" presStyleIdx="0" presStyleCnt="1" custScaleY="100000" custLinFactX="-48287" custLinFactY="27591" custLinFactNeighborX="-100000" custLinFactNeighborY="100000">
        <dgm:presLayoutVars>
          <dgm:bulletEnabled val="1"/>
        </dgm:presLayoutVars>
      </dgm:prSet>
      <dgm:spPr/>
      <dgm:t>
        <a:bodyPr/>
        <a:lstStyle/>
        <a:p>
          <a:endParaRPr lang="zh-CN" altLang="en-US"/>
        </a:p>
      </dgm:t>
    </dgm:pt>
  </dgm:ptLst>
  <dgm:cxnLst>
    <dgm:cxn modelId="{61F3E5D8-2D43-4F34-BF99-622AE5B307CC}" srcId="{EBC77727-1E11-47C9-9B68-31ADFBCA0256}" destId="{462739FF-4E4A-4686-9F0E-746E96D709FC}" srcOrd="1" destOrd="0" parTransId="{BD808674-3E8B-4ACD-8FD2-DFFBD984D872}" sibTransId="{0F22CAEC-C2B7-43C8-A1B4-9C17B925D161}"/>
    <dgm:cxn modelId="{FC2D8F34-9A64-4AF4-AE47-0E0F7DEC8831}" type="presOf" srcId="{AD30A0AF-7EEF-4B9F-9817-7D198C2444B0}" destId="{3C5A54D2-046D-4318-B605-B45155A2D1CC}" srcOrd="0" destOrd="0" presId="urn:microsoft.com/office/officeart/2005/8/layout/hList1"/>
    <dgm:cxn modelId="{65154127-E5AE-47BF-BF63-3136A2CA3800}" srcId="{AD30A0AF-7EEF-4B9F-9817-7D198C2444B0}" destId="{EBC77727-1E11-47C9-9B68-31ADFBCA0256}" srcOrd="0" destOrd="0" parTransId="{72D5FFFB-9AAE-4933-98D7-766AD462B5B4}" sibTransId="{064FCE18-B4F2-4A6B-8246-B76E77C81E41}"/>
    <dgm:cxn modelId="{351B3B50-F223-49E7-BE01-70F7BF6E9E66}" type="presOf" srcId="{C3848EF7-6AC4-4524-B158-3868DA38386C}" destId="{371AC2E1-D40C-4115-B302-C82A4FC983D5}" srcOrd="0" destOrd="0" presId="urn:microsoft.com/office/officeart/2005/8/layout/hList1"/>
    <dgm:cxn modelId="{C13D9407-556B-4B74-80AF-30F83A2D0237}" type="presOf" srcId="{EBC77727-1E11-47C9-9B68-31ADFBCA0256}" destId="{F986ED6F-AC9D-4403-860E-C2351C98250D}" srcOrd="0" destOrd="0" presId="urn:microsoft.com/office/officeart/2005/8/layout/hList1"/>
    <dgm:cxn modelId="{575A455C-B263-4999-A18E-C023F1D8743B}" srcId="{EBC77727-1E11-47C9-9B68-31ADFBCA0256}" destId="{C3848EF7-6AC4-4524-B158-3868DA38386C}" srcOrd="0" destOrd="0" parTransId="{EF0DA460-A2AE-4C76-BF28-794B421954EA}" sibTransId="{4CAFD50D-9C13-4E4E-A366-3A82DDF8B278}"/>
    <dgm:cxn modelId="{CF7E16AC-A3E6-4E68-8072-C81B9CC9E82A}" type="presOf" srcId="{462739FF-4E4A-4686-9F0E-746E96D709FC}" destId="{371AC2E1-D40C-4115-B302-C82A4FC983D5}" srcOrd="0" destOrd="1" presId="urn:microsoft.com/office/officeart/2005/8/layout/hList1"/>
    <dgm:cxn modelId="{6496F49A-31E7-48F3-A290-B17C86DC2744}" type="presParOf" srcId="{3C5A54D2-046D-4318-B605-B45155A2D1CC}" destId="{17DF9F6F-735C-4DE3-B75A-03D2AA2A2191}" srcOrd="0" destOrd="0" presId="urn:microsoft.com/office/officeart/2005/8/layout/hList1"/>
    <dgm:cxn modelId="{87274CC1-D382-4F34-9034-E307F1A325F6}" type="presParOf" srcId="{17DF9F6F-735C-4DE3-B75A-03D2AA2A2191}" destId="{F986ED6F-AC9D-4403-860E-C2351C98250D}" srcOrd="0" destOrd="0" presId="urn:microsoft.com/office/officeart/2005/8/layout/hList1"/>
    <dgm:cxn modelId="{EF3CC828-DBCC-4D18-98E7-5FED5EA21A26}" type="presParOf" srcId="{17DF9F6F-735C-4DE3-B75A-03D2AA2A2191}" destId="{371AC2E1-D40C-4115-B302-C82A4FC983D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6ED6F-AC9D-4403-860E-C2351C98250D}">
      <dsp:nvSpPr>
        <dsp:cNvPr id="0" name=""/>
        <dsp:cNvSpPr/>
      </dsp:nvSpPr>
      <dsp:spPr>
        <a:xfrm>
          <a:off x="0" y="0"/>
          <a:ext cx="7488832" cy="8928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b="0" i="0" u="none" strike="noStrike" kern="1200" baseline="0" dirty="0" smtClean="0">
              <a:solidFill>
                <a:schemeClr val="bg1"/>
              </a:solidFill>
              <a:latin typeface="HiddenHorzOCR"/>
            </a:rPr>
            <a:t>初末态宇称必须相反</a:t>
          </a:r>
          <a:endParaRPr lang="zh-CN" altLang="en-US" sz="2400" kern="1200" dirty="0">
            <a:solidFill>
              <a:schemeClr val="bg1"/>
            </a:solidFill>
          </a:endParaRPr>
        </a:p>
      </dsp:txBody>
      <dsp:txXfrm>
        <a:off x="0" y="0"/>
        <a:ext cx="7488832" cy="892800"/>
      </dsp:txXfrm>
    </dsp:sp>
    <dsp:sp modelId="{371AC2E1-D40C-4115-B302-C82A4FC983D5}">
      <dsp:nvSpPr>
        <dsp:cNvPr id="0" name=""/>
        <dsp:cNvSpPr/>
      </dsp:nvSpPr>
      <dsp:spPr>
        <a:xfrm>
          <a:off x="0" y="918878"/>
          <a:ext cx="7488832" cy="1446615"/>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14:m xmlns:a14="http://schemas.microsoft.com/office/drawing/2010/main">
            <m:oMath xmlns:m="http://schemas.openxmlformats.org/officeDocument/2006/math">
              <m:sSub>
                <m:sSubPr>
                  <m:ctrlPr>
                    <a:rPr lang="en-US" altLang="zh-CN" sz="2000" b="0" i="1" kern="1200" smtClean="0">
                      <a:latin typeface="Cambria Math" panose="02040503050406030204" pitchFamily="18" charset="0"/>
                    </a:rPr>
                  </m:ctrlPr>
                </m:sSubPr>
                <m:e>
                  <m:d>
                    <m:dPr>
                      <m:ctrlPr>
                        <a:rPr lang="en-US" altLang="zh-CN" sz="2000" b="0" i="1" kern="1200" smtClean="0">
                          <a:latin typeface="Cambria Math" panose="02040503050406030204" pitchFamily="18" charset="0"/>
                        </a:rPr>
                      </m:ctrlPr>
                    </m:dPr>
                    <m:e>
                      <m:sSub>
                        <m:sSubPr>
                          <m:ctrlPr>
                            <a:rPr lang="en-US" altLang="zh-CN" sz="2000" b="0" i="1" kern="1200" smtClean="0">
                              <a:latin typeface="Cambria Math" panose="02040503050406030204" pitchFamily="18" charset="0"/>
                            </a:rPr>
                          </m:ctrlPr>
                        </m:sSubPr>
                        <m:e>
                          <m:r>
                            <a:rPr lang="en-US" altLang="zh-CN" sz="2000" b="0" i="1" kern="1200" smtClean="0">
                              <a:latin typeface="Cambria Math" panose="02040503050406030204" pitchFamily="18" charset="0"/>
                            </a:rPr>
                            <m:t>𝑙</m:t>
                          </m:r>
                        </m:e>
                        <m:sub>
                          <m:r>
                            <a:rPr lang="en-US" altLang="zh-CN" sz="2000" b="0" i="1" kern="1200" smtClean="0">
                              <a:latin typeface="Cambria Math" panose="02040503050406030204" pitchFamily="18" charset="0"/>
                            </a:rPr>
                            <m:t>1</m:t>
                          </m:r>
                        </m:sub>
                      </m:sSub>
                      <m:r>
                        <a:rPr lang="en-US" altLang="zh-CN" sz="2000" b="0" i="1" kern="1200" smtClean="0">
                          <a:latin typeface="Cambria Math" panose="02040503050406030204" pitchFamily="18" charset="0"/>
                        </a:rPr>
                        <m:t>+</m:t>
                      </m:r>
                      <m:sSub>
                        <m:sSubPr>
                          <m:ctrlPr>
                            <a:rPr lang="en-US" altLang="zh-CN" sz="2000" b="0" i="1" kern="1200" smtClean="0">
                              <a:latin typeface="Cambria Math" panose="02040503050406030204" pitchFamily="18" charset="0"/>
                            </a:rPr>
                          </m:ctrlPr>
                        </m:sSubPr>
                        <m:e>
                          <m:r>
                            <a:rPr lang="en-US" altLang="zh-CN" sz="2000" b="0" i="1" kern="1200" smtClean="0">
                              <a:latin typeface="Cambria Math" panose="02040503050406030204" pitchFamily="18" charset="0"/>
                            </a:rPr>
                            <m:t>𝑙</m:t>
                          </m:r>
                        </m:e>
                        <m:sub>
                          <m:r>
                            <a:rPr lang="en-US" altLang="zh-CN" sz="2000" b="0" i="1" kern="1200" smtClean="0">
                              <a:latin typeface="Cambria Math" panose="02040503050406030204" pitchFamily="18" charset="0"/>
                            </a:rPr>
                            <m:t>2</m:t>
                          </m:r>
                        </m:sub>
                      </m:sSub>
                    </m:e>
                  </m:d>
                </m:e>
                <m:sub>
                  <m:r>
                    <a:rPr lang="zh-CN" altLang="en-US" sz="2000" b="0" i="1" kern="1200" smtClean="0">
                      <a:latin typeface="Cambria Math" panose="02040503050406030204" pitchFamily="18" charset="0"/>
                    </a:rPr>
                    <m:t>初</m:t>
                  </m:r>
                </m:sub>
              </m:sSub>
            </m:oMath>
          </a14:m>
          <a:r>
            <a:rPr lang="zh-CN" altLang="en-US" sz="2000" kern="1200" dirty="0" smtClean="0"/>
            <a:t>与</a:t>
          </a:r>
          <a14:m xmlns:a14="http://schemas.microsoft.com/office/drawing/2010/main">
            <m:oMath xmlns:m="http://schemas.openxmlformats.org/officeDocument/2006/math">
              <m:sSub>
                <m:sSubPr>
                  <m:ctrlPr>
                    <a:rPr lang="en-US" altLang="zh-CN" sz="2000" b="0" i="1" kern="1200" smtClean="0">
                      <a:latin typeface="Cambria Math" panose="02040503050406030204" pitchFamily="18" charset="0"/>
                    </a:rPr>
                  </m:ctrlPr>
                </m:sSubPr>
                <m:e>
                  <m:d>
                    <m:dPr>
                      <m:ctrlPr>
                        <a:rPr lang="en-US" altLang="zh-CN" sz="2000" b="0" i="1" kern="1200" smtClean="0">
                          <a:latin typeface="Cambria Math" panose="02040503050406030204" pitchFamily="18" charset="0"/>
                        </a:rPr>
                      </m:ctrlPr>
                    </m:dPr>
                    <m:e>
                      <m:sSub>
                        <m:sSubPr>
                          <m:ctrlPr>
                            <a:rPr lang="en-US" altLang="zh-CN" sz="2000" b="0" i="1" kern="1200" smtClean="0">
                              <a:latin typeface="Cambria Math" panose="02040503050406030204" pitchFamily="18" charset="0"/>
                            </a:rPr>
                          </m:ctrlPr>
                        </m:sSubPr>
                        <m:e>
                          <m:r>
                            <a:rPr lang="en-US" altLang="zh-CN" sz="2000" b="0" i="1" kern="1200" smtClean="0">
                              <a:latin typeface="Cambria Math" panose="02040503050406030204" pitchFamily="18" charset="0"/>
                            </a:rPr>
                            <m:t>𝑙</m:t>
                          </m:r>
                        </m:e>
                        <m:sub>
                          <m:r>
                            <a:rPr lang="en-US" altLang="zh-CN" sz="2000" b="0" i="1" kern="1200" smtClean="0">
                              <a:latin typeface="Cambria Math" panose="02040503050406030204" pitchFamily="18" charset="0"/>
                            </a:rPr>
                            <m:t>1</m:t>
                          </m:r>
                        </m:sub>
                      </m:sSub>
                      <m:r>
                        <a:rPr lang="en-US" altLang="zh-CN" sz="2000" b="0" i="1" kern="1200" smtClean="0">
                          <a:latin typeface="Cambria Math" panose="02040503050406030204" pitchFamily="18" charset="0"/>
                        </a:rPr>
                        <m:t>+</m:t>
                      </m:r>
                      <m:sSub>
                        <m:sSubPr>
                          <m:ctrlPr>
                            <a:rPr lang="en-US" altLang="zh-CN" sz="2000" b="0" i="1" kern="1200" smtClean="0">
                              <a:latin typeface="Cambria Math" panose="02040503050406030204" pitchFamily="18" charset="0"/>
                            </a:rPr>
                          </m:ctrlPr>
                        </m:sSubPr>
                        <m:e>
                          <m:r>
                            <a:rPr lang="en-US" altLang="zh-CN" sz="2000" b="0" i="1" kern="1200" smtClean="0">
                              <a:latin typeface="Cambria Math" panose="02040503050406030204" pitchFamily="18" charset="0"/>
                            </a:rPr>
                            <m:t>𝑙</m:t>
                          </m:r>
                        </m:e>
                        <m:sub>
                          <m:r>
                            <a:rPr lang="en-US" altLang="zh-CN" sz="2000" b="0" i="1" kern="1200" smtClean="0">
                              <a:latin typeface="Cambria Math" panose="02040503050406030204" pitchFamily="18" charset="0"/>
                            </a:rPr>
                            <m:t>2</m:t>
                          </m:r>
                        </m:sub>
                      </m:sSub>
                    </m:e>
                  </m:d>
                </m:e>
                <m:sub>
                  <m:r>
                    <a:rPr lang="zh-CN" altLang="en-US" sz="2000" b="0" i="1" kern="1200" smtClean="0">
                      <a:latin typeface="Cambria Math" panose="02040503050406030204" pitchFamily="18" charset="0"/>
                    </a:rPr>
                    <m:t>末</m:t>
                  </m:r>
                </m:sub>
              </m:sSub>
            </m:oMath>
          </a14:m>
          <a:r>
            <a:rPr lang="zh-CN" altLang="en-US" sz="2000" kern="1200" dirty="0" smtClean="0"/>
            <a:t>奇偶性相反</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对于</a:t>
          </a:r>
          <a:r>
            <a:rPr lang="zh-CN" altLang="en-US" sz="2000" kern="1200" dirty="0" smtClean="0">
              <a:solidFill>
                <a:srgbClr val="C00000"/>
              </a:solidFill>
            </a:rPr>
            <a:t>单电子</a:t>
          </a:r>
          <a:r>
            <a:rPr lang="zh-CN" altLang="en-US" sz="2000" kern="1200" dirty="0" smtClean="0"/>
            <a:t>来说，只有</a:t>
          </a:r>
          <a:r>
            <a:rPr lang="en-US" altLang="zh-CN" sz="2000" kern="1200" dirty="0" smtClean="0"/>
            <a:t>LS</a:t>
          </a:r>
          <a:r>
            <a:rPr lang="zh-CN" altLang="en-US" sz="2000" kern="1200" dirty="0" smtClean="0"/>
            <a:t>耦合，对宇称的要求结合</a:t>
          </a:r>
          <a14:m xmlns:a14="http://schemas.microsoft.com/office/drawing/2010/main">
            <m:oMath xmlns:m="http://schemas.openxmlformats.org/officeDocument/2006/math">
              <m:r>
                <m:rPr>
                  <m:sty m:val="p"/>
                </m:rPr>
                <a:rPr lang="en-US" altLang="zh-CN" sz="2000" b="0" i="0" kern="1200" smtClean="0">
                  <a:latin typeface="Cambria Math" panose="02040503050406030204" pitchFamily="18" charset="0"/>
                </a:rPr>
                <m:t>Δ</m:t>
              </m:r>
              <m:r>
                <a:rPr lang="en-US" altLang="zh-CN" sz="2000" b="0" i="1" kern="1200" smtClean="0">
                  <a:latin typeface="Cambria Math" panose="02040503050406030204" pitchFamily="18" charset="0"/>
                </a:rPr>
                <m:t>𝐿</m:t>
              </m:r>
              <m:r>
                <a:rPr lang="en-US" altLang="zh-CN" sz="2000" b="0" i="1" kern="1200" smtClean="0">
                  <a:latin typeface="Cambria Math" panose="02040503050406030204" pitchFamily="18" charset="0"/>
                </a:rPr>
                <m:t>=0,±1, </m:t>
              </m:r>
            </m:oMath>
          </a14:m>
          <a:r>
            <a:rPr lang="zh-CN" altLang="en-US" sz="2000" kern="1200" dirty="0" smtClean="0"/>
            <a:t>有</a:t>
          </a:r>
          <a14:m xmlns:a14="http://schemas.microsoft.com/office/drawing/2010/main">
            <m:oMath xmlns:m="http://schemas.openxmlformats.org/officeDocument/2006/math">
              <m:r>
                <m:rPr>
                  <m:sty m:val="p"/>
                </m:rPr>
                <a:rPr lang="en-US" altLang="zh-CN" sz="2000" b="0" i="0" kern="1200" smtClean="0">
                  <a:solidFill>
                    <a:srgbClr val="C00000"/>
                  </a:solidFill>
                  <a:latin typeface="Cambria Math" panose="02040503050406030204" pitchFamily="18" charset="0"/>
                </a:rPr>
                <m:t>Δ</m:t>
              </m:r>
              <m:r>
                <a:rPr lang="en-US" altLang="zh-CN" sz="2000" b="0" i="1" kern="1200" smtClean="0">
                  <a:solidFill>
                    <a:srgbClr val="C00000"/>
                  </a:solidFill>
                  <a:latin typeface="Cambria Math" panose="02040503050406030204" pitchFamily="18" charset="0"/>
                </a:rPr>
                <m:t>𝐿</m:t>
              </m:r>
              <m:r>
                <a:rPr lang="en-US" altLang="zh-CN" sz="2000" b="0" i="1" kern="1200" smtClean="0">
                  <a:solidFill>
                    <a:srgbClr val="C00000"/>
                  </a:solidFill>
                  <a:latin typeface="Cambria Math" panose="02040503050406030204" pitchFamily="18" charset="0"/>
                </a:rPr>
                <m:t>=±1 </m:t>
              </m:r>
              <m:r>
                <a:rPr lang="zh-CN" altLang="en-US" sz="2000" b="0" i="1" kern="1200" smtClean="0">
                  <a:latin typeface="Cambria Math" panose="02040503050406030204" pitchFamily="18" charset="0"/>
                </a:rPr>
                <m:t>，</m:t>
              </m:r>
            </m:oMath>
          </a14:m>
          <a:r>
            <a:rPr lang="zh-CN" altLang="en-US" sz="2000" kern="1200" dirty="0" smtClean="0"/>
            <a:t>同时自然有</a:t>
          </a:r>
          <a14:m xmlns:a14="http://schemas.microsoft.com/office/drawing/2010/main">
            <m:oMath xmlns:m="http://schemas.openxmlformats.org/officeDocument/2006/math">
              <m:r>
                <m:rPr>
                  <m:sty m:val="p"/>
                </m:rPr>
                <a:rPr lang="en-US" altLang="zh-CN" sz="2000" b="0" i="0" kern="1200" smtClean="0">
                  <a:latin typeface="Cambria Math" panose="02040503050406030204" pitchFamily="18" charset="0"/>
                </a:rPr>
                <m:t>Δ</m:t>
              </m:r>
              <m:r>
                <a:rPr lang="en-US" altLang="zh-CN" sz="2000" b="0" i="1" kern="1200" smtClean="0">
                  <a:latin typeface="Cambria Math" panose="02040503050406030204" pitchFamily="18" charset="0"/>
                </a:rPr>
                <m:t>𝑆</m:t>
              </m:r>
              <m:r>
                <a:rPr lang="en-US" altLang="zh-CN" sz="2000" b="0" i="1" kern="1200" smtClean="0">
                  <a:latin typeface="Cambria Math" panose="02040503050406030204" pitchFamily="18" charset="0"/>
                </a:rPr>
                <m:t>=0</m:t>
              </m:r>
            </m:oMath>
          </a14:m>
          <a:r>
            <a:rPr lang="zh-CN" altLang="en-US" sz="2000" kern="1200" dirty="0" smtClean="0"/>
            <a:t>，再加上</a:t>
          </a:r>
          <a14:m xmlns:a14="http://schemas.microsoft.com/office/drawing/2010/main">
            <m:oMath xmlns:m="http://schemas.openxmlformats.org/officeDocument/2006/math">
              <m:r>
                <m:rPr>
                  <m:sty m:val="p"/>
                </m:rPr>
                <a:rPr lang="en-US" altLang="zh-CN" sz="2000" b="0" i="0" kern="1200" smtClean="0">
                  <a:latin typeface="Cambria Math" panose="02040503050406030204" pitchFamily="18" charset="0"/>
                </a:rPr>
                <m:t>Δ</m:t>
              </m:r>
              <m:r>
                <a:rPr lang="en-US" altLang="zh-CN" sz="2000" b="0" i="1" kern="1200" smtClean="0">
                  <a:latin typeface="Cambria Math" panose="02040503050406030204" pitchFamily="18" charset="0"/>
                </a:rPr>
                <m:t>𝐽</m:t>
              </m:r>
              <m:r>
                <a:rPr lang="en-US" altLang="zh-CN" sz="2000" b="0" i="1" kern="1200" smtClean="0">
                  <a:latin typeface="Cambria Math" panose="02040503050406030204" pitchFamily="18" charset="0"/>
                </a:rPr>
                <m:t>=0,±1</m:t>
              </m:r>
            </m:oMath>
          </a14:m>
          <a:r>
            <a:rPr lang="zh-CN" altLang="en-US" sz="2000" kern="1200" dirty="0" smtClean="0"/>
            <a:t>即可</a:t>
          </a:r>
          <a:endParaRPr lang="zh-CN" altLang="en-US" sz="2000" kern="1200" dirty="0"/>
        </a:p>
      </dsp:txBody>
      <dsp:txXfrm>
        <a:off x="0" y="918878"/>
        <a:ext cx="7488832" cy="144661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emf"/><Relationship Id="rId4"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 Id="rId5" Type="http://schemas.openxmlformats.org/officeDocument/2006/relationships/image" Target="../media/image54.wmf"/><Relationship Id="rId4" Type="http://schemas.openxmlformats.org/officeDocument/2006/relationships/image" Target="../media/image59.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2.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 Id="rId5" Type="http://schemas.openxmlformats.org/officeDocument/2006/relationships/image" Target="../media/image78.emf"/><Relationship Id="rId4" Type="http://schemas.openxmlformats.org/officeDocument/2006/relationships/image" Target="../media/image7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6.wmf"/><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角三角形 3"/>
          <p:cNvSpPr/>
          <p:nvPr/>
        </p:nvSpPr>
        <p:spPr>
          <a:xfrm>
            <a:off x="1"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sz="1350"/>
          </a:p>
        </p:txBody>
      </p:sp>
      <p:grpSp>
        <p:nvGrpSpPr>
          <p:cNvPr id="5" name="组合 10"/>
          <p:cNvGrpSpPr>
            <a:grpSpLocks/>
          </p:cNvGrpSpPr>
          <p:nvPr/>
        </p:nvGrpSpPr>
        <p:grpSpPr bwMode="auto">
          <a:xfrm>
            <a:off x="468315" y="333375"/>
            <a:ext cx="2016125" cy="431800"/>
            <a:chOff x="467544" y="332704"/>
            <a:chExt cx="2016224" cy="432000"/>
          </a:xfrm>
        </p:grpSpPr>
        <p:pic>
          <p:nvPicPr>
            <p:cNvPr id="6" name="图片 11" descr="nenu3.jpg"/>
            <p:cNvPicPr>
              <a:picLocks noChangeAspect="1"/>
            </p:cNvPicPr>
            <p:nvPr/>
          </p:nvPicPr>
          <p:blipFill>
            <a:blip r:embed="rId2" cstate="print">
              <a:clrChange>
                <a:clrFrom>
                  <a:srgbClr val="FCFDFF"/>
                </a:clrFrom>
                <a:clrTo>
                  <a:srgbClr val="FCFDFF">
                    <a:alpha val="0"/>
                  </a:srgbClr>
                </a:clrTo>
              </a:clrChange>
              <a:extLst>
                <a:ext uri="{28A0092B-C50C-407E-A947-70E740481C1C}">
                  <a14:useLocalDpi xmlns:a14="http://schemas.microsoft.com/office/drawing/2010/main" val="0"/>
                </a:ext>
              </a:extLst>
            </a:blip>
            <a:srcRect/>
            <a:stretch>
              <a:fillRect/>
            </a:stretch>
          </p:blipFill>
          <p:spPr bwMode="auto">
            <a:xfrm>
              <a:off x="467544" y="332704"/>
              <a:ext cx="531975"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3" descr="nenu.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702" y="404704"/>
              <a:ext cx="140606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组合 13"/>
          <p:cNvGrpSpPr>
            <a:grpSpLocks/>
          </p:cNvGrpSpPr>
          <p:nvPr/>
        </p:nvGrpSpPr>
        <p:grpSpPr bwMode="auto">
          <a:xfrm>
            <a:off x="171452" y="920750"/>
            <a:ext cx="8721725" cy="553998"/>
            <a:chOff x="171712" y="-171400"/>
            <a:chExt cx="8720768" cy="553889"/>
          </a:xfrm>
        </p:grpSpPr>
        <p:cxnSp>
          <p:nvCxnSpPr>
            <p:cNvPr id="10" name="直接连接符 9"/>
            <p:cNvCxnSpPr/>
            <p:nvPr/>
          </p:nvCxnSpPr>
          <p:spPr>
            <a:xfrm>
              <a:off x="251078" y="188892"/>
              <a:ext cx="86414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21"/>
            <p:cNvSpPr txBox="1">
              <a:spLocks noChangeArrowheads="1"/>
            </p:cNvSpPr>
            <p:nvPr/>
          </p:nvSpPr>
          <p:spPr bwMode="auto">
            <a:xfrm>
              <a:off x="171712" y="-171400"/>
              <a:ext cx="721593" cy="553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a:solidFill>
                    <a:srgbClr val="7F7F7F"/>
                  </a:solidFill>
                </a:rPr>
                <a:t>.....</a:t>
              </a:r>
              <a:endParaRPr lang="zh-CN" altLang="en-US" sz="3000">
                <a:solidFill>
                  <a:srgbClr val="7F7F7F"/>
                </a:solidFill>
              </a:endParaRPr>
            </a:p>
          </p:txBody>
        </p:sp>
      </p:grpSp>
      <p:grpSp>
        <p:nvGrpSpPr>
          <p:cNvPr id="13" name="组合 18"/>
          <p:cNvGrpSpPr>
            <a:grpSpLocks/>
          </p:cNvGrpSpPr>
          <p:nvPr/>
        </p:nvGrpSpPr>
        <p:grpSpPr bwMode="auto">
          <a:xfrm>
            <a:off x="2" y="1268413"/>
            <a:ext cx="9251947" cy="2978150"/>
            <a:chOff x="0" y="1268760"/>
            <a:chExt cx="9252478" cy="2978150"/>
          </a:xfrm>
        </p:grpSpPr>
        <p:pic>
          <p:nvPicPr>
            <p:cNvPr id="14" name="图片 19" descr="Untitled-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268760"/>
              <a:ext cx="9144001"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组合 20"/>
            <p:cNvGrpSpPr>
              <a:grpSpLocks/>
            </p:cNvGrpSpPr>
            <p:nvPr/>
          </p:nvGrpSpPr>
          <p:grpSpPr bwMode="auto">
            <a:xfrm>
              <a:off x="251520" y="1268760"/>
              <a:ext cx="1440161" cy="720080"/>
              <a:chOff x="251520" y="1268760"/>
              <a:chExt cx="1440160" cy="720080"/>
            </a:xfrm>
          </p:grpSpPr>
          <p:sp>
            <p:nvSpPr>
              <p:cNvPr id="79" name="矩形 78"/>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80" name="矩形 79"/>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6" name="组合 22"/>
            <p:cNvGrpSpPr>
              <a:grpSpLocks/>
            </p:cNvGrpSpPr>
            <p:nvPr/>
          </p:nvGrpSpPr>
          <p:grpSpPr bwMode="auto">
            <a:xfrm>
              <a:off x="2411760" y="1268760"/>
              <a:ext cx="1440161" cy="720080"/>
              <a:chOff x="251520" y="1268760"/>
              <a:chExt cx="1440160" cy="720080"/>
            </a:xfrm>
          </p:grpSpPr>
          <p:sp>
            <p:nvSpPr>
              <p:cNvPr id="77" name="矩形 76"/>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8" name="矩形 77"/>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3"/>
            <p:cNvGrpSpPr>
              <a:grpSpLocks/>
            </p:cNvGrpSpPr>
            <p:nvPr/>
          </p:nvGrpSpPr>
          <p:grpSpPr bwMode="auto">
            <a:xfrm>
              <a:off x="4572000" y="1268760"/>
              <a:ext cx="1440161" cy="720080"/>
              <a:chOff x="251520" y="1268760"/>
              <a:chExt cx="1440160" cy="720080"/>
            </a:xfrm>
          </p:grpSpPr>
          <p:sp>
            <p:nvSpPr>
              <p:cNvPr id="75" name="矩形 74"/>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6" name="矩形 75"/>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4"/>
            <p:cNvGrpSpPr>
              <a:grpSpLocks/>
            </p:cNvGrpSpPr>
            <p:nvPr/>
          </p:nvGrpSpPr>
          <p:grpSpPr bwMode="auto">
            <a:xfrm>
              <a:off x="6732240" y="1268760"/>
              <a:ext cx="1440161" cy="720080"/>
              <a:chOff x="251520" y="1268760"/>
              <a:chExt cx="1440160" cy="720080"/>
            </a:xfrm>
          </p:grpSpPr>
          <p:sp>
            <p:nvSpPr>
              <p:cNvPr id="73" name="矩形 72"/>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4" name="矩形 73"/>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0" name="矩形 19"/>
            <p:cNvSpPr/>
            <p:nvPr/>
          </p:nvSpPr>
          <p:spPr>
            <a:xfrm>
              <a:off x="8892098" y="1268760"/>
              <a:ext cx="25242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1" name="矩形 20"/>
            <p:cNvSpPr/>
            <p:nvPr/>
          </p:nvSpPr>
          <p:spPr>
            <a:xfrm>
              <a:off x="250839" y="1989485"/>
              <a:ext cx="72076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2" name="矩形 21"/>
            <p:cNvSpPr/>
            <p:nvPr/>
          </p:nvSpPr>
          <p:spPr>
            <a:xfrm>
              <a:off x="0" y="1989485"/>
              <a:ext cx="250839"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3" name="组合 28"/>
            <p:cNvGrpSpPr>
              <a:grpSpLocks/>
            </p:cNvGrpSpPr>
            <p:nvPr/>
          </p:nvGrpSpPr>
          <p:grpSpPr bwMode="auto">
            <a:xfrm>
              <a:off x="1691680" y="1988840"/>
              <a:ext cx="1440161" cy="720080"/>
              <a:chOff x="251520" y="1268760"/>
              <a:chExt cx="1440160" cy="720080"/>
            </a:xfrm>
          </p:grpSpPr>
          <p:sp>
            <p:nvSpPr>
              <p:cNvPr id="71" name="矩形 70"/>
              <p:cNvSpPr/>
              <p:nvPr/>
            </p:nvSpPr>
            <p:spPr>
              <a:xfrm>
                <a:off x="972978"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2" name="矩形 71"/>
              <p:cNvSpPr/>
              <p:nvPr/>
            </p:nvSpPr>
            <p:spPr>
              <a:xfrm>
                <a:off x="252212"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0"/>
            <p:cNvGrpSpPr>
              <a:grpSpLocks/>
            </p:cNvGrpSpPr>
            <p:nvPr/>
          </p:nvGrpSpPr>
          <p:grpSpPr bwMode="auto">
            <a:xfrm>
              <a:off x="3923928" y="1988840"/>
              <a:ext cx="1440161" cy="720080"/>
              <a:chOff x="251520" y="1268760"/>
              <a:chExt cx="1440160" cy="720080"/>
            </a:xfrm>
          </p:grpSpPr>
          <p:sp>
            <p:nvSpPr>
              <p:cNvPr id="69" name="矩形 68"/>
              <p:cNvSpPr/>
              <p:nvPr/>
            </p:nvSpPr>
            <p:spPr>
              <a:xfrm>
                <a:off x="972883"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0" name="矩形 69"/>
              <p:cNvSpPr/>
              <p:nvPr/>
            </p:nvSpPr>
            <p:spPr>
              <a:xfrm>
                <a:off x="25211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5" name="组合 31"/>
            <p:cNvGrpSpPr>
              <a:grpSpLocks/>
            </p:cNvGrpSpPr>
            <p:nvPr/>
          </p:nvGrpSpPr>
          <p:grpSpPr bwMode="auto">
            <a:xfrm>
              <a:off x="6012161" y="1988840"/>
              <a:ext cx="1440161" cy="720080"/>
              <a:chOff x="251520" y="1268760"/>
              <a:chExt cx="1440160" cy="720080"/>
            </a:xfrm>
          </p:grpSpPr>
          <p:sp>
            <p:nvSpPr>
              <p:cNvPr id="67" name="矩形 66"/>
              <p:cNvSpPr/>
              <p:nvPr/>
            </p:nvSpPr>
            <p:spPr>
              <a:xfrm>
                <a:off x="972333" y="1269405"/>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156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6" name="矩形 25"/>
            <p:cNvSpPr/>
            <p:nvPr/>
          </p:nvSpPr>
          <p:spPr>
            <a:xfrm>
              <a:off x="8892098" y="1989485"/>
              <a:ext cx="25242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a:xfrm>
              <a:off x="8172919" y="1989485"/>
              <a:ext cx="719179"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8" name="矩形 27"/>
            <p:cNvSpPr/>
            <p:nvPr/>
          </p:nvSpPr>
          <p:spPr>
            <a:xfrm>
              <a:off x="0" y="2708622"/>
              <a:ext cx="25083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9" name="组合 35"/>
            <p:cNvGrpSpPr>
              <a:grpSpLocks/>
            </p:cNvGrpSpPr>
            <p:nvPr/>
          </p:nvGrpSpPr>
          <p:grpSpPr bwMode="auto">
            <a:xfrm>
              <a:off x="971600" y="2708920"/>
              <a:ext cx="1440161" cy="720080"/>
              <a:chOff x="251520" y="1268760"/>
              <a:chExt cx="1440160" cy="720080"/>
            </a:xfrm>
          </p:grpSpPr>
          <p:sp>
            <p:nvSpPr>
              <p:cNvPr id="65" name="矩形 64"/>
              <p:cNvSpPr/>
              <p:nvPr/>
            </p:nvSpPr>
            <p:spPr>
              <a:xfrm>
                <a:off x="972292"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526"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36"/>
            <p:cNvGrpSpPr>
              <a:grpSpLocks/>
            </p:cNvGrpSpPr>
            <p:nvPr/>
          </p:nvGrpSpPr>
          <p:grpSpPr bwMode="auto">
            <a:xfrm>
              <a:off x="3131841" y="2708920"/>
              <a:ext cx="1440161" cy="720080"/>
              <a:chOff x="251520" y="1268760"/>
              <a:chExt cx="1440160" cy="720080"/>
            </a:xfrm>
          </p:grpSpPr>
          <p:sp>
            <p:nvSpPr>
              <p:cNvPr id="63" name="矩形 62"/>
              <p:cNvSpPr/>
              <p:nvPr/>
            </p:nvSpPr>
            <p:spPr>
              <a:xfrm>
                <a:off x="972763" y="1268462"/>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997"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1" name="组合 37"/>
            <p:cNvGrpSpPr>
              <a:grpSpLocks/>
            </p:cNvGrpSpPr>
            <p:nvPr/>
          </p:nvGrpSpPr>
          <p:grpSpPr bwMode="auto">
            <a:xfrm>
              <a:off x="5292081" y="2708920"/>
              <a:ext cx="1440161" cy="720080"/>
              <a:chOff x="251520" y="1268760"/>
              <a:chExt cx="1440160" cy="720080"/>
            </a:xfrm>
          </p:grpSpPr>
          <p:sp>
            <p:nvSpPr>
              <p:cNvPr id="61" name="矩形 60"/>
              <p:cNvSpPr/>
              <p:nvPr/>
            </p:nvSpPr>
            <p:spPr>
              <a:xfrm>
                <a:off x="971647" y="1268462"/>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0881"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2" name="组合 38"/>
            <p:cNvGrpSpPr>
              <a:grpSpLocks/>
            </p:cNvGrpSpPr>
            <p:nvPr/>
          </p:nvGrpSpPr>
          <p:grpSpPr bwMode="auto">
            <a:xfrm>
              <a:off x="7452321" y="2708920"/>
              <a:ext cx="1440161" cy="720080"/>
              <a:chOff x="251520" y="1268760"/>
              <a:chExt cx="1440160" cy="720080"/>
            </a:xfrm>
          </p:grpSpPr>
          <p:sp>
            <p:nvSpPr>
              <p:cNvPr id="59" name="矩形 58"/>
              <p:cNvSpPr/>
              <p:nvPr/>
            </p:nvSpPr>
            <p:spPr>
              <a:xfrm>
                <a:off x="972118"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1352"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3" name="组合 39"/>
            <p:cNvGrpSpPr>
              <a:grpSpLocks/>
            </p:cNvGrpSpPr>
            <p:nvPr/>
          </p:nvGrpSpPr>
          <p:grpSpPr bwMode="auto">
            <a:xfrm>
              <a:off x="251520" y="3429000"/>
              <a:ext cx="1440161" cy="720080"/>
              <a:chOff x="251520" y="1268760"/>
              <a:chExt cx="1440160" cy="720080"/>
            </a:xfrm>
          </p:grpSpPr>
          <p:sp>
            <p:nvSpPr>
              <p:cNvPr id="57" name="矩形 56"/>
              <p:cNvSpPr/>
              <p:nvPr/>
            </p:nvSpPr>
            <p:spPr>
              <a:xfrm>
                <a:off x="971605" y="1269107"/>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0839"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4" name="组合 40"/>
            <p:cNvGrpSpPr>
              <a:grpSpLocks/>
            </p:cNvGrpSpPr>
            <p:nvPr/>
          </p:nvGrpSpPr>
          <p:grpSpPr bwMode="auto">
            <a:xfrm>
              <a:off x="2411760" y="3429000"/>
              <a:ext cx="1440161" cy="720080"/>
              <a:chOff x="251520" y="1268760"/>
              <a:chExt cx="1440160" cy="720080"/>
            </a:xfrm>
          </p:grpSpPr>
          <p:sp>
            <p:nvSpPr>
              <p:cNvPr id="55" name="矩形 54"/>
              <p:cNvSpPr/>
              <p:nvPr/>
            </p:nvSpPr>
            <p:spPr>
              <a:xfrm>
                <a:off x="972077"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311"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5" name="组合 41"/>
            <p:cNvGrpSpPr>
              <a:grpSpLocks/>
            </p:cNvGrpSpPr>
            <p:nvPr/>
          </p:nvGrpSpPr>
          <p:grpSpPr bwMode="auto">
            <a:xfrm>
              <a:off x="4572000" y="3429000"/>
              <a:ext cx="1440161" cy="720080"/>
              <a:chOff x="251520" y="1268760"/>
              <a:chExt cx="1440160" cy="720080"/>
            </a:xfrm>
          </p:grpSpPr>
          <p:sp>
            <p:nvSpPr>
              <p:cNvPr id="53" name="矩形 52"/>
              <p:cNvSpPr/>
              <p:nvPr/>
            </p:nvSpPr>
            <p:spPr>
              <a:xfrm>
                <a:off x="972548" y="1269107"/>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782"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6" name="组合 42"/>
            <p:cNvGrpSpPr>
              <a:grpSpLocks/>
            </p:cNvGrpSpPr>
            <p:nvPr/>
          </p:nvGrpSpPr>
          <p:grpSpPr bwMode="auto">
            <a:xfrm>
              <a:off x="6732240" y="3429000"/>
              <a:ext cx="1440161" cy="720080"/>
              <a:chOff x="251520" y="1268760"/>
              <a:chExt cx="1440160" cy="720080"/>
            </a:xfrm>
          </p:grpSpPr>
          <p:sp>
            <p:nvSpPr>
              <p:cNvPr id="51" name="矩形 50"/>
              <p:cNvSpPr/>
              <p:nvPr/>
            </p:nvSpPr>
            <p:spPr>
              <a:xfrm>
                <a:off x="973020"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2254"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7" name="矩形 36"/>
            <p:cNvSpPr/>
            <p:nvPr/>
          </p:nvSpPr>
          <p:spPr>
            <a:xfrm>
              <a:off x="8892098" y="3429347"/>
              <a:ext cx="25242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a:xfrm>
              <a:off x="250839" y="4148485"/>
              <a:ext cx="720766" cy="9048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9" name="矩形 38"/>
            <p:cNvSpPr/>
            <p:nvPr/>
          </p:nvSpPr>
          <p:spPr>
            <a:xfrm>
              <a:off x="0" y="4148485"/>
              <a:ext cx="250839" cy="9048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40" name="组合 46"/>
            <p:cNvGrpSpPr>
              <a:grpSpLocks/>
            </p:cNvGrpSpPr>
            <p:nvPr/>
          </p:nvGrpSpPr>
          <p:grpSpPr bwMode="auto">
            <a:xfrm>
              <a:off x="1691680" y="4131088"/>
              <a:ext cx="1440161" cy="90000"/>
              <a:chOff x="251520" y="1268760"/>
              <a:chExt cx="1440160" cy="720080"/>
            </a:xfrm>
          </p:grpSpPr>
          <p:sp>
            <p:nvSpPr>
              <p:cNvPr id="49" name="矩形 48"/>
              <p:cNvSpPr/>
              <p:nvPr/>
            </p:nvSpPr>
            <p:spPr>
              <a:xfrm>
                <a:off x="972978" y="1268232"/>
                <a:ext cx="719179" cy="723984"/>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2212" y="1268232"/>
                <a:ext cx="720766" cy="723984"/>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1" name="组合 47"/>
            <p:cNvGrpSpPr>
              <a:grpSpLocks/>
            </p:cNvGrpSpPr>
            <p:nvPr/>
          </p:nvGrpSpPr>
          <p:grpSpPr bwMode="auto">
            <a:xfrm>
              <a:off x="3851920" y="4149080"/>
              <a:ext cx="1440161" cy="72000"/>
              <a:chOff x="251520" y="1268760"/>
              <a:chExt cx="1440160" cy="720080"/>
            </a:xfrm>
          </p:grpSpPr>
          <p:sp>
            <p:nvSpPr>
              <p:cNvPr id="47" name="矩形 46"/>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2" name="组合 48"/>
            <p:cNvGrpSpPr>
              <a:grpSpLocks/>
            </p:cNvGrpSpPr>
            <p:nvPr/>
          </p:nvGrpSpPr>
          <p:grpSpPr bwMode="auto">
            <a:xfrm>
              <a:off x="6012161" y="4149080"/>
              <a:ext cx="1440161" cy="72000"/>
              <a:chOff x="251520" y="1268760"/>
              <a:chExt cx="1440160" cy="720080"/>
            </a:xfrm>
          </p:grpSpPr>
          <p:sp>
            <p:nvSpPr>
              <p:cNvPr id="45" name="矩形 44"/>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43" name="矩形 42"/>
            <p:cNvSpPr/>
            <p:nvPr/>
          </p:nvSpPr>
          <p:spPr>
            <a:xfrm>
              <a:off x="8892095" y="4148485"/>
              <a:ext cx="360383"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a:xfrm>
              <a:off x="8172918" y="4148485"/>
              <a:ext cx="719179"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9" name="标题 8"/>
          <p:cNvSpPr>
            <a:spLocks noGrp="1"/>
          </p:cNvSpPr>
          <p:nvPr>
            <p:ph type="ctrTitle"/>
          </p:nvPr>
        </p:nvSpPr>
        <p:spPr>
          <a:xfrm>
            <a:off x="268518" y="4287332"/>
            <a:ext cx="8640960" cy="1013876"/>
          </a:xfrm>
        </p:spPr>
        <p:txBody>
          <a:bodyPr anchor="b"/>
          <a:lstStyle>
            <a:lvl1pPr algn="r">
              <a:defRPr sz="3000" b="1">
                <a:solidFill>
                  <a:schemeClr val="tx1">
                    <a:lumMod val="85000"/>
                    <a:lumOff val="15000"/>
                  </a:schemeClr>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dirty="0"/>
          </a:p>
        </p:txBody>
      </p:sp>
      <p:sp>
        <p:nvSpPr>
          <p:cNvPr id="17" name="副标题 16"/>
          <p:cNvSpPr>
            <a:spLocks noGrp="1"/>
          </p:cNvSpPr>
          <p:nvPr>
            <p:ph type="subTitle" idx="1"/>
          </p:nvPr>
        </p:nvSpPr>
        <p:spPr>
          <a:xfrm>
            <a:off x="251520" y="5358409"/>
            <a:ext cx="8640960" cy="590875"/>
          </a:xfrm>
        </p:spPr>
        <p:txBody>
          <a:bodyPr lIns="45720" rIns="45720"/>
          <a:lstStyle>
            <a:lvl1pPr marL="0" marR="48006" indent="0" algn="r">
              <a:buNone/>
              <a:defRPr>
                <a:solidFill>
                  <a:schemeClr val="tx1">
                    <a:lumMod val="85000"/>
                    <a:lumOff val="15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zh-CN" altLang="en-US" smtClean="0"/>
              <a:t>单击此处编辑母版副标题样式</a:t>
            </a:r>
            <a:endParaRPr lang="en-US" dirty="0"/>
          </a:p>
        </p:txBody>
      </p:sp>
      <p:sp>
        <p:nvSpPr>
          <p:cNvPr id="81" name="日期占位符 29"/>
          <p:cNvSpPr>
            <a:spLocks noGrp="1"/>
          </p:cNvSpPr>
          <p:nvPr>
            <p:ph type="dt" sz="half" idx="10"/>
          </p:nvPr>
        </p:nvSpPr>
        <p:spPr/>
        <p:txBody>
          <a:bodyPr/>
          <a:lstStyle>
            <a:lvl1pPr algn="ctr">
              <a:defRPr sz="1050" smtClean="0">
                <a:solidFill>
                  <a:srgbClr val="FFFFFF"/>
                </a:solidFill>
              </a:defRPr>
            </a:lvl1pPr>
            <a:extLst/>
          </a:lstStyle>
          <a:p>
            <a:pPr>
              <a:defRPr/>
            </a:pPr>
            <a:endParaRPr lang="en-US" altLang="zh-CN"/>
          </a:p>
        </p:txBody>
      </p:sp>
      <p:sp>
        <p:nvSpPr>
          <p:cNvPr id="82" name="页脚占位符 18"/>
          <p:cNvSpPr>
            <a:spLocks noGrp="1"/>
          </p:cNvSpPr>
          <p:nvPr>
            <p:ph type="ftr" sz="quarter" idx="11"/>
          </p:nvPr>
        </p:nvSpPr>
        <p:spPr/>
        <p:txBody>
          <a:bodyPr/>
          <a:lstStyle>
            <a:lvl1pPr>
              <a:defRPr sz="1050">
                <a:solidFill>
                  <a:schemeClr val="accent1">
                    <a:tint val="20000"/>
                  </a:schemeClr>
                </a:solidFill>
              </a:defRPr>
            </a:lvl1pPr>
            <a:extLst/>
          </a:lstStyle>
          <a:p>
            <a:pPr>
              <a:defRPr/>
            </a:pPr>
            <a:endParaRPr lang="en-US" altLang="zh-CN"/>
          </a:p>
        </p:txBody>
      </p:sp>
      <p:sp>
        <p:nvSpPr>
          <p:cNvPr id="83" name="灯片编号占位符 26"/>
          <p:cNvSpPr>
            <a:spLocks noGrp="1"/>
          </p:cNvSpPr>
          <p:nvPr>
            <p:ph type="sldNum" sz="quarter" idx="12"/>
          </p:nvPr>
        </p:nvSpPr>
        <p:spPr/>
        <p:txBody>
          <a:bodyPr/>
          <a:lstStyle>
            <a:lvl1pPr>
              <a:defRPr sz="825" smtClean="0">
                <a:solidFill>
                  <a:srgbClr val="FFFFFF"/>
                </a:solidFill>
              </a:defRPr>
            </a:lvl1pPr>
            <a:extLst/>
          </a:lstStyle>
          <a:p>
            <a:pPr>
              <a:defRPr/>
            </a:pPr>
            <a:fld id="{88CD9F54-6E84-4F0A-A792-D27BE91DC600}" type="slidenum">
              <a:rPr lang="en-US" altLang="zh-CN" smtClean="0"/>
              <a:pPr>
                <a:defRPr/>
              </a:pPr>
              <a:t>‹#›</a:t>
            </a:fld>
            <a:endParaRPr lang="en-US" altLang="zh-CN"/>
          </a:p>
        </p:txBody>
      </p:sp>
    </p:spTree>
    <p:extLst>
      <p:ext uri="{BB962C8B-B14F-4D97-AF65-F5344CB8AC3E}">
        <p14:creationId xmlns:p14="http://schemas.microsoft.com/office/powerpoint/2010/main" val="106415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617538"/>
            <a:ext cx="7804150" cy="5514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p:txBody>
          <a:bodyPr/>
          <a:lstStyle>
            <a:lvl1pPr>
              <a:defRPr smtClean="0"/>
            </a:lvl1pPr>
          </a:lstStyle>
          <a:p>
            <a:pPr>
              <a:defRPr/>
            </a:pPr>
            <a:fld id="{6ACE0321-2C26-427E-9ECF-9FBC0AFF9D73}" type="slidenum">
              <a:rPr lang="en-US" altLang="zh-CN"/>
              <a:pPr>
                <a:defRPr/>
              </a:pPr>
              <a:t>‹#›</a:t>
            </a:fld>
            <a:endParaRPr lang="en-US" altLang="zh-CN"/>
          </a:p>
        </p:txBody>
      </p:sp>
    </p:spTree>
    <p:extLst>
      <p:ext uri="{BB962C8B-B14F-4D97-AF65-F5344CB8AC3E}">
        <p14:creationId xmlns:p14="http://schemas.microsoft.com/office/powerpoint/2010/main" val="154624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Obj">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Date Placeholder 4"/>
          <p:cNvSpPr>
            <a:spLocks noGrp="1"/>
          </p:cNvSpPr>
          <p:nvPr>
            <p:ph type="dt" sz="half" idx="10"/>
          </p:nvPr>
        </p:nvSpPr>
        <p:spPr/>
        <p:txBody>
          <a:bodyPr/>
          <a:lstStyle>
            <a:lvl1pPr>
              <a:defRPr/>
            </a:lvl1pPr>
          </a:lstStyle>
          <a:p>
            <a:pPr>
              <a:defRPr/>
            </a:pPr>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DC3C6304-1942-4587-B53D-3DA23AC8A2EF}" type="slidenum">
              <a:rPr lang="en-US" altLang="zh-CN"/>
              <a:pPr>
                <a:defRPr/>
              </a:pPr>
              <a:t>‹#›</a:t>
            </a:fld>
            <a:endParaRPr lang="en-US" altLang="zh-CN"/>
          </a:p>
        </p:txBody>
      </p:sp>
    </p:spTree>
    <p:extLst>
      <p:ext uri="{BB962C8B-B14F-4D97-AF65-F5344CB8AC3E}">
        <p14:creationId xmlns:p14="http://schemas.microsoft.com/office/powerpoint/2010/main" val="477545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162050" y="6243638"/>
            <a:ext cx="1905000" cy="457200"/>
          </a:xfrm>
        </p:spPr>
        <p:txBody>
          <a:bodyPr/>
          <a:lstStyle>
            <a:lvl1pPr>
              <a:defRPr/>
            </a:lvl1pPr>
          </a:lstStyle>
          <a:p>
            <a:pPr>
              <a:defRPr/>
            </a:pPr>
            <a:endParaRPr lang="en-US" altLang="zh-CN"/>
          </a:p>
        </p:txBody>
      </p:sp>
      <p:sp>
        <p:nvSpPr>
          <p:cNvPr id="7" name="页脚占位符 6"/>
          <p:cNvSpPr>
            <a:spLocks noGrp="1"/>
          </p:cNvSpPr>
          <p:nvPr>
            <p:ph type="ftr" sz="quarter" idx="11"/>
          </p:nvPr>
        </p:nvSpPr>
        <p:spPr>
          <a:xfrm>
            <a:off x="3657600" y="6243638"/>
            <a:ext cx="2895600" cy="457200"/>
          </a:xfrm>
        </p:spPr>
        <p:txBody>
          <a:bodyPr/>
          <a:lstStyle>
            <a:lvl1pPr>
              <a:defRPr/>
            </a:lvl1pPr>
          </a:lstStyle>
          <a:p>
            <a:pPr>
              <a:defRPr/>
            </a:pPr>
            <a:endParaRPr lang="en-US" altLang="zh-CN"/>
          </a:p>
        </p:txBody>
      </p:sp>
      <p:sp>
        <p:nvSpPr>
          <p:cNvPr id="8" name="灯片编号占位符 7"/>
          <p:cNvSpPr>
            <a:spLocks noGrp="1"/>
          </p:cNvSpPr>
          <p:nvPr>
            <p:ph type="sldNum" sz="quarter" idx="12"/>
          </p:nvPr>
        </p:nvSpPr>
        <p:spPr>
          <a:xfrm>
            <a:off x="7042150" y="6243638"/>
            <a:ext cx="1905000" cy="457200"/>
          </a:xfrm>
        </p:spPr>
        <p:txBody>
          <a:bodyPr/>
          <a:lstStyle>
            <a:lvl1pPr>
              <a:defRPr/>
            </a:lvl1pPr>
          </a:lstStyle>
          <a:p>
            <a:pPr>
              <a:defRPr/>
            </a:pPr>
            <a:fld id="{1F880879-FFD7-48D3-9068-41842E697DFB}" type="slidenum">
              <a:rPr lang="en-US" altLang="zh-CN"/>
              <a:pPr>
                <a:defRPr/>
              </a:pPr>
              <a:t>‹#›</a:t>
            </a:fld>
            <a:endParaRPr lang="en-US" altLang="zh-CN"/>
          </a:p>
        </p:txBody>
      </p:sp>
    </p:spTree>
    <p:extLst>
      <p:ext uri="{BB962C8B-B14F-4D97-AF65-F5344CB8AC3E}">
        <p14:creationId xmlns:p14="http://schemas.microsoft.com/office/powerpoint/2010/main" val="3162909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1826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1826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162050" y="6243638"/>
            <a:ext cx="1905000" cy="457200"/>
          </a:xfrm>
        </p:spPr>
        <p:txBody>
          <a:bodyPr/>
          <a:lstStyle>
            <a:lvl1pPr>
              <a:defRPr/>
            </a:lvl1pPr>
          </a:lstStyle>
          <a:p>
            <a:pPr>
              <a:defRPr/>
            </a:pPr>
            <a:endParaRPr lang="en-US" altLang="zh-CN"/>
          </a:p>
        </p:txBody>
      </p:sp>
      <p:sp>
        <p:nvSpPr>
          <p:cNvPr id="8" name="页脚占位符 7"/>
          <p:cNvSpPr>
            <a:spLocks noGrp="1"/>
          </p:cNvSpPr>
          <p:nvPr>
            <p:ph type="ftr" sz="quarter" idx="11"/>
          </p:nvPr>
        </p:nvSpPr>
        <p:spPr>
          <a:xfrm>
            <a:off x="3657600" y="6243638"/>
            <a:ext cx="2895600" cy="457200"/>
          </a:xfrm>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xfrm>
            <a:off x="7042150" y="6243638"/>
            <a:ext cx="1905000" cy="457200"/>
          </a:xfrm>
        </p:spPr>
        <p:txBody>
          <a:bodyPr/>
          <a:lstStyle>
            <a:lvl1pPr>
              <a:defRPr/>
            </a:lvl1pPr>
          </a:lstStyle>
          <a:p>
            <a:pPr>
              <a:defRPr/>
            </a:pPr>
            <a:fld id="{B52BBE12-4E31-4B7E-8C5C-177BDFD50402}" type="slidenum">
              <a:rPr lang="en-US" altLang="zh-CN"/>
              <a:pPr>
                <a:defRPr/>
              </a:pPr>
              <a:t>‹#›</a:t>
            </a:fld>
            <a:endParaRPr lang="en-US" altLang="zh-CN"/>
          </a:p>
        </p:txBody>
      </p:sp>
    </p:spTree>
    <p:extLst>
      <p:ext uri="{BB962C8B-B14F-4D97-AF65-F5344CB8AC3E}">
        <p14:creationId xmlns:p14="http://schemas.microsoft.com/office/powerpoint/2010/main" val="386290557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角三角形 3"/>
          <p:cNvSpPr/>
          <p:nvPr/>
        </p:nvSpPr>
        <p:spPr>
          <a:xfrm>
            <a:off x="1"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sz="1350">
              <a:solidFill>
                <a:prstClr val="white"/>
              </a:solidFill>
            </a:endParaRPr>
          </a:p>
        </p:txBody>
      </p:sp>
      <p:grpSp>
        <p:nvGrpSpPr>
          <p:cNvPr id="5" name="组合 10"/>
          <p:cNvGrpSpPr>
            <a:grpSpLocks/>
          </p:cNvGrpSpPr>
          <p:nvPr/>
        </p:nvGrpSpPr>
        <p:grpSpPr bwMode="auto">
          <a:xfrm>
            <a:off x="468315" y="333375"/>
            <a:ext cx="2016125" cy="431800"/>
            <a:chOff x="467544" y="332704"/>
            <a:chExt cx="2016224" cy="432000"/>
          </a:xfrm>
        </p:grpSpPr>
        <p:pic>
          <p:nvPicPr>
            <p:cNvPr id="6" name="图片 11" descr="nenu3.jpg"/>
            <p:cNvPicPr>
              <a:picLocks noChangeAspect="1"/>
            </p:cNvPicPr>
            <p:nvPr/>
          </p:nvPicPr>
          <p:blipFill>
            <a:blip r:embed="rId2" cstate="print">
              <a:clrChange>
                <a:clrFrom>
                  <a:srgbClr val="FCFDFF"/>
                </a:clrFrom>
                <a:clrTo>
                  <a:srgbClr val="FCFDFF">
                    <a:alpha val="0"/>
                  </a:srgbClr>
                </a:clrTo>
              </a:clrChange>
              <a:extLst>
                <a:ext uri="{28A0092B-C50C-407E-A947-70E740481C1C}">
                  <a14:useLocalDpi xmlns:a14="http://schemas.microsoft.com/office/drawing/2010/main" val="0"/>
                </a:ext>
              </a:extLst>
            </a:blip>
            <a:srcRect/>
            <a:stretch>
              <a:fillRect/>
            </a:stretch>
          </p:blipFill>
          <p:spPr bwMode="auto">
            <a:xfrm>
              <a:off x="467544" y="332704"/>
              <a:ext cx="531975"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3" descr="nenu.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702" y="404704"/>
              <a:ext cx="140606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组合 13"/>
          <p:cNvGrpSpPr>
            <a:grpSpLocks/>
          </p:cNvGrpSpPr>
          <p:nvPr/>
        </p:nvGrpSpPr>
        <p:grpSpPr bwMode="auto">
          <a:xfrm>
            <a:off x="171452" y="920750"/>
            <a:ext cx="8721725" cy="553998"/>
            <a:chOff x="171712" y="-171400"/>
            <a:chExt cx="8720768" cy="553889"/>
          </a:xfrm>
        </p:grpSpPr>
        <p:cxnSp>
          <p:nvCxnSpPr>
            <p:cNvPr id="10" name="直接连接符 9"/>
            <p:cNvCxnSpPr/>
            <p:nvPr/>
          </p:nvCxnSpPr>
          <p:spPr>
            <a:xfrm>
              <a:off x="251078" y="188892"/>
              <a:ext cx="86414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21"/>
            <p:cNvSpPr txBox="1">
              <a:spLocks noChangeArrowheads="1"/>
            </p:cNvSpPr>
            <p:nvPr/>
          </p:nvSpPr>
          <p:spPr bwMode="auto">
            <a:xfrm>
              <a:off x="171712" y="-171400"/>
              <a:ext cx="721593" cy="553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a:solidFill>
                    <a:srgbClr val="7F7F7F"/>
                  </a:solidFill>
                </a:rPr>
                <a:t>.....</a:t>
              </a:r>
              <a:endParaRPr lang="zh-CN" altLang="en-US" sz="3000">
                <a:solidFill>
                  <a:srgbClr val="7F7F7F"/>
                </a:solidFill>
              </a:endParaRPr>
            </a:p>
          </p:txBody>
        </p:sp>
      </p:grpSp>
      <p:grpSp>
        <p:nvGrpSpPr>
          <p:cNvPr id="13" name="组合 18"/>
          <p:cNvGrpSpPr>
            <a:grpSpLocks/>
          </p:cNvGrpSpPr>
          <p:nvPr/>
        </p:nvGrpSpPr>
        <p:grpSpPr bwMode="auto">
          <a:xfrm>
            <a:off x="2" y="1268413"/>
            <a:ext cx="9251947" cy="2978150"/>
            <a:chOff x="0" y="1268760"/>
            <a:chExt cx="9252478" cy="2978150"/>
          </a:xfrm>
        </p:grpSpPr>
        <p:pic>
          <p:nvPicPr>
            <p:cNvPr id="14" name="图片 19" descr="Untitled-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268760"/>
              <a:ext cx="9144001"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组合 20"/>
            <p:cNvGrpSpPr>
              <a:grpSpLocks/>
            </p:cNvGrpSpPr>
            <p:nvPr/>
          </p:nvGrpSpPr>
          <p:grpSpPr bwMode="auto">
            <a:xfrm>
              <a:off x="251520" y="1268760"/>
              <a:ext cx="1440161" cy="720080"/>
              <a:chOff x="251520" y="1268760"/>
              <a:chExt cx="1440160" cy="720080"/>
            </a:xfrm>
          </p:grpSpPr>
          <p:sp>
            <p:nvSpPr>
              <p:cNvPr id="79" name="矩形 78"/>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80" name="矩形 79"/>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16" name="组合 22"/>
            <p:cNvGrpSpPr>
              <a:grpSpLocks/>
            </p:cNvGrpSpPr>
            <p:nvPr/>
          </p:nvGrpSpPr>
          <p:grpSpPr bwMode="auto">
            <a:xfrm>
              <a:off x="2411760" y="1268760"/>
              <a:ext cx="1440161" cy="720080"/>
              <a:chOff x="251520" y="1268760"/>
              <a:chExt cx="1440160" cy="720080"/>
            </a:xfrm>
          </p:grpSpPr>
          <p:sp>
            <p:nvSpPr>
              <p:cNvPr id="77" name="矩形 76"/>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78" name="矩形 77"/>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18" name="组合 23"/>
            <p:cNvGrpSpPr>
              <a:grpSpLocks/>
            </p:cNvGrpSpPr>
            <p:nvPr/>
          </p:nvGrpSpPr>
          <p:grpSpPr bwMode="auto">
            <a:xfrm>
              <a:off x="4572000" y="1268760"/>
              <a:ext cx="1440161" cy="720080"/>
              <a:chOff x="251520" y="1268760"/>
              <a:chExt cx="1440160" cy="720080"/>
            </a:xfrm>
          </p:grpSpPr>
          <p:sp>
            <p:nvSpPr>
              <p:cNvPr id="75" name="矩形 74"/>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76" name="矩形 75"/>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19" name="组合 24"/>
            <p:cNvGrpSpPr>
              <a:grpSpLocks/>
            </p:cNvGrpSpPr>
            <p:nvPr/>
          </p:nvGrpSpPr>
          <p:grpSpPr bwMode="auto">
            <a:xfrm>
              <a:off x="6732240" y="1268760"/>
              <a:ext cx="1440161" cy="720080"/>
              <a:chOff x="251520" y="1268760"/>
              <a:chExt cx="1440160" cy="720080"/>
            </a:xfrm>
          </p:grpSpPr>
          <p:sp>
            <p:nvSpPr>
              <p:cNvPr id="73" name="矩形 72"/>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74" name="矩形 73"/>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sp>
          <p:nvSpPr>
            <p:cNvPr id="20" name="矩形 19"/>
            <p:cNvSpPr/>
            <p:nvPr/>
          </p:nvSpPr>
          <p:spPr>
            <a:xfrm>
              <a:off x="8892098" y="1268760"/>
              <a:ext cx="25242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21" name="矩形 20"/>
            <p:cNvSpPr/>
            <p:nvPr/>
          </p:nvSpPr>
          <p:spPr>
            <a:xfrm>
              <a:off x="250839" y="1989485"/>
              <a:ext cx="72076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22" name="矩形 21"/>
            <p:cNvSpPr/>
            <p:nvPr/>
          </p:nvSpPr>
          <p:spPr>
            <a:xfrm>
              <a:off x="0" y="1989485"/>
              <a:ext cx="250839"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nvGrpSpPr>
            <p:cNvPr id="23" name="组合 28"/>
            <p:cNvGrpSpPr>
              <a:grpSpLocks/>
            </p:cNvGrpSpPr>
            <p:nvPr/>
          </p:nvGrpSpPr>
          <p:grpSpPr bwMode="auto">
            <a:xfrm>
              <a:off x="1691680" y="1988840"/>
              <a:ext cx="1440161" cy="720080"/>
              <a:chOff x="251520" y="1268760"/>
              <a:chExt cx="1440160" cy="720080"/>
            </a:xfrm>
          </p:grpSpPr>
          <p:sp>
            <p:nvSpPr>
              <p:cNvPr id="71" name="矩形 70"/>
              <p:cNvSpPr/>
              <p:nvPr/>
            </p:nvSpPr>
            <p:spPr>
              <a:xfrm>
                <a:off x="972978"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72" name="矩形 71"/>
              <p:cNvSpPr/>
              <p:nvPr/>
            </p:nvSpPr>
            <p:spPr>
              <a:xfrm>
                <a:off x="252212"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24" name="组合 30"/>
            <p:cNvGrpSpPr>
              <a:grpSpLocks/>
            </p:cNvGrpSpPr>
            <p:nvPr/>
          </p:nvGrpSpPr>
          <p:grpSpPr bwMode="auto">
            <a:xfrm>
              <a:off x="3923928" y="1988840"/>
              <a:ext cx="1440161" cy="720080"/>
              <a:chOff x="251520" y="1268760"/>
              <a:chExt cx="1440160" cy="720080"/>
            </a:xfrm>
          </p:grpSpPr>
          <p:sp>
            <p:nvSpPr>
              <p:cNvPr id="69" name="矩形 68"/>
              <p:cNvSpPr/>
              <p:nvPr/>
            </p:nvSpPr>
            <p:spPr>
              <a:xfrm>
                <a:off x="972883"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70" name="矩形 69"/>
              <p:cNvSpPr/>
              <p:nvPr/>
            </p:nvSpPr>
            <p:spPr>
              <a:xfrm>
                <a:off x="25211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25" name="组合 31"/>
            <p:cNvGrpSpPr>
              <a:grpSpLocks/>
            </p:cNvGrpSpPr>
            <p:nvPr/>
          </p:nvGrpSpPr>
          <p:grpSpPr bwMode="auto">
            <a:xfrm>
              <a:off x="6012161" y="1988840"/>
              <a:ext cx="1440161" cy="720080"/>
              <a:chOff x="251520" y="1268760"/>
              <a:chExt cx="1440160" cy="720080"/>
            </a:xfrm>
          </p:grpSpPr>
          <p:sp>
            <p:nvSpPr>
              <p:cNvPr id="67" name="矩形 66"/>
              <p:cNvSpPr/>
              <p:nvPr/>
            </p:nvSpPr>
            <p:spPr>
              <a:xfrm>
                <a:off x="972333" y="1269405"/>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68" name="矩形 67"/>
              <p:cNvSpPr/>
              <p:nvPr/>
            </p:nvSpPr>
            <p:spPr>
              <a:xfrm>
                <a:off x="25156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sp>
          <p:nvSpPr>
            <p:cNvPr id="26" name="矩形 25"/>
            <p:cNvSpPr/>
            <p:nvPr/>
          </p:nvSpPr>
          <p:spPr>
            <a:xfrm>
              <a:off x="8892098" y="1989485"/>
              <a:ext cx="25242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27" name="矩形 26"/>
            <p:cNvSpPr/>
            <p:nvPr/>
          </p:nvSpPr>
          <p:spPr>
            <a:xfrm>
              <a:off x="8172919" y="1989485"/>
              <a:ext cx="719179"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28" name="矩形 27"/>
            <p:cNvSpPr/>
            <p:nvPr/>
          </p:nvSpPr>
          <p:spPr>
            <a:xfrm>
              <a:off x="0" y="2708622"/>
              <a:ext cx="25083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nvGrpSpPr>
            <p:cNvPr id="29" name="组合 35"/>
            <p:cNvGrpSpPr>
              <a:grpSpLocks/>
            </p:cNvGrpSpPr>
            <p:nvPr/>
          </p:nvGrpSpPr>
          <p:grpSpPr bwMode="auto">
            <a:xfrm>
              <a:off x="971600" y="2708920"/>
              <a:ext cx="1440161" cy="720080"/>
              <a:chOff x="251520" y="1268760"/>
              <a:chExt cx="1440160" cy="720080"/>
            </a:xfrm>
          </p:grpSpPr>
          <p:sp>
            <p:nvSpPr>
              <p:cNvPr id="65" name="矩形 64"/>
              <p:cNvSpPr/>
              <p:nvPr/>
            </p:nvSpPr>
            <p:spPr>
              <a:xfrm>
                <a:off x="972292"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66" name="矩形 65"/>
              <p:cNvSpPr/>
              <p:nvPr/>
            </p:nvSpPr>
            <p:spPr>
              <a:xfrm>
                <a:off x="251526"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30" name="组合 36"/>
            <p:cNvGrpSpPr>
              <a:grpSpLocks/>
            </p:cNvGrpSpPr>
            <p:nvPr/>
          </p:nvGrpSpPr>
          <p:grpSpPr bwMode="auto">
            <a:xfrm>
              <a:off x="3131841" y="2708920"/>
              <a:ext cx="1440161" cy="720080"/>
              <a:chOff x="251520" y="1268760"/>
              <a:chExt cx="1440160" cy="720080"/>
            </a:xfrm>
          </p:grpSpPr>
          <p:sp>
            <p:nvSpPr>
              <p:cNvPr id="63" name="矩形 62"/>
              <p:cNvSpPr/>
              <p:nvPr/>
            </p:nvSpPr>
            <p:spPr>
              <a:xfrm>
                <a:off x="972763" y="1268462"/>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64" name="矩形 63"/>
              <p:cNvSpPr/>
              <p:nvPr/>
            </p:nvSpPr>
            <p:spPr>
              <a:xfrm>
                <a:off x="251997"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31" name="组合 37"/>
            <p:cNvGrpSpPr>
              <a:grpSpLocks/>
            </p:cNvGrpSpPr>
            <p:nvPr/>
          </p:nvGrpSpPr>
          <p:grpSpPr bwMode="auto">
            <a:xfrm>
              <a:off x="5292081" y="2708920"/>
              <a:ext cx="1440161" cy="720080"/>
              <a:chOff x="251520" y="1268760"/>
              <a:chExt cx="1440160" cy="720080"/>
            </a:xfrm>
          </p:grpSpPr>
          <p:sp>
            <p:nvSpPr>
              <p:cNvPr id="61" name="矩形 60"/>
              <p:cNvSpPr/>
              <p:nvPr/>
            </p:nvSpPr>
            <p:spPr>
              <a:xfrm>
                <a:off x="971647" y="1268462"/>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62" name="矩形 61"/>
              <p:cNvSpPr/>
              <p:nvPr/>
            </p:nvSpPr>
            <p:spPr>
              <a:xfrm>
                <a:off x="250881"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32" name="组合 38"/>
            <p:cNvGrpSpPr>
              <a:grpSpLocks/>
            </p:cNvGrpSpPr>
            <p:nvPr/>
          </p:nvGrpSpPr>
          <p:grpSpPr bwMode="auto">
            <a:xfrm>
              <a:off x="7452321" y="2708920"/>
              <a:ext cx="1440161" cy="720080"/>
              <a:chOff x="251520" y="1268760"/>
              <a:chExt cx="1440160" cy="720080"/>
            </a:xfrm>
          </p:grpSpPr>
          <p:sp>
            <p:nvSpPr>
              <p:cNvPr id="59" name="矩形 58"/>
              <p:cNvSpPr/>
              <p:nvPr/>
            </p:nvSpPr>
            <p:spPr>
              <a:xfrm>
                <a:off x="972118"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60" name="矩形 59"/>
              <p:cNvSpPr/>
              <p:nvPr/>
            </p:nvSpPr>
            <p:spPr>
              <a:xfrm>
                <a:off x="251352"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33" name="组合 39"/>
            <p:cNvGrpSpPr>
              <a:grpSpLocks/>
            </p:cNvGrpSpPr>
            <p:nvPr/>
          </p:nvGrpSpPr>
          <p:grpSpPr bwMode="auto">
            <a:xfrm>
              <a:off x="251520" y="3429000"/>
              <a:ext cx="1440161" cy="720080"/>
              <a:chOff x="251520" y="1268760"/>
              <a:chExt cx="1440160" cy="720080"/>
            </a:xfrm>
          </p:grpSpPr>
          <p:sp>
            <p:nvSpPr>
              <p:cNvPr id="57" name="矩形 56"/>
              <p:cNvSpPr/>
              <p:nvPr/>
            </p:nvSpPr>
            <p:spPr>
              <a:xfrm>
                <a:off x="971605" y="1269107"/>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58" name="矩形 57"/>
              <p:cNvSpPr/>
              <p:nvPr/>
            </p:nvSpPr>
            <p:spPr>
              <a:xfrm>
                <a:off x="250839"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34" name="组合 40"/>
            <p:cNvGrpSpPr>
              <a:grpSpLocks/>
            </p:cNvGrpSpPr>
            <p:nvPr/>
          </p:nvGrpSpPr>
          <p:grpSpPr bwMode="auto">
            <a:xfrm>
              <a:off x="2411760" y="3429000"/>
              <a:ext cx="1440161" cy="720080"/>
              <a:chOff x="251520" y="1268760"/>
              <a:chExt cx="1440160" cy="720080"/>
            </a:xfrm>
          </p:grpSpPr>
          <p:sp>
            <p:nvSpPr>
              <p:cNvPr id="55" name="矩形 54"/>
              <p:cNvSpPr/>
              <p:nvPr/>
            </p:nvSpPr>
            <p:spPr>
              <a:xfrm>
                <a:off x="972077"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56" name="矩形 55"/>
              <p:cNvSpPr/>
              <p:nvPr/>
            </p:nvSpPr>
            <p:spPr>
              <a:xfrm>
                <a:off x="251311"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35" name="组合 41"/>
            <p:cNvGrpSpPr>
              <a:grpSpLocks/>
            </p:cNvGrpSpPr>
            <p:nvPr/>
          </p:nvGrpSpPr>
          <p:grpSpPr bwMode="auto">
            <a:xfrm>
              <a:off x="4572000" y="3429000"/>
              <a:ext cx="1440161" cy="720080"/>
              <a:chOff x="251520" y="1268760"/>
              <a:chExt cx="1440160" cy="720080"/>
            </a:xfrm>
          </p:grpSpPr>
          <p:sp>
            <p:nvSpPr>
              <p:cNvPr id="53" name="矩形 52"/>
              <p:cNvSpPr/>
              <p:nvPr/>
            </p:nvSpPr>
            <p:spPr>
              <a:xfrm>
                <a:off x="972548" y="1269107"/>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54" name="矩形 53"/>
              <p:cNvSpPr/>
              <p:nvPr/>
            </p:nvSpPr>
            <p:spPr>
              <a:xfrm>
                <a:off x="251782"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36" name="组合 42"/>
            <p:cNvGrpSpPr>
              <a:grpSpLocks/>
            </p:cNvGrpSpPr>
            <p:nvPr/>
          </p:nvGrpSpPr>
          <p:grpSpPr bwMode="auto">
            <a:xfrm>
              <a:off x="6732240" y="3429000"/>
              <a:ext cx="1440161" cy="720080"/>
              <a:chOff x="251520" y="1268760"/>
              <a:chExt cx="1440160" cy="720080"/>
            </a:xfrm>
          </p:grpSpPr>
          <p:sp>
            <p:nvSpPr>
              <p:cNvPr id="51" name="矩形 50"/>
              <p:cNvSpPr/>
              <p:nvPr/>
            </p:nvSpPr>
            <p:spPr>
              <a:xfrm>
                <a:off x="973020"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52" name="矩形 51"/>
              <p:cNvSpPr/>
              <p:nvPr/>
            </p:nvSpPr>
            <p:spPr>
              <a:xfrm>
                <a:off x="252254"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sp>
          <p:nvSpPr>
            <p:cNvPr id="37" name="矩形 36"/>
            <p:cNvSpPr/>
            <p:nvPr/>
          </p:nvSpPr>
          <p:spPr>
            <a:xfrm>
              <a:off x="8892098" y="3429347"/>
              <a:ext cx="25242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38" name="矩形 37"/>
            <p:cNvSpPr/>
            <p:nvPr/>
          </p:nvSpPr>
          <p:spPr>
            <a:xfrm>
              <a:off x="250839" y="4148485"/>
              <a:ext cx="720766" cy="9048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39" name="矩形 38"/>
            <p:cNvSpPr/>
            <p:nvPr/>
          </p:nvSpPr>
          <p:spPr>
            <a:xfrm>
              <a:off x="0" y="4148485"/>
              <a:ext cx="250839" cy="9048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nvGrpSpPr>
            <p:cNvPr id="40" name="组合 46"/>
            <p:cNvGrpSpPr>
              <a:grpSpLocks/>
            </p:cNvGrpSpPr>
            <p:nvPr/>
          </p:nvGrpSpPr>
          <p:grpSpPr bwMode="auto">
            <a:xfrm>
              <a:off x="1691680" y="4131088"/>
              <a:ext cx="1440161" cy="90000"/>
              <a:chOff x="251520" y="1268760"/>
              <a:chExt cx="1440160" cy="720080"/>
            </a:xfrm>
          </p:grpSpPr>
          <p:sp>
            <p:nvSpPr>
              <p:cNvPr id="49" name="矩形 48"/>
              <p:cNvSpPr/>
              <p:nvPr/>
            </p:nvSpPr>
            <p:spPr>
              <a:xfrm>
                <a:off x="972978" y="1268232"/>
                <a:ext cx="719179" cy="723984"/>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50" name="矩形 49"/>
              <p:cNvSpPr/>
              <p:nvPr/>
            </p:nvSpPr>
            <p:spPr>
              <a:xfrm>
                <a:off x="252212" y="1268232"/>
                <a:ext cx="720766" cy="723984"/>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41" name="组合 47"/>
            <p:cNvGrpSpPr>
              <a:grpSpLocks/>
            </p:cNvGrpSpPr>
            <p:nvPr/>
          </p:nvGrpSpPr>
          <p:grpSpPr bwMode="auto">
            <a:xfrm>
              <a:off x="3851920" y="4149080"/>
              <a:ext cx="1440161" cy="72000"/>
              <a:chOff x="251520" y="1268760"/>
              <a:chExt cx="1440160" cy="720080"/>
            </a:xfrm>
          </p:grpSpPr>
          <p:sp>
            <p:nvSpPr>
              <p:cNvPr id="47" name="矩形 46"/>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48" name="矩形 47"/>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42" name="组合 48"/>
            <p:cNvGrpSpPr>
              <a:grpSpLocks/>
            </p:cNvGrpSpPr>
            <p:nvPr/>
          </p:nvGrpSpPr>
          <p:grpSpPr bwMode="auto">
            <a:xfrm>
              <a:off x="6012161" y="4149080"/>
              <a:ext cx="1440161" cy="72000"/>
              <a:chOff x="251520" y="1268760"/>
              <a:chExt cx="1440160" cy="720080"/>
            </a:xfrm>
          </p:grpSpPr>
          <p:sp>
            <p:nvSpPr>
              <p:cNvPr id="45" name="矩形 44"/>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46" name="矩形 45"/>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sp>
          <p:nvSpPr>
            <p:cNvPr id="43" name="矩形 42"/>
            <p:cNvSpPr/>
            <p:nvPr/>
          </p:nvSpPr>
          <p:spPr>
            <a:xfrm>
              <a:off x="8892095" y="4148485"/>
              <a:ext cx="360383"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44" name="矩形 43"/>
            <p:cNvSpPr/>
            <p:nvPr/>
          </p:nvSpPr>
          <p:spPr>
            <a:xfrm>
              <a:off x="8172918" y="4148485"/>
              <a:ext cx="719179"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sp>
        <p:nvSpPr>
          <p:cNvPr id="9" name="标题 8"/>
          <p:cNvSpPr>
            <a:spLocks noGrp="1"/>
          </p:cNvSpPr>
          <p:nvPr>
            <p:ph type="ctrTitle"/>
          </p:nvPr>
        </p:nvSpPr>
        <p:spPr>
          <a:xfrm>
            <a:off x="268518" y="4287332"/>
            <a:ext cx="8640960" cy="1013876"/>
          </a:xfrm>
        </p:spPr>
        <p:txBody>
          <a:bodyPr anchor="b"/>
          <a:lstStyle>
            <a:lvl1pPr algn="r">
              <a:defRPr sz="3000" b="1">
                <a:solidFill>
                  <a:schemeClr val="tx1">
                    <a:lumMod val="85000"/>
                    <a:lumOff val="15000"/>
                  </a:schemeClr>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dirty="0"/>
          </a:p>
        </p:txBody>
      </p:sp>
      <p:sp>
        <p:nvSpPr>
          <p:cNvPr id="17" name="副标题 16"/>
          <p:cNvSpPr>
            <a:spLocks noGrp="1"/>
          </p:cNvSpPr>
          <p:nvPr>
            <p:ph type="subTitle" idx="1"/>
          </p:nvPr>
        </p:nvSpPr>
        <p:spPr>
          <a:xfrm>
            <a:off x="251520" y="5358409"/>
            <a:ext cx="8640960" cy="590875"/>
          </a:xfrm>
        </p:spPr>
        <p:txBody>
          <a:bodyPr lIns="45720" rIns="45720"/>
          <a:lstStyle>
            <a:lvl1pPr marL="0" marR="48006" indent="0" algn="r">
              <a:buNone/>
              <a:defRPr>
                <a:solidFill>
                  <a:schemeClr val="tx1">
                    <a:lumMod val="85000"/>
                    <a:lumOff val="15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zh-CN" altLang="en-US" smtClean="0"/>
              <a:t>单击此处编辑母版副标题样式</a:t>
            </a:r>
            <a:endParaRPr lang="en-US" dirty="0"/>
          </a:p>
        </p:txBody>
      </p:sp>
      <p:sp>
        <p:nvSpPr>
          <p:cNvPr id="81" name="日期占位符 29"/>
          <p:cNvSpPr>
            <a:spLocks noGrp="1"/>
          </p:cNvSpPr>
          <p:nvPr>
            <p:ph type="dt" sz="half" idx="10"/>
          </p:nvPr>
        </p:nvSpPr>
        <p:spPr/>
        <p:txBody>
          <a:bodyPr/>
          <a:lstStyle>
            <a:lvl1pPr algn="ctr">
              <a:defRPr sz="1050" smtClean="0">
                <a:solidFill>
                  <a:srgbClr val="FFFFFF"/>
                </a:solidFill>
              </a:defRPr>
            </a:lvl1pPr>
            <a:extLst/>
          </a:lstStyle>
          <a:p>
            <a:pPr>
              <a:defRPr/>
            </a:pPr>
            <a:endParaRPr lang="en-US" altLang="zh-CN"/>
          </a:p>
        </p:txBody>
      </p:sp>
      <p:sp>
        <p:nvSpPr>
          <p:cNvPr id="82" name="页脚占位符 18"/>
          <p:cNvSpPr>
            <a:spLocks noGrp="1"/>
          </p:cNvSpPr>
          <p:nvPr>
            <p:ph type="ftr" sz="quarter" idx="11"/>
          </p:nvPr>
        </p:nvSpPr>
        <p:spPr/>
        <p:txBody>
          <a:bodyPr/>
          <a:lstStyle>
            <a:lvl1pPr>
              <a:defRPr sz="1050">
                <a:solidFill>
                  <a:schemeClr val="accent1">
                    <a:tint val="20000"/>
                  </a:schemeClr>
                </a:solidFill>
              </a:defRPr>
            </a:lvl1pPr>
            <a:extLst/>
          </a:lstStyle>
          <a:p>
            <a:pPr>
              <a:defRPr/>
            </a:pPr>
            <a:endParaRPr lang="en-US" altLang="zh-CN">
              <a:solidFill>
                <a:srgbClr val="4F81BD">
                  <a:tint val="20000"/>
                </a:srgbClr>
              </a:solidFill>
            </a:endParaRPr>
          </a:p>
        </p:txBody>
      </p:sp>
      <p:sp>
        <p:nvSpPr>
          <p:cNvPr id="83" name="灯片编号占位符 26"/>
          <p:cNvSpPr>
            <a:spLocks noGrp="1"/>
          </p:cNvSpPr>
          <p:nvPr>
            <p:ph type="sldNum" sz="quarter" idx="12"/>
          </p:nvPr>
        </p:nvSpPr>
        <p:spPr/>
        <p:txBody>
          <a:bodyPr/>
          <a:lstStyle>
            <a:lvl1pPr>
              <a:defRPr sz="825" smtClean="0">
                <a:solidFill>
                  <a:srgbClr val="FFFFFF"/>
                </a:solidFill>
              </a:defRPr>
            </a:lvl1pPr>
            <a:extLst/>
          </a:lstStyle>
          <a:p>
            <a:pPr>
              <a:defRPr/>
            </a:pPr>
            <a:fld id="{2AA0D8B6-F707-4441-980A-43A74FC77035}" type="slidenum">
              <a:rPr lang="en-US" altLang="zh-CN"/>
              <a:pPr>
                <a:defRPr/>
              </a:pPr>
              <a:t>‹#›</a:t>
            </a:fld>
            <a:endParaRPr lang="en-US" altLang="zh-CN"/>
          </a:p>
        </p:txBody>
      </p:sp>
    </p:spTree>
    <p:extLst>
      <p:ext uri="{BB962C8B-B14F-4D97-AF65-F5344CB8AC3E}">
        <p14:creationId xmlns:p14="http://schemas.microsoft.com/office/powerpoint/2010/main" val="4279458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1800"/>
            </a:lvl1pPr>
            <a:lvl2pPr>
              <a:defRPr sz="1500"/>
            </a:lvl2pPr>
            <a:lvl3pPr>
              <a:defRPr sz="1350"/>
            </a:lvl3pPr>
            <a:lvl4pPr>
              <a:defRPr sz="1200"/>
            </a:lvl4pPr>
            <a:lvl5pPr>
              <a:defRPr sz="105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标题 6"/>
          <p:cNvSpPr>
            <a:spLocks noGrp="1"/>
          </p:cNvSpPr>
          <p:nvPr>
            <p:ph type="title"/>
          </p:nvPr>
        </p:nvSpPr>
        <p:spPr>
          <a:xfrm>
            <a:off x="457200" y="274638"/>
            <a:ext cx="8229600" cy="994122"/>
          </a:xfrm>
        </p:spPr>
        <p:txBody>
          <a:bodyPr rtlCol="0"/>
          <a:lstStyle>
            <a:lvl1pPr>
              <a:defRPr sz="2400" b="1">
                <a:solidFill>
                  <a:schemeClr val="tx1">
                    <a:lumMod val="85000"/>
                    <a:lumOff val="15000"/>
                  </a:schemeClr>
                </a:solidFill>
              </a:defRPr>
            </a:lvl1pPr>
            <a:extLst/>
          </a:lstStyle>
          <a:p>
            <a:r>
              <a:rPr lang="zh-CN" altLang="en-US" smtClean="0"/>
              <a:t>单击此处编辑母版标题样式</a:t>
            </a:r>
            <a:endParaRPr lang="en-US" dirty="0"/>
          </a:p>
        </p:txBody>
      </p:sp>
      <p:sp>
        <p:nvSpPr>
          <p:cNvPr id="5" name="日期占位符 3"/>
          <p:cNvSpPr>
            <a:spLocks noGrp="1"/>
          </p:cNvSpPr>
          <p:nvPr>
            <p:ph type="dt" sz="half" idx="10"/>
          </p:nvPr>
        </p:nvSpPr>
        <p:spPr>
          <a:xfrm>
            <a:off x="6727827" y="6408742"/>
            <a:ext cx="1588591" cy="365125"/>
          </a:xfrm>
        </p:spPr>
        <p:txBody>
          <a:bodyPr/>
          <a:lstStyle>
            <a:lvl1pPr algn="ctr">
              <a:defRPr sz="1050"/>
            </a:lvl1pPr>
            <a:extLst/>
          </a:lstStyle>
          <a:p>
            <a:pPr>
              <a:defRPr/>
            </a:pPr>
            <a:endParaRPr lang="en-US" altLang="zh-CN">
              <a:solidFill>
                <a:prstClr val="black"/>
              </a:solidFill>
            </a:endParaRPr>
          </a:p>
        </p:txBody>
      </p:sp>
      <p:sp>
        <p:nvSpPr>
          <p:cNvPr id="6" name="页脚占位符 4"/>
          <p:cNvSpPr>
            <a:spLocks noGrp="1"/>
          </p:cNvSpPr>
          <p:nvPr>
            <p:ph type="ftr" sz="quarter" idx="11"/>
          </p:nvPr>
        </p:nvSpPr>
        <p:spPr/>
        <p:txBody>
          <a:bodyPr/>
          <a:lstStyle>
            <a:lvl1pPr>
              <a:defRPr sz="1050"/>
            </a:lvl1pPr>
            <a:extLst/>
          </a:lstStyle>
          <a:p>
            <a:pPr>
              <a:defRPr/>
            </a:pPr>
            <a:endParaRPr lang="en-US" altLang="zh-CN">
              <a:solidFill>
                <a:prstClr val="black"/>
              </a:solidFill>
            </a:endParaRPr>
          </a:p>
        </p:txBody>
      </p:sp>
      <p:sp>
        <p:nvSpPr>
          <p:cNvPr id="8" name="灯片编号占位符 5"/>
          <p:cNvSpPr>
            <a:spLocks noGrp="1"/>
          </p:cNvSpPr>
          <p:nvPr>
            <p:ph type="sldNum" sz="quarter" idx="12"/>
          </p:nvPr>
        </p:nvSpPr>
        <p:spPr>
          <a:xfrm>
            <a:off x="8532442" y="6408742"/>
            <a:ext cx="481385" cy="365125"/>
          </a:xfrm>
        </p:spPr>
        <p:txBody>
          <a:bodyPr/>
          <a:lstStyle>
            <a:lvl1pPr>
              <a:defRPr/>
            </a:lvl1pPr>
            <a:extLst/>
          </a:lstStyle>
          <a:p>
            <a:pPr>
              <a:defRPr/>
            </a:pPr>
            <a:fld id="{1CA46D9E-D5E1-459A-9F90-0AA1AAE9E4AF}" type="slidenum">
              <a:rPr lang="en-US" altLang="zh-CN" smtClean="0">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1309014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995710"/>
          </a:xfrm>
        </p:spPr>
        <p:txBody>
          <a:bodyPr/>
          <a:lstStyle>
            <a:lvl1pPr>
              <a:defRPr sz="2400">
                <a:solidFill>
                  <a:schemeClr val="tx1">
                    <a:lumMod val="85000"/>
                    <a:lumOff val="15000"/>
                  </a:schemeClr>
                </a:solidFill>
              </a:defRPr>
            </a:lvl1pPr>
            <a:extLst/>
          </a:lstStyle>
          <a:p>
            <a:r>
              <a:rPr lang="zh-CN" altLang="en-US" smtClean="0"/>
              <a:t>单击此处编辑母版标题样式</a:t>
            </a:r>
            <a:endParaRPr lang="en-US" dirty="0"/>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8"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8"/>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7" y="1444298"/>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extLst/>
          </a:lstStyle>
          <a:p>
            <a:pPr>
              <a:defRPr/>
            </a:pPr>
            <a:endParaRPr lang="en-US" altLang="zh-CN">
              <a:solidFill>
                <a:prstClr val="black"/>
              </a:solidFill>
            </a:endParaRPr>
          </a:p>
        </p:txBody>
      </p:sp>
      <p:sp>
        <p:nvSpPr>
          <p:cNvPr id="9" name="页脚占位符 7"/>
          <p:cNvSpPr>
            <a:spLocks noGrp="1"/>
          </p:cNvSpPr>
          <p:nvPr>
            <p:ph type="ftr" sz="quarter" idx="11"/>
          </p:nvPr>
        </p:nvSpPr>
        <p:spPr/>
        <p:txBody>
          <a:bodyPr/>
          <a:lstStyle>
            <a:lvl1pPr>
              <a:defRPr/>
            </a:lvl1pPr>
            <a:extLst/>
          </a:lstStyle>
          <a:p>
            <a:pPr>
              <a:defRPr/>
            </a:pPr>
            <a:endParaRPr lang="en-US" altLang="zh-CN">
              <a:solidFill>
                <a:prstClr val="black"/>
              </a:solidFill>
            </a:endParaRPr>
          </a:p>
        </p:txBody>
      </p:sp>
      <p:sp>
        <p:nvSpPr>
          <p:cNvPr id="10" name="灯片编号占位符 8"/>
          <p:cNvSpPr>
            <a:spLocks noGrp="1"/>
          </p:cNvSpPr>
          <p:nvPr>
            <p:ph type="sldNum" sz="quarter" idx="12"/>
          </p:nvPr>
        </p:nvSpPr>
        <p:spPr/>
        <p:txBody>
          <a:bodyPr/>
          <a:lstStyle>
            <a:lvl1pPr>
              <a:defRPr/>
            </a:lvl1pPr>
            <a:extLst/>
          </a:lstStyle>
          <a:p>
            <a:pPr>
              <a:defRPr/>
            </a:pPr>
            <a:fld id="{0D497480-9502-4BC2-8C1C-7E3889C8CE9D}" type="slidenum">
              <a:rPr lang="en-US" altLang="zh-CN" smtClean="0">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2646692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extLst/>
          </a:lstStyle>
          <a:p>
            <a:pPr>
              <a:defRPr/>
            </a:pPr>
            <a:endParaRPr lang="en-US" altLang="zh-CN">
              <a:solidFill>
                <a:prstClr val="black"/>
              </a:solidFill>
            </a:endParaRPr>
          </a:p>
        </p:txBody>
      </p:sp>
      <p:sp>
        <p:nvSpPr>
          <p:cNvPr id="4" name="页脚占位符 2"/>
          <p:cNvSpPr>
            <a:spLocks noGrp="1"/>
          </p:cNvSpPr>
          <p:nvPr>
            <p:ph type="ftr" sz="quarter" idx="11"/>
          </p:nvPr>
        </p:nvSpPr>
        <p:spPr/>
        <p:txBody>
          <a:bodyPr/>
          <a:lstStyle>
            <a:lvl1pPr>
              <a:defRPr/>
            </a:lvl1pPr>
            <a:extLst/>
          </a:lstStyle>
          <a:p>
            <a:pPr>
              <a:defRPr/>
            </a:pPr>
            <a:endParaRPr lang="en-US" altLang="zh-CN">
              <a:solidFill>
                <a:prstClr val="black"/>
              </a:solidFill>
            </a:endParaRPr>
          </a:p>
        </p:txBody>
      </p:sp>
      <p:sp>
        <p:nvSpPr>
          <p:cNvPr id="5" name="灯片编号占位符 3"/>
          <p:cNvSpPr>
            <a:spLocks noGrp="1"/>
          </p:cNvSpPr>
          <p:nvPr>
            <p:ph type="sldNum" sz="quarter" idx="12"/>
          </p:nvPr>
        </p:nvSpPr>
        <p:spPr/>
        <p:txBody>
          <a:bodyPr/>
          <a:lstStyle>
            <a:lvl1pPr>
              <a:defRPr/>
            </a:lvl1pPr>
            <a:extLst/>
          </a:lstStyle>
          <a:p>
            <a:pPr>
              <a:defRPr/>
            </a:pPr>
            <a:fld id="{C89CBDF6-72A7-4312-B406-A3D85B6B2437}" type="slidenum">
              <a:rPr lang="en-US" altLang="zh-CN" smtClean="0">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313148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1875"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extLst/>
          </a:lstStyle>
          <a:p>
            <a:pPr>
              <a:defRPr/>
            </a:pPr>
            <a:endParaRPr lang="en-US" altLang="zh-CN">
              <a:solidFill>
                <a:prstClr val="black"/>
              </a:solidFill>
            </a:endParaRPr>
          </a:p>
        </p:txBody>
      </p:sp>
      <p:sp>
        <p:nvSpPr>
          <p:cNvPr id="7" name="页脚占位符 5"/>
          <p:cNvSpPr>
            <a:spLocks noGrp="1"/>
          </p:cNvSpPr>
          <p:nvPr>
            <p:ph type="ftr" sz="quarter" idx="11"/>
          </p:nvPr>
        </p:nvSpPr>
        <p:spPr/>
        <p:txBody>
          <a:bodyPr/>
          <a:lstStyle>
            <a:lvl1pPr>
              <a:defRPr/>
            </a:lvl1pPr>
            <a:extLst/>
          </a:lstStyle>
          <a:p>
            <a:pPr>
              <a:defRPr/>
            </a:pPr>
            <a:endParaRPr lang="en-US" altLang="zh-CN">
              <a:solidFill>
                <a:prstClr val="black"/>
              </a:solidFill>
            </a:endParaRPr>
          </a:p>
        </p:txBody>
      </p:sp>
      <p:sp>
        <p:nvSpPr>
          <p:cNvPr id="8" name="灯片编号占位符 6"/>
          <p:cNvSpPr>
            <a:spLocks noGrp="1"/>
          </p:cNvSpPr>
          <p:nvPr>
            <p:ph type="sldNum" sz="quarter" idx="12"/>
          </p:nvPr>
        </p:nvSpPr>
        <p:spPr/>
        <p:txBody>
          <a:bodyPr/>
          <a:lstStyle>
            <a:lvl1pPr>
              <a:defRPr/>
            </a:lvl1pPr>
            <a:extLst/>
          </a:lstStyle>
          <a:p>
            <a:pPr>
              <a:defRPr/>
            </a:pPr>
            <a:fld id="{3F288F45-A406-47C0-BCBF-3ADF1170A60A}" type="slidenum">
              <a:rPr lang="en-US" altLang="zh-CN" smtClean="0">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4170340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33"/>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extLst/>
          </a:lstStyle>
          <a:p>
            <a:pPr>
              <a:defRPr/>
            </a:pPr>
            <a:endParaRPr lang="en-US" altLang="zh-CN">
              <a:solidFill>
                <a:prstClr val="black"/>
              </a:solidFill>
            </a:endParaRPr>
          </a:p>
        </p:txBody>
      </p:sp>
      <p:sp>
        <p:nvSpPr>
          <p:cNvPr id="6" name="页脚占位符 4"/>
          <p:cNvSpPr>
            <a:spLocks noGrp="1"/>
          </p:cNvSpPr>
          <p:nvPr>
            <p:ph type="ftr" sz="quarter" idx="11"/>
          </p:nvPr>
        </p:nvSpPr>
        <p:spPr/>
        <p:txBody>
          <a:bodyPr/>
          <a:lstStyle>
            <a:lvl1pPr>
              <a:defRPr/>
            </a:lvl1pPr>
            <a:extLst/>
          </a:lstStyle>
          <a:p>
            <a:pPr>
              <a:defRPr/>
            </a:pPr>
            <a:endParaRPr lang="en-US" altLang="zh-CN">
              <a:solidFill>
                <a:prstClr val="black"/>
              </a:solidFill>
            </a:endParaRPr>
          </a:p>
        </p:txBody>
      </p:sp>
      <p:sp>
        <p:nvSpPr>
          <p:cNvPr id="7" name="灯片编号占位符 5"/>
          <p:cNvSpPr>
            <a:spLocks noGrp="1"/>
          </p:cNvSpPr>
          <p:nvPr>
            <p:ph type="sldNum" sz="quarter" idx="12"/>
          </p:nvPr>
        </p:nvSpPr>
        <p:spPr/>
        <p:txBody>
          <a:bodyPr/>
          <a:lstStyle>
            <a:lvl1pPr>
              <a:defRPr/>
            </a:lvl1pPr>
            <a:extLst/>
          </a:lstStyle>
          <a:p>
            <a:pPr>
              <a:defRPr/>
            </a:pPr>
            <a:fld id="{B318DFE9-4F32-4B63-8196-06F12DB4D663}" type="slidenum">
              <a:rPr lang="en-US" altLang="zh-CN" smtClean="0">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353444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1800"/>
            </a:lvl1pPr>
            <a:lvl2pPr>
              <a:defRPr sz="1500"/>
            </a:lvl2pPr>
            <a:lvl3pPr>
              <a:defRPr sz="1350"/>
            </a:lvl3pPr>
            <a:lvl4pPr>
              <a:defRPr sz="1200"/>
            </a:lvl4pPr>
            <a:lvl5pPr>
              <a:defRPr sz="105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标题 6"/>
          <p:cNvSpPr>
            <a:spLocks noGrp="1"/>
          </p:cNvSpPr>
          <p:nvPr>
            <p:ph type="title"/>
          </p:nvPr>
        </p:nvSpPr>
        <p:spPr>
          <a:xfrm>
            <a:off x="457200" y="274638"/>
            <a:ext cx="8229600" cy="994122"/>
          </a:xfrm>
        </p:spPr>
        <p:txBody>
          <a:bodyPr rtlCol="0"/>
          <a:lstStyle>
            <a:lvl1pPr>
              <a:defRPr sz="2400" b="1">
                <a:solidFill>
                  <a:schemeClr val="tx1">
                    <a:lumMod val="85000"/>
                    <a:lumOff val="15000"/>
                  </a:schemeClr>
                </a:solidFill>
              </a:defRPr>
            </a:lvl1pPr>
            <a:extLst/>
          </a:lstStyle>
          <a:p>
            <a:r>
              <a:rPr lang="zh-CN" altLang="en-US" smtClean="0"/>
              <a:t>单击此处编辑母版标题样式</a:t>
            </a:r>
            <a:endParaRPr lang="en-US" dirty="0"/>
          </a:p>
        </p:txBody>
      </p:sp>
      <p:sp>
        <p:nvSpPr>
          <p:cNvPr id="5" name="日期占位符 3"/>
          <p:cNvSpPr>
            <a:spLocks noGrp="1"/>
          </p:cNvSpPr>
          <p:nvPr>
            <p:ph type="dt" sz="half" idx="10"/>
          </p:nvPr>
        </p:nvSpPr>
        <p:spPr>
          <a:xfrm>
            <a:off x="6727827" y="6408742"/>
            <a:ext cx="1588591" cy="365125"/>
          </a:xfrm>
        </p:spPr>
        <p:txBody>
          <a:bodyPr/>
          <a:lstStyle>
            <a:lvl1pPr algn="ctr">
              <a:defRPr sz="1050"/>
            </a:lvl1pPr>
            <a:extLst/>
          </a:lstStyle>
          <a:p>
            <a:pPr>
              <a:defRPr/>
            </a:pPr>
            <a:endParaRPr lang="en-US" altLang="zh-CN"/>
          </a:p>
        </p:txBody>
      </p:sp>
      <p:sp>
        <p:nvSpPr>
          <p:cNvPr id="6" name="页脚占位符 4"/>
          <p:cNvSpPr>
            <a:spLocks noGrp="1"/>
          </p:cNvSpPr>
          <p:nvPr>
            <p:ph type="ftr" sz="quarter" idx="11"/>
          </p:nvPr>
        </p:nvSpPr>
        <p:spPr/>
        <p:txBody>
          <a:bodyPr/>
          <a:lstStyle>
            <a:lvl1pPr>
              <a:defRPr sz="1050"/>
            </a:lvl1pPr>
            <a:extLst/>
          </a:lstStyle>
          <a:p>
            <a:pPr>
              <a:defRPr/>
            </a:pPr>
            <a:endParaRPr lang="en-US" altLang="zh-CN"/>
          </a:p>
        </p:txBody>
      </p:sp>
      <p:sp>
        <p:nvSpPr>
          <p:cNvPr id="8" name="灯片编号占位符 5"/>
          <p:cNvSpPr>
            <a:spLocks noGrp="1"/>
          </p:cNvSpPr>
          <p:nvPr>
            <p:ph type="sldNum" sz="quarter" idx="12"/>
          </p:nvPr>
        </p:nvSpPr>
        <p:spPr>
          <a:xfrm>
            <a:off x="8532442" y="6408742"/>
            <a:ext cx="481385" cy="365125"/>
          </a:xfrm>
        </p:spPr>
        <p:txBody>
          <a:bodyPr/>
          <a:lstStyle>
            <a:lvl1pPr>
              <a:defRPr/>
            </a:lvl1pPr>
            <a:extLst/>
          </a:lstStyle>
          <a:p>
            <a:pPr>
              <a:defRPr/>
            </a:pPr>
            <a:fld id="{2A80D090-629D-4C0F-8999-D10BD5073B0C}" type="slidenum">
              <a:rPr lang="en-US" altLang="zh-CN" smtClean="0"/>
              <a:pPr>
                <a:defRPr/>
              </a:pPr>
              <a:t>‹#›</a:t>
            </a:fld>
            <a:endParaRPr lang="en-US" altLang="zh-CN"/>
          </a:p>
        </p:txBody>
      </p:sp>
    </p:spTree>
    <p:extLst>
      <p:ext uri="{BB962C8B-B14F-4D97-AF65-F5344CB8AC3E}">
        <p14:creationId xmlns:p14="http://schemas.microsoft.com/office/powerpoint/2010/main" val="2047098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4"/>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extLst/>
          </a:lstStyle>
          <a:p>
            <a:pPr>
              <a:defRPr/>
            </a:pPr>
            <a:endParaRPr lang="en-US" altLang="zh-CN">
              <a:solidFill>
                <a:prstClr val="black"/>
              </a:solidFill>
            </a:endParaRPr>
          </a:p>
        </p:txBody>
      </p:sp>
      <p:sp>
        <p:nvSpPr>
          <p:cNvPr id="6" name="页脚占位符 4"/>
          <p:cNvSpPr>
            <a:spLocks noGrp="1"/>
          </p:cNvSpPr>
          <p:nvPr>
            <p:ph type="ftr" sz="quarter" idx="11"/>
          </p:nvPr>
        </p:nvSpPr>
        <p:spPr/>
        <p:txBody>
          <a:bodyPr/>
          <a:lstStyle>
            <a:lvl1pPr>
              <a:defRPr/>
            </a:lvl1pPr>
            <a:extLst/>
          </a:lstStyle>
          <a:p>
            <a:pPr>
              <a:defRPr/>
            </a:pPr>
            <a:endParaRPr lang="en-US" altLang="zh-CN">
              <a:solidFill>
                <a:prstClr val="black"/>
              </a:solidFill>
            </a:endParaRPr>
          </a:p>
        </p:txBody>
      </p:sp>
      <p:sp>
        <p:nvSpPr>
          <p:cNvPr id="7" name="灯片编号占位符 5"/>
          <p:cNvSpPr>
            <a:spLocks noGrp="1"/>
          </p:cNvSpPr>
          <p:nvPr>
            <p:ph type="sldNum" sz="quarter" idx="12"/>
          </p:nvPr>
        </p:nvSpPr>
        <p:spPr/>
        <p:txBody>
          <a:bodyPr/>
          <a:lstStyle>
            <a:lvl1pPr>
              <a:defRPr/>
            </a:lvl1pPr>
            <a:extLst/>
          </a:lstStyle>
          <a:p>
            <a:pPr>
              <a:defRPr/>
            </a:pPr>
            <a:fld id="{F015F356-D754-4EDE-8592-30BD0424A25D}" type="slidenum">
              <a:rPr lang="en-US" altLang="zh-CN" smtClean="0">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28424332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0" y="-1133475"/>
            <a:ext cx="9251950" cy="2978150"/>
            <a:chOff x="0" y="1268760"/>
            <a:chExt cx="9252480" cy="2978150"/>
          </a:xfrm>
        </p:grpSpPr>
        <p:pic>
          <p:nvPicPr>
            <p:cNvPr id="3" name="图片 10" descr="Untitled-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11"/>
            <p:cNvGrpSpPr>
              <a:grpSpLocks/>
            </p:cNvGrpSpPr>
            <p:nvPr/>
          </p:nvGrpSpPr>
          <p:grpSpPr bwMode="auto">
            <a:xfrm>
              <a:off x="251520" y="1268760"/>
              <a:ext cx="1440160" cy="720080"/>
              <a:chOff x="251520" y="1268760"/>
              <a:chExt cx="1440160" cy="720080"/>
            </a:xfrm>
          </p:grpSpPr>
          <p:sp>
            <p:nvSpPr>
              <p:cNvPr id="67" name="矩形 66"/>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68" name="矩形 67"/>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5" name="组合 12"/>
            <p:cNvGrpSpPr>
              <a:grpSpLocks/>
            </p:cNvGrpSpPr>
            <p:nvPr/>
          </p:nvGrpSpPr>
          <p:grpSpPr bwMode="auto">
            <a:xfrm>
              <a:off x="2411760" y="1268760"/>
              <a:ext cx="1440160" cy="720080"/>
              <a:chOff x="251520" y="1268760"/>
              <a:chExt cx="1440160" cy="720080"/>
            </a:xfrm>
          </p:grpSpPr>
          <p:sp>
            <p:nvSpPr>
              <p:cNvPr id="65" name="矩形 64"/>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66" name="矩形 65"/>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6" name="组合 13"/>
            <p:cNvGrpSpPr>
              <a:grpSpLocks/>
            </p:cNvGrpSpPr>
            <p:nvPr/>
          </p:nvGrpSpPr>
          <p:grpSpPr bwMode="auto">
            <a:xfrm>
              <a:off x="4572000" y="1268760"/>
              <a:ext cx="1440160" cy="720080"/>
              <a:chOff x="251520" y="1268760"/>
              <a:chExt cx="1440160" cy="720080"/>
            </a:xfrm>
          </p:grpSpPr>
          <p:sp>
            <p:nvSpPr>
              <p:cNvPr id="63" name="矩形 62"/>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64" name="矩形 63"/>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7" name="组合 14"/>
            <p:cNvGrpSpPr>
              <a:grpSpLocks/>
            </p:cNvGrpSpPr>
            <p:nvPr/>
          </p:nvGrpSpPr>
          <p:grpSpPr bwMode="auto">
            <a:xfrm>
              <a:off x="6732240" y="1268760"/>
              <a:ext cx="1440160" cy="720080"/>
              <a:chOff x="251520" y="1268760"/>
              <a:chExt cx="1440160" cy="720080"/>
            </a:xfrm>
          </p:grpSpPr>
          <p:sp>
            <p:nvSpPr>
              <p:cNvPr id="61" name="矩形 60"/>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62" name="矩形 61"/>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sp>
          <p:nvSpPr>
            <p:cNvPr id="8" name="矩形 7"/>
            <p:cNvSpPr/>
            <p:nvPr/>
          </p:nvSpPr>
          <p:spPr>
            <a:xfrm>
              <a:off x="8892097" y="1268760"/>
              <a:ext cx="25242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9" name="矩形 8"/>
            <p:cNvSpPr/>
            <p:nvPr/>
          </p:nvSpPr>
          <p:spPr>
            <a:xfrm>
              <a:off x="250839" y="1989485"/>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10" name="矩形 9"/>
            <p:cNvSpPr/>
            <p:nvPr/>
          </p:nvSpPr>
          <p:spPr>
            <a:xfrm>
              <a:off x="0" y="1989485"/>
              <a:ext cx="25083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nvGrpSpPr>
            <p:cNvPr id="11" name="组合 19"/>
            <p:cNvGrpSpPr>
              <a:grpSpLocks/>
            </p:cNvGrpSpPr>
            <p:nvPr/>
          </p:nvGrpSpPr>
          <p:grpSpPr bwMode="auto">
            <a:xfrm>
              <a:off x="1691680" y="1988840"/>
              <a:ext cx="1440160" cy="720080"/>
              <a:chOff x="251520" y="1268760"/>
              <a:chExt cx="1440160" cy="720080"/>
            </a:xfrm>
          </p:grpSpPr>
          <p:sp>
            <p:nvSpPr>
              <p:cNvPr id="59" name="矩形 58"/>
              <p:cNvSpPr/>
              <p:nvPr/>
            </p:nvSpPr>
            <p:spPr>
              <a:xfrm>
                <a:off x="972978"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60" name="矩形 59"/>
              <p:cNvSpPr/>
              <p:nvPr/>
            </p:nvSpPr>
            <p:spPr>
              <a:xfrm>
                <a:off x="252212"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12" name="组合 20"/>
            <p:cNvGrpSpPr>
              <a:grpSpLocks/>
            </p:cNvGrpSpPr>
            <p:nvPr/>
          </p:nvGrpSpPr>
          <p:grpSpPr bwMode="auto">
            <a:xfrm>
              <a:off x="3923928" y="1988840"/>
              <a:ext cx="1440160" cy="720080"/>
              <a:chOff x="251520" y="1268760"/>
              <a:chExt cx="1440160" cy="720080"/>
            </a:xfrm>
          </p:grpSpPr>
          <p:sp>
            <p:nvSpPr>
              <p:cNvPr id="57" name="矩形 56"/>
              <p:cNvSpPr/>
              <p:nvPr/>
            </p:nvSpPr>
            <p:spPr>
              <a:xfrm>
                <a:off x="972883"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58" name="矩形 57"/>
              <p:cNvSpPr/>
              <p:nvPr/>
            </p:nvSpPr>
            <p:spPr>
              <a:xfrm>
                <a:off x="25211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13" name="组合 22"/>
            <p:cNvGrpSpPr>
              <a:grpSpLocks/>
            </p:cNvGrpSpPr>
            <p:nvPr/>
          </p:nvGrpSpPr>
          <p:grpSpPr bwMode="auto">
            <a:xfrm>
              <a:off x="6012160" y="1988840"/>
              <a:ext cx="1440160" cy="720080"/>
              <a:chOff x="251520" y="1268760"/>
              <a:chExt cx="1440160" cy="720080"/>
            </a:xfrm>
          </p:grpSpPr>
          <p:sp>
            <p:nvSpPr>
              <p:cNvPr id="55" name="矩形 54"/>
              <p:cNvSpPr/>
              <p:nvPr/>
            </p:nvSpPr>
            <p:spPr>
              <a:xfrm>
                <a:off x="972333" y="1269405"/>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56" name="矩形 55"/>
              <p:cNvSpPr/>
              <p:nvPr/>
            </p:nvSpPr>
            <p:spPr>
              <a:xfrm>
                <a:off x="25156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sp>
          <p:nvSpPr>
            <p:cNvPr id="14" name="矩形 13"/>
            <p:cNvSpPr/>
            <p:nvPr/>
          </p:nvSpPr>
          <p:spPr>
            <a:xfrm>
              <a:off x="8892097" y="1989485"/>
              <a:ext cx="25242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15" name="矩形 14"/>
            <p:cNvSpPr/>
            <p:nvPr/>
          </p:nvSpPr>
          <p:spPr>
            <a:xfrm>
              <a:off x="8172918" y="1989485"/>
              <a:ext cx="71917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16" name="矩形 15"/>
            <p:cNvSpPr/>
            <p:nvPr/>
          </p:nvSpPr>
          <p:spPr>
            <a:xfrm>
              <a:off x="0" y="2708623"/>
              <a:ext cx="25083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nvGrpSpPr>
            <p:cNvPr id="17" name="组合 26"/>
            <p:cNvGrpSpPr>
              <a:grpSpLocks/>
            </p:cNvGrpSpPr>
            <p:nvPr/>
          </p:nvGrpSpPr>
          <p:grpSpPr bwMode="auto">
            <a:xfrm>
              <a:off x="971600" y="2708920"/>
              <a:ext cx="1440160" cy="720080"/>
              <a:chOff x="251520" y="1268760"/>
              <a:chExt cx="1440160" cy="720080"/>
            </a:xfrm>
          </p:grpSpPr>
          <p:sp>
            <p:nvSpPr>
              <p:cNvPr id="53" name="矩形 52"/>
              <p:cNvSpPr/>
              <p:nvPr/>
            </p:nvSpPr>
            <p:spPr>
              <a:xfrm>
                <a:off x="972292"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54" name="矩形 53"/>
              <p:cNvSpPr/>
              <p:nvPr/>
            </p:nvSpPr>
            <p:spPr>
              <a:xfrm>
                <a:off x="251526"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18" name="组合 27"/>
            <p:cNvGrpSpPr>
              <a:grpSpLocks/>
            </p:cNvGrpSpPr>
            <p:nvPr/>
          </p:nvGrpSpPr>
          <p:grpSpPr bwMode="auto">
            <a:xfrm>
              <a:off x="3131840" y="2708920"/>
              <a:ext cx="1440160" cy="720080"/>
              <a:chOff x="251520" y="1268760"/>
              <a:chExt cx="1440160" cy="720080"/>
            </a:xfrm>
          </p:grpSpPr>
          <p:sp>
            <p:nvSpPr>
              <p:cNvPr id="51" name="矩形 50"/>
              <p:cNvSpPr/>
              <p:nvPr/>
            </p:nvSpPr>
            <p:spPr>
              <a:xfrm>
                <a:off x="972763" y="1268463"/>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52" name="矩形 51"/>
              <p:cNvSpPr/>
              <p:nvPr/>
            </p:nvSpPr>
            <p:spPr>
              <a:xfrm>
                <a:off x="251997"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19" name="组合 28"/>
            <p:cNvGrpSpPr>
              <a:grpSpLocks/>
            </p:cNvGrpSpPr>
            <p:nvPr/>
          </p:nvGrpSpPr>
          <p:grpSpPr bwMode="auto">
            <a:xfrm>
              <a:off x="5292080" y="2708920"/>
              <a:ext cx="1440160" cy="720080"/>
              <a:chOff x="251520" y="1268760"/>
              <a:chExt cx="1440160" cy="720080"/>
            </a:xfrm>
          </p:grpSpPr>
          <p:sp>
            <p:nvSpPr>
              <p:cNvPr id="49" name="矩形 48"/>
              <p:cNvSpPr/>
              <p:nvPr/>
            </p:nvSpPr>
            <p:spPr>
              <a:xfrm>
                <a:off x="971647" y="1268463"/>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50" name="矩形 49"/>
              <p:cNvSpPr/>
              <p:nvPr/>
            </p:nvSpPr>
            <p:spPr>
              <a:xfrm>
                <a:off x="250881"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20" name="组合 30"/>
            <p:cNvGrpSpPr>
              <a:grpSpLocks/>
            </p:cNvGrpSpPr>
            <p:nvPr/>
          </p:nvGrpSpPr>
          <p:grpSpPr bwMode="auto">
            <a:xfrm>
              <a:off x="7452320" y="2708920"/>
              <a:ext cx="1440160" cy="720080"/>
              <a:chOff x="251520" y="1268760"/>
              <a:chExt cx="1440160" cy="720080"/>
            </a:xfrm>
          </p:grpSpPr>
          <p:sp>
            <p:nvSpPr>
              <p:cNvPr id="47" name="矩形 46"/>
              <p:cNvSpPr/>
              <p:nvPr/>
            </p:nvSpPr>
            <p:spPr>
              <a:xfrm>
                <a:off x="972118"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48" name="矩形 47"/>
              <p:cNvSpPr/>
              <p:nvPr/>
            </p:nvSpPr>
            <p:spPr>
              <a:xfrm>
                <a:off x="251352"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21" name="组合 31"/>
            <p:cNvGrpSpPr>
              <a:grpSpLocks/>
            </p:cNvGrpSpPr>
            <p:nvPr/>
          </p:nvGrpSpPr>
          <p:grpSpPr bwMode="auto">
            <a:xfrm>
              <a:off x="251520" y="3429000"/>
              <a:ext cx="1440160" cy="720080"/>
              <a:chOff x="251520" y="1268760"/>
              <a:chExt cx="1440160" cy="720080"/>
            </a:xfrm>
          </p:grpSpPr>
          <p:sp>
            <p:nvSpPr>
              <p:cNvPr id="45" name="矩形 44"/>
              <p:cNvSpPr/>
              <p:nvPr/>
            </p:nvSpPr>
            <p:spPr>
              <a:xfrm>
                <a:off x="971605" y="1269108"/>
                <a:ext cx="72076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46" name="矩形 45"/>
              <p:cNvSpPr/>
              <p:nvPr/>
            </p:nvSpPr>
            <p:spPr>
              <a:xfrm>
                <a:off x="250839"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22" name="组合 32"/>
            <p:cNvGrpSpPr>
              <a:grpSpLocks/>
            </p:cNvGrpSpPr>
            <p:nvPr/>
          </p:nvGrpSpPr>
          <p:grpSpPr bwMode="auto">
            <a:xfrm>
              <a:off x="2411760" y="3429000"/>
              <a:ext cx="1440160" cy="720080"/>
              <a:chOff x="251520" y="1268760"/>
              <a:chExt cx="1440160" cy="720080"/>
            </a:xfrm>
          </p:grpSpPr>
          <p:sp>
            <p:nvSpPr>
              <p:cNvPr id="43" name="矩形 42"/>
              <p:cNvSpPr/>
              <p:nvPr/>
            </p:nvSpPr>
            <p:spPr>
              <a:xfrm>
                <a:off x="972077"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44" name="矩形 43"/>
              <p:cNvSpPr/>
              <p:nvPr/>
            </p:nvSpPr>
            <p:spPr>
              <a:xfrm>
                <a:off x="251311"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23" name="组合 33"/>
            <p:cNvGrpSpPr>
              <a:grpSpLocks/>
            </p:cNvGrpSpPr>
            <p:nvPr/>
          </p:nvGrpSpPr>
          <p:grpSpPr bwMode="auto">
            <a:xfrm>
              <a:off x="4572000" y="3429000"/>
              <a:ext cx="1440160" cy="720080"/>
              <a:chOff x="251520" y="1268760"/>
              <a:chExt cx="1440160" cy="720080"/>
            </a:xfrm>
          </p:grpSpPr>
          <p:sp>
            <p:nvSpPr>
              <p:cNvPr id="41" name="矩形 40"/>
              <p:cNvSpPr/>
              <p:nvPr/>
            </p:nvSpPr>
            <p:spPr>
              <a:xfrm>
                <a:off x="972548" y="1269108"/>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42" name="矩形 41"/>
              <p:cNvSpPr/>
              <p:nvPr/>
            </p:nvSpPr>
            <p:spPr>
              <a:xfrm>
                <a:off x="251782"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24" name="组合 34"/>
            <p:cNvGrpSpPr>
              <a:grpSpLocks/>
            </p:cNvGrpSpPr>
            <p:nvPr/>
          </p:nvGrpSpPr>
          <p:grpSpPr bwMode="auto">
            <a:xfrm>
              <a:off x="6732240" y="3429000"/>
              <a:ext cx="1440160" cy="720080"/>
              <a:chOff x="251520" y="1268760"/>
              <a:chExt cx="1440160" cy="720080"/>
            </a:xfrm>
          </p:grpSpPr>
          <p:sp>
            <p:nvSpPr>
              <p:cNvPr id="39" name="矩形 38"/>
              <p:cNvSpPr/>
              <p:nvPr/>
            </p:nvSpPr>
            <p:spPr>
              <a:xfrm>
                <a:off x="973020"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40" name="矩形 39"/>
              <p:cNvSpPr/>
              <p:nvPr/>
            </p:nvSpPr>
            <p:spPr>
              <a:xfrm>
                <a:off x="252254"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sp>
          <p:nvSpPr>
            <p:cNvPr id="25" name="矩形 24"/>
            <p:cNvSpPr/>
            <p:nvPr/>
          </p:nvSpPr>
          <p:spPr>
            <a:xfrm>
              <a:off x="8892097" y="3429348"/>
              <a:ext cx="25242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26" name="矩形 25"/>
            <p:cNvSpPr/>
            <p:nvPr/>
          </p:nvSpPr>
          <p:spPr>
            <a:xfrm>
              <a:off x="250839" y="4148485"/>
              <a:ext cx="720766" cy="9048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27" name="矩形 26"/>
            <p:cNvSpPr/>
            <p:nvPr/>
          </p:nvSpPr>
          <p:spPr>
            <a:xfrm>
              <a:off x="0" y="4148485"/>
              <a:ext cx="250839" cy="9048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nvGrpSpPr>
            <p:cNvPr id="28" name="组合 38"/>
            <p:cNvGrpSpPr>
              <a:grpSpLocks/>
            </p:cNvGrpSpPr>
            <p:nvPr/>
          </p:nvGrpSpPr>
          <p:grpSpPr bwMode="auto">
            <a:xfrm>
              <a:off x="1691680" y="4131088"/>
              <a:ext cx="1440160" cy="90000"/>
              <a:chOff x="251520" y="1268760"/>
              <a:chExt cx="1440160" cy="720080"/>
            </a:xfrm>
          </p:grpSpPr>
          <p:sp>
            <p:nvSpPr>
              <p:cNvPr id="37" name="矩形 36"/>
              <p:cNvSpPr/>
              <p:nvPr/>
            </p:nvSpPr>
            <p:spPr>
              <a:xfrm>
                <a:off x="972978" y="1268240"/>
                <a:ext cx="719179" cy="723976"/>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38" name="矩形 37"/>
              <p:cNvSpPr/>
              <p:nvPr/>
            </p:nvSpPr>
            <p:spPr>
              <a:xfrm>
                <a:off x="252212" y="1268240"/>
                <a:ext cx="720766" cy="723976"/>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29" name="组合 39"/>
            <p:cNvGrpSpPr>
              <a:grpSpLocks/>
            </p:cNvGrpSpPr>
            <p:nvPr/>
          </p:nvGrpSpPr>
          <p:grpSpPr bwMode="auto">
            <a:xfrm>
              <a:off x="3851920" y="4149080"/>
              <a:ext cx="1440160" cy="72000"/>
              <a:chOff x="251520" y="1268760"/>
              <a:chExt cx="1440160" cy="720080"/>
            </a:xfrm>
          </p:grpSpPr>
          <p:sp>
            <p:nvSpPr>
              <p:cNvPr id="35" name="矩形 34"/>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36" name="矩形 35"/>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grpSp>
          <p:nvGrpSpPr>
            <p:cNvPr id="30" name="组合 40"/>
            <p:cNvGrpSpPr>
              <a:grpSpLocks/>
            </p:cNvGrpSpPr>
            <p:nvPr/>
          </p:nvGrpSpPr>
          <p:grpSpPr bwMode="auto">
            <a:xfrm>
              <a:off x="6012160" y="4149080"/>
              <a:ext cx="1440160" cy="72000"/>
              <a:chOff x="251520" y="1268760"/>
              <a:chExt cx="1440160" cy="720080"/>
            </a:xfrm>
          </p:grpSpPr>
          <p:sp>
            <p:nvSpPr>
              <p:cNvPr id="33" name="矩形 32"/>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34" name="矩形 33"/>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sp>
          <p:nvSpPr>
            <p:cNvPr id="31" name="矩形 30"/>
            <p:cNvSpPr/>
            <p:nvPr/>
          </p:nvSpPr>
          <p:spPr>
            <a:xfrm>
              <a:off x="8892097" y="4148485"/>
              <a:ext cx="360383"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sp>
          <p:nvSpPr>
            <p:cNvPr id="32" name="矩形 31"/>
            <p:cNvSpPr/>
            <p:nvPr/>
          </p:nvSpPr>
          <p:spPr>
            <a:xfrm>
              <a:off x="8172918" y="4148485"/>
              <a:ext cx="719179"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solidFill>
                  <a:prstClr val="white"/>
                </a:solidFill>
              </a:endParaRPr>
            </a:p>
          </p:txBody>
        </p:sp>
      </p:grpSp>
      <p:sp>
        <p:nvSpPr>
          <p:cNvPr id="69" name="日期占位符 2"/>
          <p:cNvSpPr>
            <a:spLocks noGrp="1"/>
          </p:cNvSpPr>
          <p:nvPr>
            <p:ph type="dt" sz="half" idx="10"/>
          </p:nvPr>
        </p:nvSpPr>
        <p:spPr/>
        <p:txBody>
          <a:bodyPr/>
          <a:lstStyle>
            <a:lvl1pPr>
              <a:defRPr/>
            </a:lvl1pPr>
          </a:lstStyle>
          <a:p>
            <a:pPr>
              <a:defRPr/>
            </a:pPr>
            <a:endParaRPr lang="en-US" altLang="zh-CN">
              <a:solidFill>
                <a:prstClr val="black"/>
              </a:solidFill>
            </a:endParaRPr>
          </a:p>
        </p:txBody>
      </p:sp>
      <p:sp>
        <p:nvSpPr>
          <p:cNvPr id="70" name="页脚占位符 3"/>
          <p:cNvSpPr>
            <a:spLocks noGrp="1"/>
          </p:cNvSpPr>
          <p:nvPr>
            <p:ph type="ftr" sz="quarter" idx="11"/>
          </p:nvPr>
        </p:nvSpPr>
        <p:spPr/>
        <p:txBody>
          <a:bodyPr/>
          <a:lstStyle>
            <a:lvl1pPr>
              <a:defRPr/>
            </a:lvl1pPr>
          </a:lstStyle>
          <a:p>
            <a:pPr>
              <a:defRPr/>
            </a:pPr>
            <a:endParaRPr lang="en-US" altLang="zh-CN">
              <a:solidFill>
                <a:prstClr val="black"/>
              </a:solidFill>
            </a:endParaRPr>
          </a:p>
        </p:txBody>
      </p:sp>
      <p:sp>
        <p:nvSpPr>
          <p:cNvPr id="71" name="灯片编号占位符 4"/>
          <p:cNvSpPr>
            <a:spLocks noGrp="1"/>
          </p:cNvSpPr>
          <p:nvPr>
            <p:ph type="sldNum" sz="quarter" idx="12"/>
          </p:nvPr>
        </p:nvSpPr>
        <p:spPr/>
        <p:txBody>
          <a:bodyPr/>
          <a:lstStyle>
            <a:lvl1pPr>
              <a:defRPr/>
            </a:lvl1pPr>
          </a:lstStyle>
          <a:p>
            <a:pPr>
              <a:defRPr/>
            </a:pPr>
            <a:fld id="{F015F356-D754-4EDE-8592-30BD0424A25D}" type="slidenum">
              <a:rPr lang="en-US" altLang="zh-CN" smtClean="0">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3016880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2411414" y="1268417"/>
            <a:ext cx="5056525" cy="769937"/>
            <a:chOff x="2411760" y="1268760"/>
            <a:chExt cx="5056841" cy="769441"/>
          </a:xfrm>
        </p:grpSpPr>
        <p:sp>
          <p:nvSpPr>
            <p:cNvPr id="3" name="文本框 10"/>
            <p:cNvSpPr txBox="1">
              <a:spLocks noChangeArrowheads="1"/>
            </p:cNvSpPr>
            <p:nvPr/>
          </p:nvSpPr>
          <p:spPr bwMode="auto">
            <a:xfrm>
              <a:off x="2411760" y="1268760"/>
              <a:ext cx="2160240" cy="59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7F7F7F"/>
                  </a:solidFill>
                  <a:latin typeface="Impact" panose="020B0806030902050204" pitchFamily="34" charset="0"/>
                </a:rPr>
                <a:t>Zhangl</a:t>
              </a:r>
              <a:r>
                <a:rPr lang="en-US" altLang="zh-CN">
                  <a:solidFill>
                    <a:prstClr val="black"/>
                  </a:solidFill>
                  <a:latin typeface="Impact" panose="020B0806030902050204" pitchFamily="34" charset="0"/>
                </a:rPr>
                <a:t> Design</a:t>
              </a:r>
            </a:p>
            <a:p>
              <a:pPr eaLnBrk="1" hangingPunct="1"/>
              <a:endParaRPr lang="en-US" altLang="zh-CN" sz="600">
                <a:solidFill>
                  <a:prstClr val="black"/>
                </a:solidFill>
                <a:latin typeface="Impact" panose="020B0806030902050204" pitchFamily="34" charset="0"/>
              </a:endParaRPr>
            </a:p>
            <a:p>
              <a:pPr eaLnBrk="1" hangingPunct="1"/>
              <a:r>
                <a:rPr lang="en-US" altLang="zh-CN" sz="900">
                  <a:solidFill>
                    <a:srgbClr val="7F7F7F"/>
                  </a:solidFill>
                  <a:latin typeface="Calibri" panose="020F0502020204030204" pitchFamily="34" charset="0"/>
                </a:rPr>
                <a:t>zhangl179@nenu.edu.cn</a:t>
              </a:r>
              <a:endParaRPr lang="zh-CN" altLang="en-US" sz="1350">
                <a:solidFill>
                  <a:srgbClr val="7F7F7F"/>
                </a:solidFill>
                <a:latin typeface="Calibri" panose="020F0502020204030204" pitchFamily="34" charset="0"/>
              </a:endParaRPr>
            </a:p>
          </p:txBody>
        </p:sp>
        <p:cxnSp>
          <p:nvCxnSpPr>
            <p:cNvPr id="4" name="直接连接符 3"/>
            <p:cNvCxnSpPr/>
            <p:nvPr/>
          </p:nvCxnSpPr>
          <p:spPr>
            <a:xfrm>
              <a:off x="4572482" y="1268760"/>
              <a:ext cx="0" cy="769441"/>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12"/>
            <p:cNvSpPr txBox="1">
              <a:spLocks noChangeArrowheads="1"/>
            </p:cNvSpPr>
            <p:nvPr/>
          </p:nvSpPr>
          <p:spPr bwMode="auto">
            <a:xfrm>
              <a:off x="4860032" y="1351801"/>
              <a:ext cx="2608569" cy="23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solidFill>
                    <a:prstClr val="black"/>
                  </a:solidFill>
                  <a:latin typeface="华文细黑" panose="02010600040101010101" pitchFamily="2" charset="-122"/>
                  <a:ea typeface="华文细黑" panose="02010600040101010101" pitchFamily="2" charset="-122"/>
                </a:rPr>
                <a:t>本模板仅供校内教学使用，请勿用于商业使用！</a:t>
              </a:r>
              <a:endParaRPr lang="zh-CN" altLang="en-US" sz="1350">
                <a:solidFill>
                  <a:prstClr val="black"/>
                </a:solidFill>
                <a:latin typeface="华文细黑" panose="02010600040101010101" pitchFamily="2" charset="-122"/>
                <a:ea typeface="华文细黑" panose="02010600040101010101" pitchFamily="2" charset="-122"/>
              </a:endParaRPr>
            </a:p>
          </p:txBody>
        </p:sp>
      </p:grpSp>
      <p:sp>
        <p:nvSpPr>
          <p:cNvPr id="6" name="日期占位符 2"/>
          <p:cNvSpPr>
            <a:spLocks noGrp="1"/>
          </p:cNvSpPr>
          <p:nvPr>
            <p:ph type="dt" sz="half" idx="10"/>
          </p:nvPr>
        </p:nvSpPr>
        <p:spPr/>
        <p:txBody>
          <a:bodyPr/>
          <a:lstStyle>
            <a:lvl1pPr>
              <a:defRPr/>
            </a:lvl1pPr>
          </a:lstStyle>
          <a:p>
            <a:pPr>
              <a:defRPr/>
            </a:pPr>
            <a:endParaRPr lang="en-US" altLang="zh-CN">
              <a:solidFill>
                <a:prstClr val="black"/>
              </a:solidFill>
            </a:endParaRPr>
          </a:p>
        </p:txBody>
      </p:sp>
      <p:sp>
        <p:nvSpPr>
          <p:cNvPr id="7" name="页脚占位符 3"/>
          <p:cNvSpPr>
            <a:spLocks noGrp="1"/>
          </p:cNvSpPr>
          <p:nvPr>
            <p:ph type="ftr" sz="quarter" idx="11"/>
          </p:nvPr>
        </p:nvSpPr>
        <p:spPr/>
        <p:txBody>
          <a:bodyPr/>
          <a:lstStyle>
            <a:lvl1pPr>
              <a:defRPr/>
            </a:lvl1pPr>
          </a:lstStyle>
          <a:p>
            <a:pPr>
              <a:defRPr/>
            </a:pPr>
            <a:endParaRPr lang="en-US" altLang="zh-CN">
              <a:solidFill>
                <a:prstClr val="black"/>
              </a:solidFill>
            </a:endParaRPr>
          </a:p>
        </p:txBody>
      </p:sp>
      <p:sp>
        <p:nvSpPr>
          <p:cNvPr id="8" name="灯片编号占位符 4"/>
          <p:cNvSpPr>
            <a:spLocks noGrp="1"/>
          </p:cNvSpPr>
          <p:nvPr>
            <p:ph type="sldNum" sz="quarter" idx="12"/>
          </p:nvPr>
        </p:nvSpPr>
        <p:spPr/>
        <p:txBody>
          <a:bodyPr/>
          <a:lstStyle>
            <a:lvl1pPr>
              <a:defRPr/>
            </a:lvl1pPr>
          </a:lstStyle>
          <a:p>
            <a:pPr>
              <a:defRPr/>
            </a:pPr>
            <a:fld id="{F015F356-D754-4EDE-8592-30BD0424A25D}" type="slidenum">
              <a:rPr lang="en-US" altLang="zh-CN" smtClean="0">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13570563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617538"/>
            <a:ext cx="7804150" cy="5514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5" name="Rectangle 13"/>
          <p:cNvSpPr>
            <a:spLocks noGrp="1" noChangeArrowheads="1"/>
          </p:cNvSpPr>
          <p:nvPr>
            <p:ph type="sldNum" sz="quarter" idx="12"/>
          </p:nvPr>
        </p:nvSpPr>
        <p:spPr/>
        <p:txBody>
          <a:bodyPr/>
          <a:lstStyle>
            <a:lvl1pPr>
              <a:defRPr smtClean="0"/>
            </a:lvl1pPr>
          </a:lstStyle>
          <a:p>
            <a:pPr>
              <a:defRPr/>
            </a:pPr>
            <a:fld id="{E3B4DE99-0194-402F-A367-785AD4616036}"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18796504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Obj">
  <p:cSld name="两栏内容">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7908 w 7908"/>
              <a:gd name="T1" fmla="*/ 4694 h 10000"/>
              <a:gd name="T2" fmla="*/ 6575 w 7908"/>
              <a:gd name="T3" fmla="*/ 188 h 10000"/>
              <a:gd name="T4" fmla="*/ 6546 w 7908"/>
              <a:gd name="T5" fmla="*/ 94 h 10000"/>
              <a:gd name="T6" fmla="*/ 6463 w 7908"/>
              <a:gd name="T7" fmla="*/ 0 h 10000"/>
              <a:gd name="T8" fmla="*/ 5935 w 7908"/>
              <a:gd name="T9" fmla="*/ 0 h 10000"/>
              <a:gd name="T10" fmla="*/ 0 w 7908"/>
              <a:gd name="T11" fmla="*/ 62 h 10000"/>
              <a:gd name="T12" fmla="*/ 0 w 7908"/>
              <a:gd name="T13" fmla="*/ 10000 h 10000"/>
              <a:gd name="T14" fmla="*/ 5935 w 7908"/>
              <a:gd name="T15" fmla="*/ 9952 h 10000"/>
              <a:gd name="T16" fmla="*/ 6463 w 7908"/>
              <a:gd name="T17" fmla="*/ 9952 h 10000"/>
              <a:gd name="T18" fmla="*/ 6546 w 7908"/>
              <a:gd name="T19" fmla="*/ 9859 h 10000"/>
              <a:gd name="T20" fmla="*/ 6575 w 7908"/>
              <a:gd name="T21" fmla="*/ 9764 h 10000"/>
              <a:gd name="T22" fmla="*/ 7908 w 7908"/>
              <a:gd name="T23" fmla="*/ 5258 h 10000"/>
              <a:gd name="T24" fmla="*/ 7908 w 7908"/>
              <a:gd name="T25" fmla="*/ 4694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prstClr val="black"/>
              </a:solidFill>
            </a:endParaRPr>
          </a:p>
        </p:txBody>
      </p:sp>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Date Placeholder 4"/>
          <p:cNvSpPr>
            <a:spLocks noGrp="1"/>
          </p:cNvSpPr>
          <p:nvPr>
            <p:ph type="dt" sz="half" idx="10"/>
          </p:nvPr>
        </p:nvSpPr>
        <p:spPr/>
        <p:txBody>
          <a:bodyPr/>
          <a:lstStyle>
            <a:lvl1pPr>
              <a:defRPr/>
            </a:lvl1pPr>
          </a:lstStyle>
          <a:p>
            <a:pPr>
              <a:defRPr/>
            </a:pPr>
            <a:endParaRPr lang="en-US" altLang="zh-CN">
              <a:solidFill>
                <a:prstClr val="black"/>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ltLang="zh-CN">
              <a:solidFill>
                <a:prstClr val="black"/>
              </a:solidFill>
            </a:endParaRPr>
          </a:p>
        </p:txBody>
      </p:sp>
      <p:sp>
        <p:nvSpPr>
          <p:cNvPr id="9" name="Slide Number Placeholder 5"/>
          <p:cNvSpPr>
            <a:spLocks noGrp="1"/>
          </p:cNvSpPr>
          <p:nvPr>
            <p:ph type="sldNum" sz="quarter" idx="12"/>
          </p:nvPr>
        </p:nvSpPr>
        <p:spPr/>
        <p:txBody>
          <a:bodyPr/>
          <a:lstStyle>
            <a:lvl1pPr>
              <a:defRPr/>
            </a:lvl1pPr>
          </a:lstStyle>
          <a:p>
            <a:pPr>
              <a:defRPr/>
            </a:pPr>
            <a:fld id="{800D4788-8104-48FD-92C7-E622978622CB}" type="slidenum">
              <a:rPr lang="en-US" altLang="zh-CN">
                <a:solidFill>
                  <a:prstClr val="black"/>
                </a:solidFill>
              </a:rPr>
              <a:pPr>
                <a:defRPr/>
              </a:pPr>
              <a:t>‹#›</a:t>
            </a:fld>
            <a:endParaRPr lang="en-US" altLang="zh-CN">
              <a:solidFill>
                <a:prstClr val="black"/>
              </a:solidFill>
            </a:endParaRPr>
          </a:p>
        </p:txBody>
      </p:sp>
    </p:spTree>
    <p:extLst>
      <p:ext uri="{BB962C8B-B14F-4D97-AF65-F5344CB8AC3E}">
        <p14:creationId xmlns:p14="http://schemas.microsoft.com/office/powerpoint/2010/main" val="20998542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995710"/>
          </a:xfrm>
        </p:spPr>
        <p:txBody>
          <a:bodyPr/>
          <a:lstStyle>
            <a:lvl1pPr>
              <a:defRPr sz="2400">
                <a:solidFill>
                  <a:schemeClr val="tx1">
                    <a:lumMod val="85000"/>
                    <a:lumOff val="15000"/>
                  </a:schemeClr>
                </a:solidFill>
              </a:defRPr>
            </a:lvl1pPr>
            <a:extLst/>
          </a:lstStyle>
          <a:p>
            <a:r>
              <a:rPr lang="zh-CN" altLang="en-US" smtClean="0"/>
              <a:t>单击此处编辑母版标题样式</a:t>
            </a:r>
            <a:endParaRPr lang="en-US" dirty="0"/>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8"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8"/>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7" y="1444298"/>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extLst/>
          </a:lstStyle>
          <a:p>
            <a:pPr>
              <a:defRPr/>
            </a:pPr>
            <a:endParaRPr lang="en-US" altLang="zh-CN"/>
          </a:p>
        </p:txBody>
      </p:sp>
      <p:sp>
        <p:nvSpPr>
          <p:cNvPr id="9" name="页脚占位符 7"/>
          <p:cNvSpPr>
            <a:spLocks noGrp="1"/>
          </p:cNvSpPr>
          <p:nvPr>
            <p:ph type="ftr" sz="quarter" idx="11"/>
          </p:nvPr>
        </p:nvSpPr>
        <p:spPr/>
        <p:txBody>
          <a:bodyPr/>
          <a:lstStyle>
            <a:lvl1pPr>
              <a:defRPr/>
            </a:lvl1pPr>
            <a:extLst/>
          </a:lstStyle>
          <a:p>
            <a:pPr>
              <a:defRPr/>
            </a:pPr>
            <a:endParaRPr lang="en-US" altLang="zh-CN"/>
          </a:p>
        </p:txBody>
      </p:sp>
      <p:sp>
        <p:nvSpPr>
          <p:cNvPr id="10" name="灯片编号占位符 8"/>
          <p:cNvSpPr>
            <a:spLocks noGrp="1"/>
          </p:cNvSpPr>
          <p:nvPr>
            <p:ph type="sldNum" sz="quarter" idx="12"/>
          </p:nvPr>
        </p:nvSpPr>
        <p:spPr/>
        <p:txBody>
          <a:bodyPr/>
          <a:lstStyle>
            <a:lvl1pPr>
              <a:defRPr/>
            </a:lvl1pPr>
            <a:extLst/>
          </a:lstStyle>
          <a:p>
            <a:pPr>
              <a:defRPr/>
            </a:pPr>
            <a:fld id="{428263A9-8482-4A7D-9D19-D187F9434E38}" type="slidenum">
              <a:rPr lang="en-US" altLang="zh-CN" smtClean="0"/>
              <a:pPr>
                <a:defRPr/>
              </a:pPr>
              <a:t>‹#›</a:t>
            </a:fld>
            <a:endParaRPr lang="en-US" altLang="zh-CN"/>
          </a:p>
        </p:txBody>
      </p:sp>
    </p:spTree>
    <p:extLst>
      <p:ext uri="{BB962C8B-B14F-4D97-AF65-F5344CB8AC3E}">
        <p14:creationId xmlns:p14="http://schemas.microsoft.com/office/powerpoint/2010/main" val="2777647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extLst/>
          </a:lstStyle>
          <a:p>
            <a:pPr>
              <a:defRPr/>
            </a:pPr>
            <a:endParaRPr lang="en-US" altLang="zh-CN"/>
          </a:p>
        </p:txBody>
      </p:sp>
      <p:sp>
        <p:nvSpPr>
          <p:cNvPr id="4" name="页脚占位符 2"/>
          <p:cNvSpPr>
            <a:spLocks noGrp="1"/>
          </p:cNvSpPr>
          <p:nvPr>
            <p:ph type="ftr" sz="quarter" idx="11"/>
          </p:nvPr>
        </p:nvSpPr>
        <p:spPr/>
        <p:txBody>
          <a:bodyPr/>
          <a:lstStyle>
            <a:lvl1pPr>
              <a:defRPr/>
            </a:lvl1pPr>
            <a:extLst/>
          </a:lstStyle>
          <a:p>
            <a:pPr>
              <a:defRPr/>
            </a:pPr>
            <a:endParaRPr lang="en-US" altLang="zh-CN"/>
          </a:p>
        </p:txBody>
      </p:sp>
      <p:sp>
        <p:nvSpPr>
          <p:cNvPr id="5" name="灯片编号占位符 3"/>
          <p:cNvSpPr>
            <a:spLocks noGrp="1"/>
          </p:cNvSpPr>
          <p:nvPr>
            <p:ph type="sldNum" sz="quarter" idx="12"/>
          </p:nvPr>
        </p:nvSpPr>
        <p:spPr/>
        <p:txBody>
          <a:bodyPr/>
          <a:lstStyle>
            <a:lvl1pPr>
              <a:defRPr/>
            </a:lvl1pPr>
            <a:extLst/>
          </a:lstStyle>
          <a:p>
            <a:pPr>
              <a:defRPr/>
            </a:pPr>
            <a:fld id="{9AFE7092-1E4D-4378-B127-FC9E0FB31505}" type="slidenum">
              <a:rPr lang="en-US" altLang="zh-CN" smtClean="0"/>
              <a:pPr>
                <a:defRPr/>
              </a:pPr>
              <a:t>‹#›</a:t>
            </a:fld>
            <a:endParaRPr lang="en-US" altLang="zh-CN"/>
          </a:p>
        </p:txBody>
      </p:sp>
    </p:spTree>
    <p:extLst>
      <p:ext uri="{BB962C8B-B14F-4D97-AF65-F5344CB8AC3E}">
        <p14:creationId xmlns:p14="http://schemas.microsoft.com/office/powerpoint/2010/main" val="3583117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1875"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extLst/>
          </a:lstStyle>
          <a:p>
            <a:pPr>
              <a:defRPr/>
            </a:pPr>
            <a:endParaRPr lang="en-US" altLang="zh-CN"/>
          </a:p>
        </p:txBody>
      </p:sp>
      <p:sp>
        <p:nvSpPr>
          <p:cNvPr id="7" name="页脚占位符 5"/>
          <p:cNvSpPr>
            <a:spLocks noGrp="1"/>
          </p:cNvSpPr>
          <p:nvPr>
            <p:ph type="ftr" sz="quarter" idx="11"/>
          </p:nvPr>
        </p:nvSpPr>
        <p:spPr/>
        <p:txBody>
          <a:bodyPr/>
          <a:lstStyle>
            <a:lvl1pPr>
              <a:defRPr/>
            </a:lvl1pPr>
            <a:extLst/>
          </a:lstStyle>
          <a:p>
            <a:pPr>
              <a:defRPr/>
            </a:pPr>
            <a:endParaRPr lang="en-US" altLang="zh-CN"/>
          </a:p>
        </p:txBody>
      </p:sp>
      <p:sp>
        <p:nvSpPr>
          <p:cNvPr id="8" name="灯片编号占位符 6"/>
          <p:cNvSpPr>
            <a:spLocks noGrp="1"/>
          </p:cNvSpPr>
          <p:nvPr>
            <p:ph type="sldNum" sz="quarter" idx="12"/>
          </p:nvPr>
        </p:nvSpPr>
        <p:spPr/>
        <p:txBody>
          <a:bodyPr/>
          <a:lstStyle>
            <a:lvl1pPr>
              <a:defRPr/>
            </a:lvl1pPr>
            <a:extLst/>
          </a:lstStyle>
          <a:p>
            <a:pPr>
              <a:defRPr/>
            </a:pPr>
            <a:fld id="{520AD18F-9ECD-4802-9D72-EF30675CBD39}" type="slidenum">
              <a:rPr lang="en-US" altLang="zh-CN" smtClean="0"/>
              <a:pPr>
                <a:defRPr/>
              </a:pPr>
              <a:t>‹#›</a:t>
            </a:fld>
            <a:endParaRPr lang="en-US" altLang="zh-CN"/>
          </a:p>
        </p:txBody>
      </p:sp>
    </p:spTree>
    <p:extLst>
      <p:ext uri="{BB962C8B-B14F-4D97-AF65-F5344CB8AC3E}">
        <p14:creationId xmlns:p14="http://schemas.microsoft.com/office/powerpoint/2010/main" val="186909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33"/>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extLst/>
          </a:lstStyle>
          <a:p>
            <a:pPr>
              <a:defRPr/>
            </a:pPr>
            <a:endParaRPr lang="en-US" altLang="zh-CN"/>
          </a:p>
        </p:txBody>
      </p:sp>
      <p:sp>
        <p:nvSpPr>
          <p:cNvPr id="6" name="页脚占位符 4"/>
          <p:cNvSpPr>
            <a:spLocks noGrp="1"/>
          </p:cNvSpPr>
          <p:nvPr>
            <p:ph type="ftr" sz="quarter" idx="11"/>
          </p:nvPr>
        </p:nvSpPr>
        <p:spPr/>
        <p:txBody>
          <a:bodyPr/>
          <a:lstStyle>
            <a:lvl1pPr>
              <a:defRPr/>
            </a:lvl1pPr>
            <a:extLst/>
          </a:lstStyle>
          <a:p>
            <a:pPr>
              <a:defRPr/>
            </a:pPr>
            <a:endParaRPr lang="en-US" altLang="zh-CN"/>
          </a:p>
        </p:txBody>
      </p:sp>
      <p:sp>
        <p:nvSpPr>
          <p:cNvPr id="7" name="灯片编号占位符 5"/>
          <p:cNvSpPr>
            <a:spLocks noGrp="1"/>
          </p:cNvSpPr>
          <p:nvPr>
            <p:ph type="sldNum" sz="quarter" idx="12"/>
          </p:nvPr>
        </p:nvSpPr>
        <p:spPr/>
        <p:txBody>
          <a:bodyPr/>
          <a:lstStyle>
            <a:lvl1pPr>
              <a:defRPr/>
            </a:lvl1pPr>
            <a:extLst/>
          </a:lstStyle>
          <a:p>
            <a:pPr>
              <a:defRPr/>
            </a:pPr>
            <a:fld id="{174D50F4-8982-4D82-904D-D5771B2D8618}" type="slidenum">
              <a:rPr lang="en-US" altLang="zh-CN" smtClean="0"/>
              <a:pPr>
                <a:defRPr/>
              </a:pPr>
              <a:t>‹#›</a:t>
            </a:fld>
            <a:endParaRPr lang="en-US" altLang="zh-CN"/>
          </a:p>
        </p:txBody>
      </p:sp>
    </p:spTree>
    <p:extLst>
      <p:ext uri="{BB962C8B-B14F-4D97-AF65-F5344CB8AC3E}">
        <p14:creationId xmlns:p14="http://schemas.microsoft.com/office/powerpoint/2010/main" val="3946034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4"/>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extLst/>
          </a:lstStyle>
          <a:p>
            <a:pPr>
              <a:defRPr/>
            </a:pPr>
            <a:endParaRPr lang="en-US" altLang="zh-CN"/>
          </a:p>
        </p:txBody>
      </p:sp>
      <p:sp>
        <p:nvSpPr>
          <p:cNvPr id="6" name="页脚占位符 4"/>
          <p:cNvSpPr>
            <a:spLocks noGrp="1"/>
          </p:cNvSpPr>
          <p:nvPr>
            <p:ph type="ftr" sz="quarter" idx="11"/>
          </p:nvPr>
        </p:nvSpPr>
        <p:spPr/>
        <p:txBody>
          <a:bodyPr/>
          <a:lstStyle>
            <a:lvl1pPr>
              <a:defRPr/>
            </a:lvl1pPr>
            <a:extLst/>
          </a:lstStyle>
          <a:p>
            <a:pPr>
              <a:defRPr/>
            </a:pPr>
            <a:endParaRPr lang="en-US" altLang="zh-CN"/>
          </a:p>
        </p:txBody>
      </p:sp>
      <p:sp>
        <p:nvSpPr>
          <p:cNvPr id="7" name="灯片编号占位符 5"/>
          <p:cNvSpPr>
            <a:spLocks noGrp="1"/>
          </p:cNvSpPr>
          <p:nvPr>
            <p:ph type="sldNum" sz="quarter" idx="12"/>
          </p:nvPr>
        </p:nvSpPr>
        <p:spPr/>
        <p:txBody>
          <a:bodyPr/>
          <a:lstStyle>
            <a:lvl1pPr>
              <a:defRPr/>
            </a:lvl1pPr>
            <a:extLst/>
          </a:lstStyle>
          <a:p>
            <a:pPr>
              <a:defRPr/>
            </a:pPr>
            <a:fld id="{6567A05D-DB79-4266-A45C-27FDE30D65A9}" type="slidenum">
              <a:rPr lang="en-US" altLang="zh-CN" smtClean="0"/>
              <a:pPr>
                <a:defRPr/>
              </a:pPr>
              <a:t>‹#›</a:t>
            </a:fld>
            <a:endParaRPr lang="en-US" altLang="zh-CN"/>
          </a:p>
        </p:txBody>
      </p:sp>
    </p:spTree>
    <p:extLst>
      <p:ext uri="{BB962C8B-B14F-4D97-AF65-F5344CB8AC3E}">
        <p14:creationId xmlns:p14="http://schemas.microsoft.com/office/powerpoint/2010/main" val="298291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0" y="-1133475"/>
            <a:ext cx="9251950" cy="2978150"/>
            <a:chOff x="0" y="1268760"/>
            <a:chExt cx="9252480" cy="2978150"/>
          </a:xfrm>
        </p:grpSpPr>
        <p:pic>
          <p:nvPicPr>
            <p:cNvPr id="3" name="图片 10" descr="Untitled-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11"/>
            <p:cNvGrpSpPr>
              <a:grpSpLocks/>
            </p:cNvGrpSpPr>
            <p:nvPr/>
          </p:nvGrpSpPr>
          <p:grpSpPr bwMode="auto">
            <a:xfrm>
              <a:off x="251520" y="1268760"/>
              <a:ext cx="1440160" cy="720080"/>
              <a:chOff x="251520" y="1268760"/>
              <a:chExt cx="1440160" cy="720080"/>
            </a:xfrm>
          </p:grpSpPr>
          <p:sp>
            <p:nvSpPr>
              <p:cNvPr id="67" name="矩形 66"/>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5" name="组合 12"/>
            <p:cNvGrpSpPr>
              <a:grpSpLocks/>
            </p:cNvGrpSpPr>
            <p:nvPr/>
          </p:nvGrpSpPr>
          <p:grpSpPr bwMode="auto">
            <a:xfrm>
              <a:off x="2411760" y="1268760"/>
              <a:ext cx="1440160" cy="720080"/>
              <a:chOff x="251520" y="1268760"/>
              <a:chExt cx="1440160" cy="720080"/>
            </a:xfrm>
          </p:grpSpPr>
          <p:sp>
            <p:nvSpPr>
              <p:cNvPr id="65" name="矩形 64"/>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6" name="组合 13"/>
            <p:cNvGrpSpPr>
              <a:grpSpLocks/>
            </p:cNvGrpSpPr>
            <p:nvPr/>
          </p:nvGrpSpPr>
          <p:grpSpPr bwMode="auto">
            <a:xfrm>
              <a:off x="4572000" y="1268760"/>
              <a:ext cx="1440160" cy="720080"/>
              <a:chOff x="251520" y="1268760"/>
              <a:chExt cx="1440160" cy="720080"/>
            </a:xfrm>
          </p:grpSpPr>
          <p:sp>
            <p:nvSpPr>
              <p:cNvPr id="63" name="矩形 62"/>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7" name="组合 14"/>
            <p:cNvGrpSpPr>
              <a:grpSpLocks/>
            </p:cNvGrpSpPr>
            <p:nvPr/>
          </p:nvGrpSpPr>
          <p:grpSpPr bwMode="auto">
            <a:xfrm>
              <a:off x="6732240" y="1268760"/>
              <a:ext cx="1440160" cy="720080"/>
              <a:chOff x="251520" y="1268760"/>
              <a:chExt cx="1440160" cy="720080"/>
            </a:xfrm>
          </p:grpSpPr>
          <p:sp>
            <p:nvSpPr>
              <p:cNvPr id="61" name="矩形 60"/>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8" name="矩形 7"/>
            <p:cNvSpPr/>
            <p:nvPr/>
          </p:nvSpPr>
          <p:spPr>
            <a:xfrm>
              <a:off x="8892097" y="1268760"/>
              <a:ext cx="25242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9" name="矩形 8"/>
            <p:cNvSpPr/>
            <p:nvPr/>
          </p:nvSpPr>
          <p:spPr>
            <a:xfrm>
              <a:off x="250839" y="1989485"/>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0" name="矩形 9"/>
            <p:cNvSpPr/>
            <p:nvPr/>
          </p:nvSpPr>
          <p:spPr>
            <a:xfrm>
              <a:off x="0" y="1989485"/>
              <a:ext cx="25083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1" name="组合 19"/>
            <p:cNvGrpSpPr>
              <a:grpSpLocks/>
            </p:cNvGrpSpPr>
            <p:nvPr/>
          </p:nvGrpSpPr>
          <p:grpSpPr bwMode="auto">
            <a:xfrm>
              <a:off x="1691680" y="1988840"/>
              <a:ext cx="1440160" cy="720080"/>
              <a:chOff x="251520" y="1268760"/>
              <a:chExt cx="1440160" cy="720080"/>
            </a:xfrm>
          </p:grpSpPr>
          <p:sp>
            <p:nvSpPr>
              <p:cNvPr id="59" name="矩形 58"/>
              <p:cNvSpPr/>
              <p:nvPr/>
            </p:nvSpPr>
            <p:spPr>
              <a:xfrm>
                <a:off x="972978"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2212"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2" name="组合 20"/>
            <p:cNvGrpSpPr>
              <a:grpSpLocks/>
            </p:cNvGrpSpPr>
            <p:nvPr/>
          </p:nvGrpSpPr>
          <p:grpSpPr bwMode="auto">
            <a:xfrm>
              <a:off x="3923928" y="1988840"/>
              <a:ext cx="1440160" cy="720080"/>
              <a:chOff x="251520" y="1268760"/>
              <a:chExt cx="1440160" cy="720080"/>
            </a:xfrm>
          </p:grpSpPr>
          <p:sp>
            <p:nvSpPr>
              <p:cNvPr id="57" name="矩形 56"/>
              <p:cNvSpPr/>
              <p:nvPr/>
            </p:nvSpPr>
            <p:spPr>
              <a:xfrm>
                <a:off x="972883"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211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3" name="组合 22"/>
            <p:cNvGrpSpPr>
              <a:grpSpLocks/>
            </p:cNvGrpSpPr>
            <p:nvPr/>
          </p:nvGrpSpPr>
          <p:grpSpPr bwMode="auto">
            <a:xfrm>
              <a:off x="6012160" y="1988840"/>
              <a:ext cx="1440160" cy="720080"/>
              <a:chOff x="251520" y="1268760"/>
              <a:chExt cx="1440160" cy="720080"/>
            </a:xfrm>
          </p:grpSpPr>
          <p:sp>
            <p:nvSpPr>
              <p:cNvPr id="55" name="矩形 54"/>
              <p:cNvSpPr/>
              <p:nvPr/>
            </p:nvSpPr>
            <p:spPr>
              <a:xfrm>
                <a:off x="972333" y="1269405"/>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56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14" name="矩形 13"/>
            <p:cNvSpPr/>
            <p:nvPr/>
          </p:nvSpPr>
          <p:spPr>
            <a:xfrm>
              <a:off x="8892097" y="1989485"/>
              <a:ext cx="25242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5" name="矩形 14"/>
            <p:cNvSpPr/>
            <p:nvPr/>
          </p:nvSpPr>
          <p:spPr>
            <a:xfrm>
              <a:off x="8172918" y="1989485"/>
              <a:ext cx="71917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6" name="矩形 15"/>
            <p:cNvSpPr/>
            <p:nvPr/>
          </p:nvSpPr>
          <p:spPr>
            <a:xfrm>
              <a:off x="0" y="2708623"/>
              <a:ext cx="25083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7" name="组合 26"/>
            <p:cNvGrpSpPr>
              <a:grpSpLocks/>
            </p:cNvGrpSpPr>
            <p:nvPr/>
          </p:nvGrpSpPr>
          <p:grpSpPr bwMode="auto">
            <a:xfrm>
              <a:off x="971600" y="2708920"/>
              <a:ext cx="1440160" cy="720080"/>
              <a:chOff x="251520" y="1268760"/>
              <a:chExt cx="1440160" cy="720080"/>
            </a:xfrm>
          </p:grpSpPr>
          <p:sp>
            <p:nvSpPr>
              <p:cNvPr id="53" name="矩形 52"/>
              <p:cNvSpPr/>
              <p:nvPr/>
            </p:nvSpPr>
            <p:spPr>
              <a:xfrm>
                <a:off x="972292"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526"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7"/>
            <p:cNvGrpSpPr>
              <a:grpSpLocks/>
            </p:cNvGrpSpPr>
            <p:nvPr/>
          </p:nvGrpSpPr>
          <p:grpSpPr bwMode="auto">
            <a:xfrm>
              <a:off x="3131840" y="2708920"/>
              <a:ext cx="1440160" cy="720080"/>
              <a:chOff x="251520" y="1268760"/>
              <a:chExt cx="1440160" cy="720080"/>
            </a:xfrm>
          </p:grpSpPr>
          <p:sp>
            <p:nvSpPr>
              <p:cNvPr id="51" name="矩形 50"/>
              <p:cNvSpPr/>
              <p:nvPr/>
            </p:nvSpPr>
            <p:spPr>
              <a:xfrm>
                <a:off x="972763" y="1268463"/>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1997"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8"/>
            <p:cNvGrpSpPr>
              <a:grpSpLocks/>
            </p:cNvGrpSpPr>
            <p:nvPr/>
          </p:nvGrpSpPr>
          <p:grpSpPr bwMode="auto">
            <a:xfrm>
              <a:off x="5292080" y="2708920"/>
              <a:ext cx="1440160" cy="720080"/>
              <a:chOff x="251520" y="1268760"/>
              <a:chExt cx="1440160" cy="720080"/>
            </a:xfrm>
          </p:grpSpPr>
          <p:sp>
            <p:nvSpPr>
              <p:cNvPr id="49" name="矩形 48"/>
              <p:cNvSpPr/>
              <p:nvPr/>
            </p:nvSpPr>
            <p:spPr>
              <a:xfrm>
                <a:off x="971647" y="1268463"/>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0881"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0" name="组合 30"/>
            <p:cNvGrpSpPr>
              <a:grpSpLocks/>
            </p:cNvGrpSpPr>
            <p:nvPr/>
          </p:nvGrpSpPr>
          <p:grpSpPr bwMode="auto">
            <a:xfrm>
              <a:off x="7452320" y="2708920"/>
              <a:ext cx="1440160" cy="720080"/>
              <a:chOff x="251520" y="1268760"/>
              <a:chExt cx="1440160" cy="720080"/>
            </a:xfrm>
          </p:grpSpPr>
          <p:sp>
            <p:nvSpPr>
              <p:cNvPr id="47" name="矩形 46"/>
              <p:cNvSpPr/>
              <p:nvPr/>
            </p:nvSpPr>
            <p:spPr>
              <a:xfrm>
                <a:off x="972118"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352"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1" name="组合 31"/>
            <p:cNvGrpSpPr>
              <a:grpSpLocks/>
            </p:cNvGrpSpPr>
            <p:nvPr/>
          </p:nvGrpSpPr>
          <p:grpSpPr bwMode="auto">
            <a:xfrm>
              <a:off x="251520" y="3429000"/>
              <a:ext cx="1440160" cy="720080"/>
              <a:chOff x="251520" y="1268760"/>
              <a:chExt cx="1440160" cy="720080"/>
            </a:xfrm>
          </p:grpSpPr>
          <p:sp>
            <p:nvSpPr>
              <p:cNvPr id="45" name="矩形 44"/>
              <p:cNvSpPr/>
              <p:nvPr/>
            </p:nvSpPr>
            <p:spPr>
              <a:xfrm>
                <a:off x="971605" y="1269108"/>
                <a:ext cx="72076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0839"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2" name="组合 32"/>
            <p:cNvGrpSpPr>
              <a:grpSpLocks/>
            </p:cNvGrpSpPr>
            <p:nvPr/>
          </p:nvGrpSpPr>
          <p:grpSpPr bwMode="auto">
            <a:xfrm>
              <a:off x="2411760" y="3429000"/>
              <a:ext cx="1440160" cy="720080"/>
              <a:chOff x="251520" y="1268760"/>
              <a:chExt cx="1440160" cy="720080"/>
            </a:xfrm>
          </p:grpSpPr>
          <p:sp>
            <p:nvSpPr>
              <p:cNvPr id="43" name="矩形 42"/>
              <p:cNvSpPr/>
              <p:nvPr/>
            </p:nvSpPr>
            <p:spPr>
              <a:xfrm>
                <a:off x="972077"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a:xfrm>
                <a:off x="251311"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3" name="组合 33"/>
            <p:cNvGrpSpPr>
              <a:grpSpLocks/>
            </p:cNvGrpSpPr>
            <p:nvPr/>
          </p:nvGrpSpPr>
          <p:grpSpPr bwMode="auto">
            <a:xfrm>
              <a:off x="4572000" y="3429000"/>
              <a:ext cx="1440160" cy="720080"/>
              <a:chOff x="251520" y="1268760"/>
              <a:chExt cx="1440160" cy="720080"/>
            </a:xfrm>
          </p:grpSpPr>
          <p:sp>
            <p:nvSpPr>
              <p:cNvPr id="41" name="矩形 40"/>
              <p:cNvSpPr/>
              <p:nvPr/>
            </p:nvSpPr>
            <p:spPr>
              <a:xfrm>
                <a:off x="972548" y="1269108"/>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2" name="矩形 41"/>
              <p:cNvSpPr/>
              <p:nvPr/>
            </p:nvSpPr>
            <p:spPr>
              <a:xfrm>
                <a:off x="251782"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4"/>
            <p:cNvGrpSpPr>
              <a:grpSpLocks/>
            </p:cNvGrpSpPr>
            <p:nvPr/>
          </p:nvGrpSpPr>
          <p:grpSpPr bwMode="auto">
            <a:xfrm>
              <a:off x="6732240" y="3429000"/>
              <a:ext cx="1440160" cy="720080"/>
              <a:chOff x="251520" y="1268760"/>
              <a:chExt cx="1440160" cy="720080"/>
            </a:xfrm>
          </p:grpSpPr>
          <p:sp>
            <p:nvSpPr>
              <p:cNvPr id="39" name="矩形 38"/>
              <p:cNvSpPr/>
              <p:nvPr/>
            </p:nvSpPr>
            <p:spPr>
              <a:xfrm>
                <a:off x="973020"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0" name="矩形 39"/>
              <p:cNvSpPr/>
              <p:nvPr/>
            </p:nvSpPr>
            <p:spPr>
              <a:xfrm>
                <a:off x="252254"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5" name="矩形 24"/>
            <p:cNvSpPr/>
            <p:nvPr/>
          </p:nvSpPr>
          <p:spPr>
            <a:xfrm>
              <a:off x="8892097" y="3429348"/>
              <a:ext cx="25242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6" name="矩形 25"/>
            <p:cNvSpPr/>
            <p:nvPr/>
          </p:nvSpPr>
          <p:spPr>
            <a:xfrm>
              <a:off x="250839" y="4148485"/>
              <a:ext cx="720766" cy="9048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a:xfrm>
              <a:off x="0" y="4148485"/>
              <a:ext cx="250839" cy="9048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8" name="组合 38"/>
            <p:cNvGrpSpPr>
              <a:grpSpLocks/>
            </p:cNvGrpSpPr>
            <p:nvPr/>
          </p:nvGrpSpPr>
          <p:grpSpPr bwMode="auto">
            <a:xfrm>
              <a:off x="1691680" y="4131088"/>
              <a:ext cx="1440160" cy="90000"/>
              <a:chOff x="251520" y="1268760"/>
              <a:chExt cx="1440160" cy="720080"/>
            </a:xfrm>
          </p:grpSpPr>
          <p:sp>
            <p:nvSpPr>
              <p:cNvPr id="37" name="矩形 36"/>
              <p:cNvSpPr/>
              <p:nvPr/>
            </p:nvSpPr>
            <p:spPr>
              <a:xfrm>
                <a:off x="972978" y="1268240"/>
                <a:ext cx="719179" cy="723976"/>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a:xfrm>
                <a:off x="252212" y="1268240"/>
                <a:ext cx="720766" cy="723976"/>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9" name="组合 39"/>
            <p:cNvGrpSpPr>
              <a:grpSpLocks/>
            </p:cNvGrpSpPr>
            <p:nvPr/>
          </p:nvGrpSpPr>
          <p:grpSpPr bwMode="auto">
            <a:xfrm>
              <a:off x="3851920" y="4149080"/>
              <a:ext cx="1440160" cy="72000"/>
              <a:chOff x="251520" y="1268760"/>
              <a:chExt cx="1440160" cy="720080"/>
            </a:xfrm>
          </p:grpSpPr>
          <p:sp>
            <p:nvSpPr>
              <p:cNvPr id="35" name="矩形 34"/>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6" name="矩形 35"/>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40"/>
            <p:cNvGrpSpPr>
              <a:grpSpLocks/>
            </p:cNvGrpSpPr>
            <p:nvPr/>
          </p:nvGrpSpPr>
          <p:grpSpPr bwMode="auto">
            <a:xfrm>
              <a:off x="6012160" y="4149080"/>
              <a:ext cx="1440160" cy="72000"/>
              <a:chOff x="251520" y="1268760"/>
              <a:chExt cx="1440160" cy="720080"/>
            </a:xfrm>
          </p:grpSpPr>
          <p:sp>
            <p:nvSpPr>
              <p:cNvPr id="33" name="矩形 32"/>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4" name="矩形 33"/>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1" name="矩形 30"/>
            <p:cNvSpPr/>
            <p:nvPr/>
          </p:nvSpPr>
          <p:spPr>
            <a:xfrm>
              <a:off x="8892097" y="4148485"/>
              <a:ext cx="360383"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2" name="矩形 31"/>
            <p:cNvSpPr/>
            <p:nvPr/>
          </p:nvSpPr>
          <p:spPr>
            <a:xfrm>
              <a:off x="8172918" y="4148485"/>
              <a:ext cx="719179"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69" name="日期占位符 2"/>
          <p:cNvSpPr>
            <a:spLocks noGrp="1"/>
          </p:cNvSpPr>
          <p:nvPr>
            <p:ph type="dt" sz="half" idx="10"/>
          </p:nvPr>
        </p:nvSpPr>
        <p:spPr/>
        <p:txBody>
          <a:bodyPr/>
          <a:lstStyle>
            <a:lvl1pPr>
              <a:defRPr/>
            </a:lvl1pPr>
          </a:lstStyle>
          <a:p>
            <a:pPr>
              <a:defRPr/>
            </a:pPr>
            <a:endParaRPr lang="en-US" altLang="zh-CN"/>
          </a:p>
        </p:txBody>
      </p:sp>
      <p:sp>
        <p:nvSpPr>
          <p:cNvPr id="70" name="页脚占位符 3"/>
          <p:cNvSpPr>
            <a:spLocks noGrp="1"/>
          </p:cNvSpPr>
          <p:nvPr>
            <p:ph type="ftr" sz="quarter" idx="11"/>
          </p:nvPr>
        </p:nvSpPr>
        <p:spPr/>
        <p:txBody>
          <a:bodyPr/>
          <a:lstStyle>
            <a:lvl1pPr>
              <a:defRPr/>
            </a:lvl1pPr>
          </a:lstStyle>
          <a:p>
            <a:pPr>
              <a:defRPr/>
            </a:pPr>
            <a:endParaRPr lang="en-US" altLang="zh-CN"/>
          </a:p>
        </p:txBody>
      </p:sp>
      <p:sp>
        <p:nvSpPr>
          <p:cNvPr id="71" name="灯片编号占位符 4"/>
          <p:cNvSpPr>
            <a:spLocks noGrp="1"/>
          </p:cNvSpPr>
          <p:nvPr>
            <p:ph type="sldNum" sz="quarter" idx="12"/>
          </p:nvPr>
        </p:nvSpPr>
        <p:spPr/>
        <p:txBody>
          <a:bodyPr/>
          <a:lstStyle>
            <a:lvl1pPr>
              <a:defRPr/>
            </a:lvl1pPr>
          </a:lstStyle>
          <a:p>
            <a:pPr>
              <a:defRPr/>
            </a:pPr>
            <a:fld id="{6567A05D-DB79-4266-A45C-27FDE30D65A9}" type="slidenum">
              <a:rPr lang="en-US" altLang="zh-CN" smtClean="0"/>
              <a:pPr>
                <a:defRPr/>
              </a:pPr>
              <a:t>‹#›</a:t>
            </a:fld>
            <a:endParaRPr lang="en-US" altLang="zh-CN"/>
          </a:p>
        </p:txBody>
      </p:sp>
    </p:spTree>
    <p:extLst>
      <p:ext uri="{BB962C8B-B14F-4D97-AF65-F5344CB8AC3E}">
        <p14:creationId xmlns:p14="http://schemas.microsoft.com/office/powerpoint/2010/main" val="120339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2411414" y="1268417"/>
            <a:ext cx="5056525" cy="769937"/>
            <a:chOff x="2411760" y="1268760"/>
            <a:chExt cx="5056841" cy="769441"/>
          </a:xfrm>
        </p:grpSpPr>
        <p:sp>
          <p:nvSpPr>
            <p:cNvPr id="3" name="文本框 10"/>
            <p:cNvSpPr txBox="1">
              <a:spLocks noChangeArrowheads="1"/>
            </p:cNvSpPr>
            <p:nvPr/>
          </p:nvSpPr>
          <p:spPr bwMode="auto">
            <a:xfrm>
              <a:off x="2411760" y="1268760"/>
              <a:ext cx="2160240" cy="59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800">
                  <a:solidFill>
                    <a:srgbClr val="7F7F7F"/>
                  </a:solidFill>
                  <a:latin typeface="Impact" panose="020B0806030902050204" pitchFamily="34" charset="0"/>
                </a:rPr>
                <a:t>Zhangl</a:t>
              </a:r>
              <a:r>
                <a:rPr lang="en-US" altLang="zh-CN" sz="1800">
                  <a:latin typeface="Impact" panose="020B0806030902050204" pitchFamily="34" charset="0"/>
                </a:rPr>
                <a:t> Design</a:t>
              </a:r>
            </a:p>
            <a:p>
              <a:pPr eaLnBrk="1" hangingPunct="1"/>
              <a:endParaRPr lang="en-US" altLang="zh-CN" sz="600">
                <a:latin typeface="Impact" panose="020B0806030902050204" pitchFamily="34" charset="0"/>
              </a:endParaRPr>
            </a:p>
            <a:p>
              <a:pPr eaLnBrk="1" hangingPunct="1"/>
              <a:r>
                <a:rPr lang="en-US" altLang="zh-CN" sz="900">
                  <a:solidFill>
                    <a:srgbClr val="7F7F7F"/>
                  </a:solidFill>
                  <a:latin typeface="Calibri" panose="020F0502020204030204" pitchFamily="34" charset="0"/>
                </a:rPr>
                <a:t>zhangl179@nenu.edu.cn</a:t>
              </a:r>
              <a:endParaRPr lang="zh-CN" altLang="en-US" sz="1350">
                <a:solidFill>
                  <a:srgbClr val="7F7F7F"/>
                </a:solidFill>
                <a:latin typeface="Calibri" panose="020F0502020204030204" pitchFamily="34" charset="0"/>
              </a:endParaRPr>
            </a:p>
          </p:txBody>
        </p:sp>
        <p:cxnSp>
          <p:nvCxnSpPr>
            <p:cNvPr id="4" name="直接连接符 3"/>
            <p:cNvCxnSpPr/>
            <p:nvPr/>
          </p:nvCxnSpPr>
          <p:spPr>
            <a:xfrm>
              <a:off x="4572482" y="1268760"/>
              <a:ext cx="0" cy="769441"/>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12"/>
            <p:cNvSpPr txBox="1">
              <a:spLocks noChangeArrowheads="1"/>
            </p:cNvSpPr>
            <p:nvPr/>
          </p:nvSpPr>
          <p:spPr bwMode="auto">
            <a:xfrm>
              <a:off x="4860032" y="1351801"/>
              <a:ext cx="2608569" cy="23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latin typeface="华文细黑" panose="02010600040101010101" pitchFamily="2" charset="-122"/>
                  <a:ea typeface="华文细黑" panose="02010600040101010101" pitchFamily="2" charset="-122"/>
                </a:rPr>
                <a:t>本模板仅供校内教学使用，请勿用于商业使用！</a:t>
              </a:r>
              <a:endParaRPr lang="zh-CN" altLang="en-US" sz="1350">
                <a:latin typeface="华文细黑" panose="02010600040101010101" pitchFamily="2" charset="-122"/>
                <a:ea typeface="华文细黑" panose="02010600040101010101" pitchFamily="2" charset="-122"/>
              </a:endParaRPr>
            </a:p>
          </p:txBody>
        </p:sp>
      </p:grpSp>
      <p:sp>
        <p:nvSpPr>
          <p:cNvPr id="6" name="日期占位符 2"/>
          <p:cNvSpPr>
            <a:spLocks noGrp="1"/>
          </p:cNvSpPr>
          <p:nvPr>
            <p:ph type="dt" sz="half" idx="10"/>
          </p:nvPr>
        </p:nvSpPr>
        <p:spPr/>
        <p:txBody>
          <a:bodyPr/>
          <a:lstStyle>
            <a:lvl1pPr>
              <a:defRPr/>
            </a:lvl1pPr>
          </a:lstStyle>
          <a:p>
            <a:pPr>
              <a:defRPr/>
            </a:pPr>
            <a:endParaRPr lang="en-US" altLang="zh-CN"/>
          </a:p>
        </p:txBody>
      </p:sp>
      <p:sp>
        <p:nvSpPr>
          <p:cNvPr id="7" name="页脚占位符 3"/>
          <p:cNvSpPr>
            <a:spLocks noGrp="1"/>
          </p:cNvSpPr>
          <p:nvPr>
            <p:ph type="ftr" sz="quarter" idx="11"/>
          </p:nvPr>
        </p:nvSpPr>
        <p:spPr/>
        <p:txBody>
          <a:bodyPr/>
          <a:lstStyle>
            <a:lvl1pPr>
              <a:defRPr/>
            </a:lvl1pPr>
          </a:lstStyle>
          <a:p>
            <a:pPr>
              <a:defRPr/>
            </a:pPr>
            <a:endParaRPr lang="en-US" altLang="zh-CN"/>
          </a:p>
        </p:txBody>
      </p:sp>
      <p:sp>
        <p:nvSpPr>
          <p:cNvPr id="8" name="灯片编号占位符 4"/>
          <p:cNvSpPr>
            <a:spLocks noGrp="1"/>
          </p:cNvSpPr>
          <p:nvPr>
            <p:ph type="sldNum" sz="quarter" idx="12"/>
          </p:nvPr>
        </p:nvSpPr>
        <p:spPr/>
        <p:txBody>
          <a:bodyPr/>
          <a:lstStyle>
            <a:lvl1pPr>
              <a:defRPr/>
            </a:lvl1pPr>
          </a:lstStyle>
          <a:p>
            <a:pPr>
              <a:defRPr/>
            </a:pPr>
            <a:fld id="{6567A05D-DB79-4266-A45C-27FDE30D65A9}" type="slidenum">
              <a:rPr lang="en-US" altLang="zh-CN" smtClean="0"/>
              <a:pPr>
                <a:defRPr/>
              </a:pPr>
              <a:t>‹#›</a:t>
            </a:fld>
            <a:endParaRPr lang="en-US" altLang="zh-CN"/>
          </a:p>
        </p:txBody>
      </p:sp>
    </p:spTree>
    <p:extLst>
      <p:ext uri="{BB962C8B-B14F-4D97-AF65-F5344CB8AC3E}">
        <p14:creationId xmlns:p14="http://schemas.microsoft.com/office/powerpoint/2010/main" val="893168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2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日期占位符 9"/>
          <p:cNvSpPr>
            <a:spLocks noGrp="1"/>
          </p:cNvSpPr>
          <p:nvPr>
            <p:ph type="dt" sz="half" idx="2"/>
          </p:nvPr>
        </p:nvSpPr>
        <p:spPr>
          <a:xfrm>
            <a:off x="6727827" y="6408742"/>
            <a:ext cx="1588591" cy="365125"/>
          </a:xfrm>
          <a:prstGeom prst="rect">
            <a:avLst/>
          </a:prstGeom>
        </p:spPr>
        <p:txBody>
          <a:bodyPr vert="horz" anchor="b"/>
          <a:lstStyle>
            <a:lvl1pPr algn="ctr" eaLnBrk="1" latinLnBrk="0" hangingPunct="1">
              <a:defRPr kumimoji="0" sz="1050" smtClean="0">
                <a:solidFill>
                  <a:schemeClr val="tx1"/>
                </a:solidFill>
                <a:latin typeface="Arial" charset="0"/>
              </a:defRPr>
            </a:lvl1pPr>
            <a:extLst/>
          </a:lstStyle>
          <a:p>
            <a:pPr>
              <a:defRPr/>
            </a:pPr>
            <a:endParaRPr lang="en-US" altLang="zh-CN"/>
          </a:p>
        </p:txBody>
      </p:sp>
      <p:sp>
        <p:nvSpPr>
          <p:cNvPr id="22" name="页脚占位符 21"/>
          <p:cNvSpPr>
            <a:spLocks noGrp="1"/>
          </p:cNvSpPr>
          <p:nvPr>
            <p:ph type="ftr" sz="quarter" idx="3"/>
          </p:nvPr>
        </p:nvSpPr>
        <p:spPr>
          <a:xfrm>
            <a:off x="4379913" y="6408742"/>
            <a:ext cx="2351087" cy="365125"/>
          </a:xfrm>
          <a:prstGeom prst="rect">
            <a:avLst/>
          </a:prstGeom>
        </p:spPr>
        <p:txBody>
          <a:bodyPr vert="horz" anchor="b"/>
          <a:lstStyle>
            <a:lvl1pPr algn="r" eaLnBrk="1" latinLnBrk="0" hangingPunct="1">
              <a:defRPr kumimoji="0" sz="1050">
                <a:solidFill>
                  <a:schemeClr val="tx1"/>
                </a:solidFill>
                <a:latin typeface="Arial" charset="0"/>
              </a:defRPr>
            </a:lvl1pPr>
            <a:extLst/>
          </a:lstStyle>
          <a:p>
            <a:pPr>
              <a:defRPr/>
            </a:pPr>
            <a:endParaRPr lang="en-US" altLang="zh-CN"/>
          </a:p>
        </p:txBody>
      </p:sp>
      <p:sp>
        <p:nvSpPr>
          <p:cNvPr id="18" name="灯片编号占位符 17"/>
          <p:cNvSpPr>
            <a:spLocks noGrp="1"/>
          </p:cNvSpPr>
          <p:nvPr>
            <p:ph type="sldNum" sz="quarter" idx="4"/>
          </p:nvPr>
        </p:nvSpPr>
        <p:spPr>
          <a:xfrm>
            <a:off x="8429590" y="6408742"/>
            <a:ext cx="584237" cy="365125"/>
          </a:xfrm>
          <a:prstGeom prst="rect">
            <a:avLst/>
          </a:prstGeom>
        </p:spPr>
        <p:txBody>
          <a:bodyPr vert="horz" anchor="b"/>
          <a:lstStyle>
            <a:lvl1pPr algn="r" eaLnBrk="1" latinLnBrk="0" hangingPunct="1">
              <a:defRPr kumimoji="0" sz="1050" b="0" smtClean="0">
                <a:solidFill>
                  <a:schemeClr val="tx1"/>
                </a:solidFill>
                <a:latin typeface="Arial" charset="0"/>
              </a:defRPr>
            </a:lvl1pPr>
            <a:extLst/>
          </a:lstStyle>
          <a:p>
            <a:pPr>
              <a:defRPr/>
            </a:pPr>
            <a:fld id="{6567A05D-DB79-4266-A45C-27FDE30D65A9}" type="slidenum">
              <a:rPr lang="en-US" altLang="zh-CN" smtClean="0"/>
              <a:pPr>
                <a:defRPr/>
              </a:pPr>
              <a:t>‹#›</a:t>
            </a:fld>
            <a:endParaRPr lang="en-US" altLang="zh-CN"/>
          </a:p>
        </p:txBody>
      </p:sp>
      <p:grpSp>
        <p:nvGrpSpPr>
          <p:cNvPr id="8" name="组合 7"/>
          <p:cNvGrpSpPr/>
          <p:nvPr/>
        </p:nvGrpSpPr>
        <p:grpSpPr>
          <a:xfrm>
            <a:off x="127038" y="6381332"/>
            <a:ext cx="4252876" cy="371857"/>
            <a:chOff x="127037" y="6361715"/>
            <a:chExt cx="4252876" cy="371857"/>
          </a:xfrm>
        </p:grpSpPr>
        <p:pic>
          <p:nvPicPr>
            <p:cNvPr id="11" name="图片 16"/>
            <p:cNvPicPr>
              <a:picLocks noChangeAspect="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37" y="6408738"/>
              <a:ext cx="25542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rotWithShape="1">
            <a:blip r:embed="rId16" cstate="print">
              <a:extLst>
                <a:ext uri="{28A0092B-C50C-407E-A947-70E740481C1C}">
                  <a14:useLocalDpi xmlns:a14="http://schemas.microsoft.com/office/drawing/2010/main" val="0"/>
                </a:ext>
              </a:extLst>
            </a:blip>
            <a:srcRect l="7183" r="32369"/>
            <a:stretch/>
          </p:blipFill>
          <p:spPr>
            <a:xfrm>
              <a:off x="2651721" y="6361715"/>
              <a:ext cx="1728192" cy="371857"/>
            </a:xfrm>
            <a:prstGeom prst="rect">
              <a:avLst/>
            </a:prstGeom>
          </p:spPr>
        </p:pic>
      </p:grpSp>
    </p:spTree>
    <p:extLst>
      <p:ext uri="{BB962C8B-B14F-4D97-AF65-F5344CB8AC3E}">
        <p14:creationId xmlns:p14="http://schemas.microsoft.com/office/powerpoint/2010/main" val="246828314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txStyles>
    <p:titleStyle>
      <a:lvl1pPr algn="l" rtl="0" eaLnBrk="1" fontAlgn="base" hangingPunct="1">
        <a:spcBef>
          <a:spcPct val="0"/>
        </a:spcBef>
        <a:spcAft>
          <a:spcPct val="0"/>
        </a:spcAft>
        <a:defRPr sz="3075"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2pPr>
      <a:lvl3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3pPr>
      <a:lvl4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4pPr>
      <a:lvl5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5pPr>
      <a:lvl6pPr marL="3429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6pPr>
      <a:lvl7pPr marL="6858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7pPr>
      <a:lvl8pPr marL="10287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8pPr>
      <a:lvl9pPr marL="13716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9pPr>
      <a:extLst/>
    </p:titleStyle>
    <p:bodyStyle>
      <a:lvl1pPr marL="273844" indent="-191691" algn="l" rtl="0" eaLnBrk="1" fontAlgn="base" hangingPunct="1">
        <a:spcBef>
          <a:spcPts val="300"/>
        </a:spcBef>
        <a:spcAft>
          <a:spcPct val="0"/>
        </a:spcAft>
        <a:buClr>
          <a:schemeClr val="accent1"/>
        </a:buClr>
        <a:buSzPct val="68000"/>
        <a:buFont typeface="Wingdings 3" panose="05040102010807070707" pitchFamily="18" charset="2"/>
        <a:buChar char=""/>
        <a:defRPr sz="2025" kern="1200">
          <a:solidFill>
            <a:schemeClr val="tx1"/>
          </a:solidFill>
          <a:latin typeface="+mn-lt"/>
          <a:ea typeface="+mn-ea"/>
          <a:cs typeface="+mn-cs"/>
        </a:defRPr>
      </a:lvl1pPr>
      <a:lvl2pPr marL="465535" indent="-171450" algn="l" rtl="0" eaLnBrk="1" fontAlgn="base" hangingPunct="1">
        <a:spcBef>
          <a:spcPts val="244"/>
        </a:spcBef>
        <a:spcAft>
          <a:spcPct val="0"/>
        </a:spcAft>
        <a:buClr>
          <a:schemeClr val="accent1"/>
        </a:buClr>
        <a:buFont typeface="Verdana" panose="020B0604030504040204" pitchFamily="34" charset="0"/>
        <a:buChar char="◦"/>
        <a:defRPr sz="1725" kern="1200">
          <a:solidFill>
            <a:schemeClr val="tx1"/>
          </a:solidFill>
          <a:latin typeface="+mn-lt"/>
          <a:ea typeface="+mn-ea"/>
          <a:cs typeface="+mn-cs"/>
        </a:defRPr>
      </a:lvl2pPr>
      <a:lvl3pPr marL="644129" indent="-171450" algn="l" rtl="0" eaLnBrk="1" fontAlgn="base" hangingPunct="1">
        <a:spcBef>
          <a:spcPts val="263"/>
        </a:spcBef>
        <a:spcAft>
          <a:spcPct val="0"/>
        </a:spcAft>
        <a:buClr>
          <a:schemeClr val="accent2"/>
        </a:buClr>
        <a:buSzPct val="100000"/>
        <a:buFont typeface="Wingdings 2" panose="05020102010507070707" pitchFamily="18" charset="2"/>
        <a:buChar char=""/>
        <a:defRPr sz="1575" kern="1200">
          <a:solidFill>
            <a:schemeClr val="tx1"/>
          </a:solidFill>
          <a:latin typeface="+mn-lt"/>
          <a:ea typeface="+mn-ea"/>
          <a:cs typeface="+mn-cs"/>
        </a:defRPr>
      </a:lvl3pPr>
      <a:lvl4pPr marL="857250" indent="-171450" algn="l" rtl="0" eaLnBrk="1" fontAlgn="base" hangingPunct="1">
        <a:spcBef>
          <a:spcPts val="263"/>
        </a:spcBef>
        <a:spcAft>
          <a:spcPct val="0"/>
        </a:spcAft>
        <a:buClr>
          <a:schemeClr val="accent2"/>
        </a:buClr>
        <a:buFont typeface="Wingdings 2" panose="05020102010507070707" pitchFamily="18" charset="2"/>
        <a:buChar char=""/>
        <a:defRPr sz="1425" kern="1200">
          <a:solidFill>
            <a:schemeClr val="tx1"/>
          </a:solidFill>
          <a:latin typeface="+mn-lt"/>
          <a:ea typeface="+mn-ea"/>
          <a:cs typeface="+mn-cs"/>
        </a:defRPr>
      </a:lvl4pPr>
      <a:lvl5pPr marL="1028700" indent="-171450" algn="l" rtl="0" eaLnBrk="1" fontAlgn="base" hangingPunct="1">
        <a:spcBef>
          <a:spcPts val="263"/>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2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日期占位符 9"/>
          <p:cNvSpPr>
            <a:spLocks noGrp="1"/>
          </p:cNvSpPr>
          <p:nvPr>
            <p:ph type="dt" sz="half" idx="2"/>
          </p:nvPr>
        </p:nvSpPr>
        <p:spPr>
          <a:xfrm>
            <a:off x="6727827" y="6408742"/>
            <a:ext cx="1588591" cy="365125"/>
          </a:xfrm>
          <a:prstGeom prst="rect">
            <a:avLst/>
          </a:prstGeom>
        </p:spPr>
        <p:txBody>
          <a:bodyPr vert="horz" anchor="b"/>
          <a:lstStyle>
            <a:lvl1pPr algn="ctr" eaLnBrk="1" latinLnBrk="0" hangingPunct="1">
              <a:defRPr kumimoji="0" sz="1050" smtClean="0">
                <a:solidFill>
                  <a:schemeClr val="tx1"/>
                </a:solidFill>
                <a:latin typeface="Arial" charset="0"/>
              </a:defRPr>
            </a:lvl1pPr>
            <a:extLst/>
          </a:lstStyle>
          <a:p>
            <a:pPr>
              <a:defRPr/>
            </a:pPr>
            <a:endParaRPr lang="en-US" altLang="zh-CN">
              <a:solidFill>
                <a:prstClr val="black"/>
              </a:solidFill>
            </a:endParaRPr>
          </a:p>
        </p:txBody>
      </p:sp>
      <p:sp>
        <p:nvSpPr>
          <p:cNvPr id="22" name="页脚占位符 21"/>
          <p:cNvSpPr>
            <a:spLocks noGrp="1"/>
          </p:cNvSpPr>
          <p:nvPr>
            <p:ph type="ftr" sz="quarter" idx="3"/>
          </p:nvPr>
        </p:nvSpPr>
        <p:spPr>
          <a:xfrm>
            <a:off x="4379913" y="6408742"/>
            <a:ext cx="2351087" cy="365125"/>
          </a:xfrm>
          <a:prstGeom prst="rect">
            <a:avLst/>
          </a:prstGeom>
        </p:spPr>
        <p:txBody>
          <a:bodyPr vert="horz" anchor="b"/>
          <a:lstStyle>
            <a:lvl1pPr algn="r" eaLnBrk="1" latinLnBrk="0" hangingPunct="1">
              <a:defRPr kumimoji="0" sz="1050">
                <a:solidFill>
                  <a:schemeClr val="tx1"/>
                </a:solidFill>
                <a:latin typeface="Arial" charset="0"/>
              </a:defRPr>
            </a:lvl1pPr>
            <a:extLst/>
          </a:lstStyle>
          <a:p>
            <a:pPr>
              <a:defRPr/>
            </a:pPr>
            <a:endParaRPr lang="en-US" altLang="zh-CN">
              <a:solidFill>
                <a:prstClr val="black"/>
              </a:solidFill>
            </a:endParaRPr>
          </a:p>
        </p:txBody>
      </p:sp>
      <p:sp>
        <p:nvSpPr>
          <p:cNvPr id="18" name="灯片编号占位符 17"/>
          <p:cNvSpPr>
            <a:spLocks noGrp="1"/>
          </p:cNvSpPr>
          <p:nvPr>
            <p:ph type="sldNum" sz="quarter" idx="4"/>
          </p:nvPr>
        </p:nvSpPr>
        <p:spPr>
          <a:xfrm>
            <a:off x="8429590" y="6408742"/>
            <a:ext cx="584237" cy="365125"/>
          </a:xfrm>
          <a:prstGeom prst="rect">
            <a:avLst/>
          </a:prstGeom>
        </p:spPr>
        <p:txBody>
          <a:bodyPr vert="horz" anchor="b"/>
          <a:lstStyle>
            <a:lvl1pPr algn="r" eaLnBrk="1" latinLnBrk="0" hangingPunct="1">
              <a:defRPr kumimoji="0" sz="1050" b="0" smtClean="0">
                <a:solidFill>
                  <a:schemeClr val="tx1"/>
                </a:solidFill>
                <a:latin typeface="Arial" charset="0"/>
              </a:defRPr>
            </a:lvl1pPr>
            <a:extLst/>
          </a:lstStyle>
          <a:p>
            <a:pPr>
              <a:defRPr/>
            </a:pPr>
            <a:fld id="{F015F356-D754-4EDE-8592-30BD0424A25D}" type="slidenum">
              <a:rPr lang="en-US" altLang="zh-CN">
                <a:solidFill>
                  <a:prstClr val="black"/>
                </a:solidFill>
              </a:rPr>
              <a:pPr>
                <a:defRPr/>
              </a:pPr>
              <a:t>‹#›</a:t>
            </a:fld>
            <a:endParaRPr lang="en-US" altLang="zh-CN">
              <a:solidFill>
                <a:prstClr val="black"/>
              </a:solidFill>
            </a:endParaRPr>
          </a:p>
        </p:txBody>
      </p:sp>
      <p:pic>
        <p:nvPicPr>
          <p:cNvPr id="11" name="图片 16"/>
          <p:cNvPicPr>
            <a:picLocks noChangeAspect="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38" y="6428355"/>
            <a:ext cx="25542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10600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rtl="0" eaLnBrk="1" fontAlgn="base" hangingPunct="1">
        <a:spcBef>
          <a:spcPct val="0"/>
        </a:spcBef>
        <a:spcAft>
          <a:spcPct val="0"/>
        </a:spcAft>
        <a:defRPr sz="3075"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2pPr>
      <a:lvl3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3pPr>
      <a:lvl4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4pPr>
      <a:lvl5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5pPr>
      <a:lvl6pPr marL="3429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6pPr>
      <a:lvl7pPr marL="6858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7pPr>
      <a:lvl8pPr marL="10287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8pPr>
      <a:lvl9pPr marL="13716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9pPr>
      <a:extLst/>
    </p:titleStyle>
    <p:bodyStyle>
      <a:lvl1pPr marL="273844" indent="-191691" algn="l" rtl="0" eaLnBrk="1" fontAlgn="base" hangingPunct="1">
        <a:spcBef>
          <a:spcPts val="300"/>
        </a:spcBef>
        <a:spcAft>
          <a:spcPct val="0"/>
        </a:spcAft>
        <a:buClr>
          <a:schemeClr val="accent1"/>
        </a:buClr>
        <a:buSzPct val="68000"/>
        <a:buFont typeface="Wingdings 3" panose="05040102010807070707" pitchFamily="18" charset="2"/>
        <a:buChar char=""/>
        <a:defRPr sz="2025" kern="1200">
          <a:solidFill>
            <a:schemeClr val="tx1"/>
          </a:solidFill>
          <a:latin typeface="+mn-lt"/>
          <a:ea typeface="+mn-ea"/>
          <a:cs typeface="+mn-cs"/>
        </a:defRPr>
      </a:lvl1pPr>
      <a:lvl2pPr marL="465535" indent="-171450" algn="l" rtl="0" eaLnBrk="1" fontAlgn="base" hangingPunct="1">
        <a:spcBef>
          <a:spcPts val="244"/>
        </a:spcBef>
        <a:spcAft>
          <a:spcPct val="0"/>
        </a:spcAft>
        <a:buClr>
          <a:schemeClr val="accent1"/>
        </a:buClr>
        <a:buFont typeface="Verdana" panose="020B0604030504040204" pitchFamily="34" charset="0"/>
        <a:buChar char="◦"/>
        <a:defRPr sz="1725" kern="1200">
          <a:solidFill>
            <a:schemeClr val="tx1"/>
          </a:solidFill>
          <a:latin typeface="+mn-lt"/>
          <a:ea typeface="+mn-ea"/>
          <a:cs typeface="+mn-cs"/>
        </a:defRPr>
      </a:lvl2pPr>
      <a:lvl3pPr marL="644129" indent="-171450" algn="l" rtl="0" eaLnBrk="1" fontAlgn="base" hangingPunct="1">
        <a:spcBef>
          <a:spcPts val="263"/>
        </a:spcBef>
        <a:spcAft>
          <a:spcPct val="0"/>
        </a:spcAft>
        <a:buClr>
          <a:schemeClr val="accent2"/>
        </a:buClr>
        <a:buSzPct val="100000"/>
        <a:buFont typeface="Wingdings 2" panose="05020102010507070707" pitchFamily="18" charset="2"/>
        <a:buChar char=""/>
        <a:defRPr sz="1575" kern="1200">
          <a:solidFill>
            <a:schemeClr val="tx1"/>
          </a:solidFill>
          <a:latin typeface="+mn-lt"/>
          <a:ea typeface="+mn-ea"/>
          <a:cs typeface="+mn-cs"/>
        </a:defRPr>
      </a:lvl3pPr>
      <a:lvl4pPr marL="857250" indent="-171450" algn="l" rtl="0" eaLnBrk="1" fontAlgn="base" hangingPunct="1">
        <a:spcBef>
          <a:spcPts val="263"/>
        </a:spcBef>
        <a:spcAft>
          <a:spcPct val="0"/>
        </a:spcAft>
        <a:buClr>
          <a:schemeClr val="accent2"/>
        </a:buClr>
        <a:buFont typeface="Wingdings 2" panose="05020102010507070707" pitchFamily="18" charset="2"/>
        <a:buChar char=""/>
        <a:defRPr sz="1425" kern="1200">
          <a:solidFill>
            <a:schemeClr val="tx1"/>
          </a:solidFill>
          <a:latin typeface="+mn-lt"/>
          <a:ea typeface="+mn-ea"/>
          <a:cs typeface="+mn-cs"/>
        </a:defRPr>
      </a:lvl4pPr>
      <a:lvl5pPr marL="1028700" indent="-171450" algn="l" rtl="0" eaLnBrk="1" fontAlgn="base" hangingPunct="1">
        <a:spcBef>
          <a:spcPts val="263"/>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8.bin"/><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1.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0.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0.png"/><Relationship Id="rId9" Type="http://schemas.openxmlformats.org/officeDocument/2006/relationships/image" Target="../media/image241.png"/></Relationships>
</file>

<file path=ppt/slides/_rels/slide1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15.bin"/><Relationship Id="rId4" Type="http://schemas.openxmlformats.org/officeDocument/2006/relationships/image" Target="../media/image25.emf"/></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18.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0.xml"/><Relationship Id="rId1" Type="http://schemas.openxmlformats.org/officeDocument/2006/relationships/vmlDrawing" Target="../drawings/vmlDrawing9.vml"/><Relationship Id="rId4" Type="http://schemas.openxmlformats.org/officeDocument/2006/relationships/image" Target="../media/image30.emf"/></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1.emf"/><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2.wmf"/><Relationship Id="rId5" Type="http://schemas.openxmlformats.org/officeDocument/2006/relationships/oleObject" Target="../embeddings/oleObject21.bin"/><Relationship Id="rId4" Type="http://schemas.openxmlformats.org/officeDocument/2006/relationships/image" Target="../media/image2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4.emf"/><Relationship Id="rId5" Type="http://schemas.openxmlformats.org/officeDocument/2006/relationships/oleObject" Target="../embeddings/oleObject23.bin"/><Relationship Id="rId4" Type="http://schemas.openxmlformats.org/officeDocument/2006/relationships/image" Target="../media/image33.wmf"/></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8.wmf"/></Relationships>
</file>

<file path=ppt/slides/_rels/slide3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0.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0.xml"/><Relationship Id="rId1" Type="http://schemas.openxmlformats.org/officeDocument/2006/relationships/vmlDrawing" Target="../drawings/vmlDrawing15.vml"/><Relationship Id="rId4" Type="http://schemas.openxmlformats.org/officeDocument/2006/relationships/image" Target="../media/image41.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2.emf"/><Relationship Id="rId4" Type="http://schemas.openxmlformats.org/officeDocument/2006/relationships/oleObject" Target="../embeddings/Microsoft_Word_97_-_2003___1.doc"/></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4.emf"/><Relationship Id="rId5" Type="http://schemas.openxmlformats.org/officeDocument/2006/relationships/oleObject" Target="../embeddings/oleObject30.bin"/><Relationship Id="rId4" Type="http://schemas.openxmlformats.org/officeDocument/2006/relationships/image" Target="../media/image43.emf"/></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6.wmf"/><Relationship Id="rId2" Type="http://schemas.openxmlformats.org/officeDocument/2006/relationships/slideLayout" Target="../slideLayouts/slideLayout10.xml"/><Relationship Id="rId1" Type="http://schemas.openxmlformats.org/officeDocument/2006/relationships/vmlDrawing" Target="../drawings/vmlDrawing18.vml"/><Relationship Id="rId6" Type="http://schemas.openxmlformats.org/officeDocument/2006/relationships/oleObject" Target="../embeddings/oleObject32.bin"/><Relationship Id="rId5" Type="http://schemas.openxmlformats.org/officeDocument/2006/relationships/image" Target="../media/image45.emf"/><Relationship Id="rId4" Type="http://schemas.openxmlformats.org/officeDocument/2006/relationships/oleObject" Target="../embeddings/oleObject31.bin"/></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8.wmf"/><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oleObject" Target="../embeddings/oleObject34.bin"/><Relationship Id="rId5" Type="http://schemas.openxmlformats.org/officeDocument/2006/relationships/image" Target="../media/image47.emf"/><Relationship Id="rId4" Type="http://schemas.openxmlformats.org/officeDocument/2006/relationships/oleObject" Target="../embeddings/oleObject33.bin"/></Relationships>
</file>

<file path=ppt/slides/_rels/slide39.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1.xml"/><Relationship Id="rId1" Type="http://schemas.openxmlformats.org/officeDocument/2006/relationships/vmlDrawing" Target="../drawings/vmlDrawing20.vml"/><Relationship Id="rId6" Type="http://schemas.openxmlformats.org/officeDocument/2006/relationships/image" Target="../media/image50.wmf"/><Relationship Id="rId5" Type="http://schemas.openxmlformats.org/officeDocument/2006/relationships/oleObject" Target="../embeddings/oleObject36.bin"/><Relationship Id="rId10" Type="http://schemas.openxmlformats.org/officeDocument/2006/relationships/image" Target="../media/image52.wmf"/><Relationship Id="rId4" Type="http://schemas.openxmlformats.org/officeDocument/2006/relationships/image" Target="../media/image49.emf"/><Relationship Id="rId9" Type="http://schemas.openxmlformats.org/officeDocument/2006/relationships/oleObject" Target="../embeddings/oleObject38.bin"/></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4.wmf"/><Relationship Id="rId5" Type="http://schemas.openxmlformats.org/officeDocument/2006/relationships/oleObject" Target="../embeddings/oleObject40.bin"/><Relationship Id="rId4" Type="http://schemas.openxmlformats.org/officeDocument/2006/relationships/image" Target="../media/image53.wmf"/></Relationships>
</file>

<file path=ppt/slides/_rels/slide42.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54.wmf"/><Relationship Id="rId2" Type="http://schemas.openxmlformats.org/officeDocument/2006/relationships/slideLayout" Target="../slideLayouts/slideLayout10.xml"/><Relationship Id="rId1" Type="http://schemas.openxmlformats.org/officeDocument/2006/relationships/vmlDrawing" Target="../drawings/vmlDrawing22.vml"/><Relationship Id="rId6" Type="http://schemas.openxmlformats.org/officeDocument/2006/relationships/image" Target="../media/image57.e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oleObject" Target="../embeddings/oleObject45.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1.xml"/><Relationship Id="rId1" Type="http://schemas.openxmlformats.org/officeDocument/2006/relationships/vmlDrawing" Target="../drawings/vmlDrawing23.vml"/><Relationship Id="rId6" Type="http://schemas.openxmlformats.org/officeDocument/2006/relationships/image" Target="../media/image61.wmf"/><Relationship Id="rId5" Type="http://schemas.openxmlformats.org/officeDocument/2006/relationships/oleObject" Target="../embeddings/oleObject48.bin"/><Relationship Id="rId4" Type="http://schemas.openxmlformats.org/officeDocument/2006/relationships/image" Target="../media/image60.wmf"/></Relationships>
</file>

<file path=ppt/slides/_rels/slide44.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54.bin"/><Relationship Id="rId18" Type="http://schemas.openxmlformats.org/officeDocument/2006/relationships/image" Target="../media/image69.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66.wmf"/><Relationship Id="rId17" Type="http://schemas.openxmlformats.org/officeDocument/2006/relationships/oleObject" Target="../embeddings/oleObject56.bin"/><Relationship Id="rId2" Type="http://schemas.openxmlformats.org/officeDocument/2006/relationships/slideLayout" Target="../slideLayouts/slideLayout13.xml"/><Relationship Id="rId16" Type="http://schemas.openxmlformats.org/officeDocument/2006/relationships/image" Target="../media/image68.wmf"/><Relationship Id="rId1" Type="http://schemas.openxmlformats.org/officeDocument/2006/relationships/vmlDrawing" Target="../drawings/vmlDrawing24.vml"/><Relationship Id="rId6" Type="http://schemas.openxmlformats.org/officeDocument/2006/relationships/image" Target="../media/image63.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52.bin"/><Relationship Id="rId14" Type="http://schemas.openxmlformats.org/officeDocument/2006/relationships/image" Target="../media/image67.wmf"/></Relationships>
</file>

<file path=ppt/slides/_rels/slide4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0.xml"/><Relationship Id="rId1" Type="http://schemas.openxmlformats.org/officeDocument/2006/relationships/vmlDrawing" Target="../drawings/vmlDrawing25.vml"/><Relationship Id="rId6" Type="http://schemas.openxmlformats.org/officeDocument/2006/relationships/image" Target="../media/image71.emf"/><Relationship Id="rId5" Type="http://schemas.openxmlformats.org/officeDocument/2006/relationships/oleObject" Target="../embeddings/oleObject58.bin"/><Relationship Id="rId4" Type="http://schemas.openxmlformats.org/officeDocument/2006/relationships/image" Target="../media/image70.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3.emf"/><Relationship Id="rId5" Type="http://schemas.openxmlformats.org/officeDocument/2006/relationships/oleObject" Target="../embeddings/oleObject60.bin"/><Relationship Id="rId4" Type="http://schemas.openxmlformats.org/officeDocument/2006/relationships/image" Target="../media/image72.emf"/></Relationships>
</file>

<file path=ppt/slides/_rels/slide48.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78.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75.e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77.emf"/><Relationship Id="rId4" Type="http://schemas.openxmlformats.org/officeDocument/2006/relationships/image" Target="../media/image74.emf"/><Relationship Id="rId9" Type="http://schemas.openxmlformats.org/officeDocument/2006/relationships/oleObject" Target="../embeddings/oleObject64.bin"/></Relationships>
</file>

<file path=ppt/slides/_rels/slide49.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slideLayout" Target="../slideLayouts/slideLayout2.xml"/><Relationship Id="rId4" Type="http://schemas.openxmlformats.org/officeDocument/2006/relationships/image" Target="../media/image81.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3.pn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10" Type="http://schemas.openxmlformats.org/officeDocument/2006/relationships/image" Target="../media/image14.png"/><Relationship Id="rId4" Type="http://schemas.openxmlformats.org/officeDocument/2006/relationships/oleObject" Target="../embeddings/oleObject1.bin"/><Relationship Id="rId9" Type="http://schemas.openxmlformats.org/officeDocument/2006/relationships/image" Target="../media/image1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png"/><Relationship Id="rId5" Type="http://schemas.openxmlformats.org/officeDocument/2006/relationships/image" Target="../media/image11.png"/><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0.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6.bin"/><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ChangeArrowheads="1"/>
          </p:cNvSpPr>
          <p:nvPr/>
        </p:nvSpPr>
        <p:spPr bwMode="auto">
          <a:xfrm>
            <a:off x="1187450" y="260350"/>
            <a:ext cx="6840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4400" b="1">
                <a:solidFill>
                  <a:schemeClr val="folHlink"/>
                </a:solidFill>
                <a:latin typeface="Times New Roman" panose="02020603050405020304" pitchFamily="18" charset="0"/>
                <a:ea typeface="隶书" panose="02010509060101010101" pitchFamily="49" charset="-122"/>
              </a:rPr>
              <a:t>第五章  多电子原子    小结</a:t>
            </a:r>
          </a:p>
        </p:txBody>
      </p:sp>
      <p:sp>
        <p:nvSpPr>
          <p:cNvPr id="22531" name="Rectangle 6"/>
          <p:cNvSpPr>
            <a:spLocks noChangeArrowheads="1"/>
          </p:cNvSpPr>
          <p:nvPr/>
        </p:nvSpPr>
        <p:spPr bwMode="auto">
          <a:xfrm>
            <a:off x="755650" y="1628775"/>
            <a:ext cx="838835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pPr>
            <a:r>
              <a:rPr kumimoji="1" lang="en-US" altLang="zh-CN" sz="3200" b="1" dirty="0">
                <a:solidFill>
                  <a:schemeClr val="hlink"/>
                </a:solidFill>
                <a:latin typeface="Times New Roman" panose="02020603050405020304" pitchFamily="18" charset="0"/>
                <a:ea typeface="楷体_GB2312" pitchFamily="49" charset="-122"/>
              </a:rPr>
              <a:t>§5.1 </a:t>
            </a:r>
            <a:r>
              <a:rPr kumimoji="1" lang="zh-CN" altLang="en-US" sz="3200" b="1" dirty="0">
                <a:solidFill>
                  <a:schemeClr val="hlink"/>
                </a:solidFill>
                <a:latin typeface="Times New Roman" panose="02020603050405020304" pitchFamily="18" charset="0"/>
                <a:ea typeface="楷体_GB2312" pitchFamily="49" charset="-122"/>
              </a:rPr>
              <a:t>氦及周期系第二族元素的光谱和能级</a:t>
            </a:r>
          </a:p>
          <a:p>
            <a:pPr algn="just" eaLnBrk="1" hangingPunct="1">
              <a:lnSpc>
                <a:spcPct val="120000"/>
              </a:lnSpc>
            </a:pPr>
            <a:r>
              <a:rPr kumimoji="1" lang="en-US" altLang="zh-CN" sz="3200" b="1" dirty="0">
                <a:solidFill>
                  <a:schemeClr val="hlink"/>
                </a:solidFill>
                <a:latin typeface="Times New Roman" panose="02020603050405020304" pitchFamily="18" charset="0"/>
                <a:ea typeface="楷体_GB2312" pitchFamily="49" charset="-122"/>
              </a:rPr>
              <a:t>§5.2 </a:t>
            </a:r>
            <a:r>
              <a:rPr kumimoji="1" lang="zh-CN" altLang="en-US" sz="3200" b="1" dirty="0">
                <a:solidFill>
                  <a:schemeClr val="hlink"/>
                </a:solidFill>
                <a:latin typeface="Times New Roman" panose="02020603050405020304" pitchFamily="18" charset="0"/>
                <a:ea typeface="楷体_GB2312" pitchFamily="49" charset="-122"/>
              </a:rPr>
              <a:t>两个（价）电子（组态）偶合的原子态 </a:t>
            </a:r>
          </a:p>
          <a:p>
            <a:pPr algn="just" eaLnBrk="1" hangingPunct="1">
              <a:lnSpc>
                <a:spcPct val="120000"/>
              </a:lnSpc>
            </a:pPr>
            <a:r>
              <a:rPr kumimoji="1" lang="en-US" altLang="zh-CN" sz="3200" b="1" dirty="0">
                <a:solidFill>
                  <a:schemeClr val="hlink"/>
                </a:solidFill>
                <a:latin typeface="Times New Roman" panose="02020603050405020304" pitchFamily="18" charset="0"/>
                <a:ea typeface="楷体_GB2312" pitchFamily="49" charset="-122"/>
              </a:rPr>
              <a:t>§5.3 Pauli</a:t>
            </a:r>
            <a:r>
              <a:rPr kumimoji="1" lang="zh-CN" altLang="en-US" sz="3200" b="1" dirty="0">
                <a:solidFill>
                  <a:schemeClr val="hlink"/>
                </a:solidFill>
                <a:latin typeface="Times New Roman" panose="02020603050405020304" pitchFamily="18" charset="0"/>
                <a:ea typeface="楷体_GB2312" pitchFamily="49" charset="-122"/>
              </a:rPr>
              <a:t>不相容原理与同科电子 </a:t>
            </a:r>
          </a:p>
          <a:p>
            <a:pPr algn="just" eaLnBrk="1" hangingPunct="1">
              <a:lnSpc>
                <a:spcPct val="120000"/>
              </a:lnSpc>
            </a:pPr>
            <a:r>
              <a:rPr kumimoji="1" lang="en-US" altLang="zh-CN" sz="3200" b="1" dirty="0">
                <a:solidFill>
                  <a:schemeClr val="hlink"/>
                </a:solidFill>
                <a:latin typeface="Times New Roman" panose="02020603050405020304" pitchFamily="18" charset="0"/>
                <a:ea typeface="楷体_GB2312" pitchFamily="49" charset="-122"/>
              </a:rPr>
              <a:t>§5.4 </a:t>
            </a:r>
            <a:r>
              <a:rPr kumimoji="1" lang="zh-CN" altLang="en-US" sz="3200" b="1" dirty="0">
                <a:solidFill>
                  <a:schemeClr val="hlink"/>
                </a:solidFill>
                <a:latin typeface="Times New Roman" panose="02020603050405020304" pitchFamily="18" charset="0"/>
                <a:ea typeface="楷体_GB2312" pitchFamily="49" charset="-122"/>
              </a:rPr>
              <a:t>复杂原子光谱的一般规律</a:t>
            </a:r>
          </a:p>
          <a:p>
            <a:pPr algn="just" eaLnBrk="1" hangingPunct="1">
              <a:lnSpc>
                <a:spcPct val="120000"/>
              </a:lnSpc>
            </a:pPr>
            <a:r>
              <a:rPr kumimoji="1" lang="en-US" altLang="zh-CN" sz="3200" b="1" dirty="0">
                <a:solidFill>
                  <a:schemeClr val="hlink"/>
                </a:solidFill>
                <a:latin typeface="Times New Roman" panose="02020603050405020304" pitchFamily="18" charset="0"/>
                <a:ea typeface="楷体_GB2312" pitchFamily="49" charset="-122"/>
              </a:rPr>
              <a:t>§5.5 </a:t>
            </a:r>
            <a:r>
              <a:rPr kumimoji="1" lang="zh-CN" altLang="en-US" sz="3200" b="1" dirty="0">
                <a:solidFill>
                  <a:schemeClr val="hlink"/>
                </a:solidFill>
                <a:latin typeface="Times New Roman" panose="02020603050405020304" pitchFamily="18" charset="0"/>
                <a:ea typeface="楷体_GB2312" pitchFamily="49" charset="-122"/>
              </a:rPr>
              <a:t>辐射跃迁的一般选择定则</a:t>
            </a:r>
          </a:p>
          <a:p>
            <a:pPr algn="just" eaLnBrk="1" hangingPunct="1">
              <a:lnSpc>
                <a:spcPct val="120000"/>
              </a:lnSpc>
            </a:pPr>
            <a:r>
              <a:rPr kumimoji="1" lang="en-US" altLang="zh-CN" sz="3200" b="1" dirty="0">
                <a:solidFill>
                  <a:schemeClr val="hlink"/>
                </a:solidFill>
                <a:latin typeface="Times New Roman" panose="02020603050405020304" pitchFamily="18" charset="0"/>
                <a:ea typeface="楷体_GB2312" pitchFamily="49" charset="-122"/>
              </a:rPr>
              <a:t>§5.6 </a:t>
            </a:r>
            <a:r>
              <a:rPr kumimoji="1" lang="zh-CN" altLang="en-US" sz="3200" b="1" dirty="0">
                <a:solidFill>
                  <a:schemeClr val="hlink"/>
                </a:solidFill>
                <a:latin typeface="Times New Roman" panose="02020603050405020304" pitchFamily="18" charset="0"/>
                <a:ea typeface="楷体_GB2312" pitchFamily="49" charset="-122"/>
              </a:rPr>
              <a:t>原子的壳层结构和元素周期系</a:t>
            </a:r>
          </a:p>
          <a:p>
            <a:pPr algn="just" eaLnBrk="1" hangingPunct="1">
              <a:lnSpc>
                <a:spcPct val="120000"/>
              </a:lnSpc>
            </a:pPr>
            <a:r>
              <a:rPr kumimoji="1" lang="zh-CN" altLang="en-US" sz="3200" b="1" dirty="0">
                <a:solidFill>
                  <a:schemeClr val="hlink"/>
                </a:solidFill>
                <a:latin typeface="Times New Roman" panose="02020603050405020304" pitchFamily="18" charset="0"/>
                <a:ea typeface="楷体_GB2312" pitchFamily="49" charset="-122"/>
              </a:rPr>
              <a:t> 附： 确定原子基态的方格法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0" name="Group 10"/>
          <p:cNvGrpSpPr>
            <a:grpSpLocks/>
          </p:cNvGrpSpPr>
          <p:nvPr/>
        </p:nvGrpSpPr>
        <p:grpSpPr bwMode="auto">
          <a:xfrm>
            <a:off x="1042988" y="1268413"/>
            <a:ext cx="3290887" cy="1079500"/>
            <a:chOff x="657" y="799"/>
            <a:chExt cx="2073" cy="680"/>
          </a:xfrm>
        </p:grpSpPr>
        <p:sp>
          <p:nvSpPr>
            <p:cNvPr id="31753" name="AutoShape 5"/>
            <p:cNvSpPr>
              <a:spLocks noChangeArrowheads="1"/>
            </p:cNvSpPr>
            <p:nvPr/>
          </p:nvSpPr>
          <p:spPr bwMode="auto">
            <a:xfrm>
              <a:off x="657" y="799"/>
              <a:ext cx="952" cy="680"/>
            </a:xfrm>
            <a:prstGeom prst="rightArrow">
              <a:avLst>
                <a:gd name="adj1" fmla="val 50000"/>
                <a:gd name="adj2" fmla="val 3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ss</a:t>
              </a:r>
              <a:r>
                <a:rPr kumimoji="1" lang="zh-CN" altLang="en-US" sz="2800" b="1">
                  <a:latin typeface="Times New Roman" panose="02020603050405020304" pitchFamily="18" charset="0"/>
                  <a:ea typeface="楷体_GB2312" pitchFamily="49" charset="-122"/>
                </a:rPr>
                <a:t>组态</a:t>
              </a:r>
            </a:p>
          </p:txBody>
        </p:sp>
        <p:graphicFrame>
          <p:nvGraphicFramePr>
            <p:cNvPr id="31754" name="Object 6"/>
            <p:cNvGraphicFramePr>
              <a:graphicFrameLocks noChangeAspect="1"/>
            </p:cNvGraphicFramePr>
            <p:nvPr/>
          </p:nvGraphicFramePr>
          <p:xfrm>
            <a:off x="1701" y="890"/>
            <a:ext cx="1029" cy="476"/>
          </p:xfrm>
          <a:graphic>
            <a:graphicData uri="http://schemas.openxmlformats.org/presentationml/2006/ole">
              <mc:AlternateContent xmlns:mc="http://schemas.openxmlformats.org/markup-compatibility/2006">
                <mc:Choice xmlns:v="urn:schemas-microsoft-com:vml" Requires="v">
                  <p:oleObj spid="_x0000_s31809" name="公式" r:id="rId3" imgW="520474" imgH="241195" progId="Equation.3">
                    <p:embed/>
                  </p:oleObj>
                </mc:Choice>
                <mc:Fallback>
                  <p:oleObj name="公式" r:id="rId3" imgW="520474"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890"/>
                          <a:ext cx="1029" cy="476"/>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491" name="Group 11"/>
          <p:cNvGrpSpPr>
            <a:grpSpLocks/>
          </p:cNvGrpSpPr>
          <p:nvPr/>
        </p:nvGrpSpPr>
        <p:grpSpPr bwMode="auto">
          <a:xfrm>
            <a:off x="1042988" y="4292600"/>
            <a:ext cx="7781925" cy="1081088"/>
            <a:chOff x="657" y="1570"/>
            <a:chExt cx="4902" cy="681"/>
          </a:xfrm>
        </p:grpSpPr>
        <p:sp>
          <p:nvSpPr>
            <p:cNvPr id="31751" name="AutoShape 8"/>
            <p:cNvSpPr>
              <a:spLocks noChangeArrowheads="1"/>
            </p:cNvSpPr>
            <p:nvPr/>
          </p:nvSpPr>
          <p:spPr bwMode="auto">
            <a:xfrm>
              <a:off x="657" y="1570"/>
              <a:ext cx="953" cy="681"/>
            </a:xfrm>
            <a:prstGeom prst="rightArrow">
              <a:avLst>
                <a:gd name="adj1" fmla="val 50000"/>
                <a:gd name="adj2" fmla="val 34985"/>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pp</a:t>
              </a:r>
              <a:r>
                <a:rPr kumimoji="1" lang="zh-CN" altLang="en-US" sz="2800" b="1">
                  <a:latin typeface="Times New Roman" panose="02020603050405020304" pitchFamily="18" charset="0"/>
                  <a:ea typeface="楷体_GB2312" pitchFamily="49" charset="-122"/>
                </a:rPr>
                <a:t>组态</a:t>
              </a:r>
            </a:p>
          </p:txBody>
        </p:sp>
        <p:graphicFrame>
          <p:nvGraphicFramePr>
            <p:cNvPr id="31752" name="Object 9"/>
            <p:cNvGraphicFramePr>
              <a:graphicFrameLocks noChangeAspect="1"/>
            </p:cNvGraphicFramePr>
            <p:nvPr/>
          </p:nvGraphicFramePr>
          <p:xfrm>
            <a:off x="1701" y="1661"/>
            <a:ext cx="3858" cy="476"/>
          </p:xfrm>
          <a:graphic>
            <a:graphicData uri="http://schemas.openxmlformats.org/presentationml/2006/ole">
              <mc:AlternateContent xmlns:mc="http://schemas.openxmlformats.org/markup-compatibility/2006">
                <mc:Choice xmlns:v="urn:schemas-microsoft-com:vml" Requires="v">
                  <p:oleObj spid="_x0000_s31810" name="公式" r:id="rId5" imgW="2057400" imgH="254000" progId="Equation.3">
                    <p:embed/>
                  </p:oleObj>
                </mc:Choice>
                <mc:Fallback>
                  <p:oleObj name="公式" r:id="rId5" imgW="2057400" imgH="2540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 y="1661"/>
                          <a:ext cx="3858" cy="476"/>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495" name="Group 15"/>
          <p:cNvGrpSpPr>
            <a:grpSpLocks/>
          </p:cNvGrpSpPr>
          <p:nvPr/>
        </p:nvGrpSpPr>
        <p:grpSpPr bwMode="auto">
          <a:xfrm>
            <a:off x="1042988" y="2852738"/>
            <a:ext cx="4908550" cy="1081087"/>
            <a:chOff x="657" y="1797"/>
            <a:chExt cx="3092" cy="681"/>
          </a:xfrm>
        </p:grpSpPr>
        <p:sp>
          <p:nvSpPr>
            <p:cNvPr id="31749" name="AutoShape 13"/>
            <p:cNvSpPr>
              <a:spLocks noChangeArrowheads="1"/>
            </p:cNvSpPr>
            <p:nvPr/>
          </p:nvSpPr>
          <p:spPr bwMode="auto">
            <a:xfrm>
              <a:off x="657" y="1797"/>
              <a:ext cx="953" cy="681"/>
            </a:xfrm>
            <a:prstGeom prst="rightArrow">
              <a:avLst>
                <a:gd name="adj1" fmla="val 50000"/>
                <a:gd name="adj2" fmla="val 3498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sp</a:t>
              </a:r>
              <a:r>
                <a:rPr kumimoji="1" lang="zh-CN" altLang="en-US" sz="2800" b="1">
                  <a:latin typeface="Times New Roman" panose="02020603050405020304" pitchFamily="18" charset="0"/>
                  <a:ea typeface="楷体_GB2312" pitchFamily="49" charset="-122"/>
                </a:rPr>
                <a:t>组态</a:t>
              </a:r>
            </a:p>
          </p:txBody>
        </p:sp>
        <p:graphicFrame>
          <p:nvGraphicFramePr>
            <p:cNvPr id="31750" name="Object 14"/>
            <p:cNvGraphicFramePr>
              <a:graphicFrameLocks noChangeAspect="1"/>
            </p:cNvGraphicFramePr>
            <p:nvPr/>
          </p:nvGraphicFramePr>
          <p:xfrm>
            <a:off x="1701" y="1933"/>
            <a:ext cx="2048" cy="452"/>
          </p:xfrm>
          <a:graphic>
            <a:graphicData uri="http://schemas.openxmlformats.org/presentationml/2006/ole">
              <mc:AlternateContent xmlns:mc="http://schemas.openxmlformats.org/markup-compatibility/2006">
                <mc:Choice xmlns:v="urn:schemas-microsoft-com:vml" Requires="v">
                  <p:oleObj spid="_x0000_s31811" name="公式" r:id="rId7" imgW="1091726" imgH="241195" progId="Equation.3">
                    <p:embed/>
                  </p:oleObj>
                </mc:Choice>
                <mc:Fallback>
                  <p:oleObj name="公式" r:id="rId7" imgW="1091726" imgH="241195"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1" y="1933"/>
                          <a:ext cx="2048" cy="452"/>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90"/>
                                        </p:tgtEl>
                                        <p:attrNameLst>
                                          <p:attrName>style.visibility</p:attrName>
                                        </p:attrNameLst>
                                      </p:cBhvr>
                                      <p:to>
                                        <p:strVal val="visible"/>
                                      </p:to>
                                    </p:set>
                                    <p:animEffect transition="in" filter="wipe(left)">
                                      <p:cBhvr>
                                        <p:cTn id="7" dur="500"/>
                                        <p:tgtEl>
                                          <p:spTgt spid="20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95"/>
                                        </p:tgtEl>
                                        <p:attrNameLst>
                                          <p:attrName>style.visibility</p:attrName>
                                        </p:attrNameLst>
                                      </p:cBhvr>
                                      <p:to>
                                        <p:strVal val="visible"/>
                                      </p:to>
                                    </p:set>
                                    <p:animEffect transition="in" filter="wipe(left)">
                                      <p:cBhvr>
                                        <p:cTn id="12" dur="500"/>
                                        <p:tgtEl>
                                          <p:spTgt spid="204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491"/>
                                        </p:tgtEl>
                                        <p:attrNameLst>
                                          <p:attrName>style.visibility</p:attrName>
                                        </p:attrNameLst>
                                      </p:cBhvr>
                                      <p:to>
                                        <p:strVal val="visible"/>
                                      </p:to>
                                    </p:set>
                                    <p:animEffect transition="in" filter="wipe(left)">
                                      <p:cBhvr>
                                        <p:cTn id="17" dur="500"/>
                                        <p:tgtEl>
                                          <p:spTgt spid="20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340768"/>
                <a:ext cx="8229600" cy="4525962"/>
              </a:xfrm>
            </p:spPr>
            <p:txBody>
              <a:bodyPr/>
              <a:lstStyle/>
              <a:p>
                <a:pPr algn="just">
                  <a:lnSpc>
                    <a:spcPct val="130000"/>
                  </a:lnSpc>
                  <a:spcBef>
                    <a:spcPts val="600"/>
                  </a:spcBef>
                  <a:spcAft>
                    <a:spcPts val="600"/>
                  </a:spcAft>
                </a:pPr>
                <a:r>
                  <a:rPr kumimoji="1" lang="zh-CN" altLang="en-US" sz="2400" dirty="0" smtClean="0">
                    <a:solidFill>
                      <a:srgbClr val="CC0000"/>
                    </a:solidFill>
                    <a:latin typeface="+mn-ea"/>
                  </a:rPr>
                  <a:t>在</a:t>
                </a:r>
                <a:r>
                  <a:rPr kumimoji="1" lang="zh-CN" altLang="en-US" sz="2400" dirty="0">
                    <a:solidFill>
                      <a:srgbClr val="CC0000"/>
                    </a:solidFill>
                    <a:latin typeface="+mn-ea"/>
                  </a:rPr>
                  <a:t>一个原子中不可能有两上或两个以上的电子具有完全相同的四个</a:t>
                </a:r>
                <a:r>
                  <a:rPr kumimoji="1" lang="zh-CN" altLang="en-US" sz="2400" dirty="0" smtClean="0">
                    <a:solidFill>
                      <a:srgbClr val="CC0000"/>
                    </a:solidFill>
                    <a:latin typeface="+mn-ea"/>
                  </a:rPr>
                  <a:t>量子数</a:t>
                </a:r>
                <a14:m>
                  <m:oMath xmlns:m="http://schemas.openxmlformats.org/officeDocument/2006/math">
                    <m:r>
                      <a:rPr kumimoji="1" lang="en-US" altLang="zh-CN" sz="2400" b="0" i="0" smtClean="0">
                        <a:solidFill>
                          <a:srgbClr val="CC0000"/>
                        </a:solidFill>
                        <a:latin typeface="Cambria Math" panose="02040503050406030204" pitchFamily="18" charset="0"/>
                      </a:rPr>
                      <m:t> </m:t>
                    </m:r>
                    <m:r>
                      <a:rPr kumimoji="1" lang="en-US" altLang="zh-CN" sz="2400" b="0" i="1" smtClean="0">
                        <a:solidFill>
                          <a:srgbClr val="CC0000"/>
                        </a:solidFill>
                        <a:latin typeface="Cambria Math" panose="02040503050406030204" pitchFamily="18" charset="0"/>
                      </a:rPr>
                      <m:t>𝑛</m:t>
                    </m:r>
                    <m:r>
                      <a:rPr kumimoji="1" lang="en-US" altLang="zh-CN" sz="2400" b="0" i="1" smtClean="0">
                        <a:solidFill>
                          <a:srgbClr val="CC0000"/>
                        </a:solidFill>
                        <a:latin typeface="Cambria Math" panose="02040503050406030204" pitchFamily="18" charset="0"/>
                      </a:rPr>
                      <m:t>,</m:t>
                    </m:r>
                    <m:r>
                      <a:rPr kumimoji="1" lang="en-US" altLang="zh-CN" sz="2400" b="0" i="1" smtClean="0">
                        <a:solidFill>
                          <a:srgbClr val="CC0000"/>
                        </a:solidFill>
                        <a:latin typeface="Cambria Math" panose="02040503050406030204" pitchFamily="18" charset="0"/>
                      </a:rPr>
                      <m:t>𝑙</m:t>
                    </m:r>
                    <m:r>
                      <a:rPr kumimoji="1" lang="en-US" altLang="zh-CN" sz="2400" b="0" i="1" smtClean="0">
                        <a:solidFill>
                          <a:srgbClr val="CC0000"/>
                        </a:solidFill>
                        <a:latin typeface="Cambria Math" panose="02040503050406030204" pitchFamily="18" charset="0"/>
                      </a:rPr>
                      <m:t>,</m:t>
                    </m:r>
                    <m:sSub>
                      <m:sSubPr>
                        <m:ctrlPr>
                          <a:rPr kumimoji="1" lang="en-US" altLang="zh-CN" sz="2400" b="0" i="1" smtClean="0">
                            <a:solidFill>
                              <a:srgbClr val="CC0000"/>
                            </a:solidFill>
                            <a:latin typeface="Cambria Math" panose="02040503050406030204" pitchFamily="18" charset="0"/>
                          </a:rPr>
                        </m:ctrlPr>
                      </m:sSubPr>
                      <m:e>
                        <m:r>
                          <a:rPr kumimoji="1" lang="en-US" altLang="zh-CN" sz="2400" b="0" i="1" smtClean="0">
                            <a:solidFill>
                              <a:srgbClr val="CC0000"/>
                            </a:solidFill>
                            <a:latin typeface="Cambria Math" panose="02040503050406030204" pitchFamily="18" charset="0"/>
                          </a:rPr>
                          <m:t>𝑚</m:t>
                        </m:r>
                      </m:e>
                      <m:sub>
                        <m:r>
                          <a:rPr kumimoji="1" lang="en-US" altLang="zh-CN" sz="2400" b="0" i="1" smtClean="0">
                            <a:solidFill>
                              <a:srgbClr val="CC0000"/>
                            </a:solidFill>
                            <a:latin typeface="Cambria Math" panose="02040503050406030204" pitchFamily="18" charset="0"/>
                          </a:rPr>
                          <m:t>𝑙</m:t>
                        </m:r>
                      </m:sub>
                    </m:sSub>
                    <m:r>
                      <a:rPr kumimoji="1" lang="en-US" altLang="zh-CN" sz="2400" b="0" i="1" smtClean="0">
                        <a:solidFill>
                          <a:srgbClr val="CC0000"/>
                        </a:solidFill>
                        <a:latin typeface="Cambria Math" panose="02040503050406030204" pitchFamily="18" charset="0"/>
                      </a:rPr>
                      <m:t>, </m:t>
                    </m:r>
                    <m:sSub>
                      <m:sSubPr>
                        <m:ctrlPr>
                          <a:rPr kumimoji="1" lang="en-US" altLang="zh-CN" sz="2400" b="0" i="1" smtClean="0">
                            <a:solidFill>
                              <a:srgbClr val="CC0000"/>
                            </a:solidFill>
                            <a:latin typeface="Cambria Math" panose="02040503050406030204" pitchFamily="18" charset="0"/>
                          </a:rPr>
                        </m:ctrlPr>
                      </m:sSubPr>
                      <m:e>
                        <m:r>
                          <a:rPr kumimoji="1" lang="en-US" altLang="zh-CN" sz="2400" b="0" i="1" smtClean="0">
                            <a:solidFill>
                              <a:srgbClr val="CC0000"/>
                            </a:solidFill>
                            <a:latin typeface="Cambria Math" panose="02040503050406030204" pitchFamily="18" charset="0"/>
                          </a:rPr>
                          <m:t>𝑚</m:t>
                        </m:r>
                      </m:e>
                      <m:sub>
                        <m:r>
                          <a:rPr kumimoji="1" lang="en-US" altLang="zh-CN" sz="2400" b="0" i="1" smtClean="0">
                            <a:solidFill>
                              <a:srgbClr val="CC0000"/>
                            </a:solidFill>
                            <a:latin typeface="Cambria Math" panose="02040503050406030204" pitchFamily="18" charset="0"/>
                          </a:rPr>
                          <m:t>𝑠</m:t>
                        </m:r>
                      </m:sub>
                    </m:sSub>
                  </m:oMath>
                </a14:m>
                <a:r>
                  <a:rPr kumimoji="1" lang="zh-CN" altLang="en-US" sz="2400" dirty="0" smtClean="0">
                    <a:latin typeface="+mn-ea"/>
                  </a:rPr>
                  <a:t>。</a:t>
                </a:r>
                <a:r>
                  <a:rPr kumimoji="1" lang="zh-CN" altLang="en-US" sz="2400" dirty="0">
                    <a:latin typeface="+mn-ea"/>
                  </a:rPr>
                  <a:t>即：</a:t>
                </a:r>
                <a:r>
                  <a:rPr kumimoji="1" lang="zh-CN" altLang="en-US" sz="2400" dirty="0">
                    <a:solidFill>
                      <a:srgbClr val="CC0000"/>
                    </a:solidFill>
                    <a:latin typeface="+mn-ea"/>
                  </a:rPr>
                  <a:t>原子中的每一个状态只能容纳一个电子</a:t>
                </a:r>
                <a:r>
                  <a:rPr kumimoji="1" lang="zh-CN" altLang="en-US" sz="2400" dirty="0">
                    <a:latin typeface="+mn-ea"/>
                  </a:rPr>
                  <a:t>。</a:t>
                </a:r>
              </a:p>
              <a:p>
                <a:pPr algn="just">
                  <a:lnSpc>
                    <a:spcPct val="130000"/>
                  </a:lnSpc>
                  <a:spcBef>
                    <a:spcPts val="600"/>
                  </a:spcBef>
                  <a:spcAft>
                    <a:spcPts val="600"/>
                  </a:spcAft>
                </a:pPr>
                <a:r>
                  <a:rPr kumimoji="1" lang="zh-CN" altLang="en-US" sz="2400" dirty="0" smtClean="0">
                    <a:solidFill>
                      <a:schemeClr val="hlink"/>
                    </a:solidFill>
                    <a:latin typeface="+mn-ea"/>
                  </a:rPr>
                  <a:t>在</a:t>
                </a:r>
                <a:r>
                  <a:rPr kumimoji="1" lang="zh-CN" altLang="en-US" sz="2400" dirty="0">
                    <a:solidFill>
                      <a:schemeClr val="hlink"/>
                    </a:solidFill>
                    <a:latin typeface="+mn-ea"/>
                  </a:rPr>
                  <a:t>费米子（即自旋为的奇数倍的微观粒子，如电子、质子、中子等）组成的系统中，不能有两个或更多的粒子外于完全相同的状态</a:t>
                </a:r>
                <a:r>
                  <a:rPr kumimoji="1" lang="zh-CN" altLang="en-US" sz="2400" dirty="0" smtClean="0">
                    <a:latin typeface="+mn-ea"/>
                  </a:rPr>
                  <a:t>。</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340768"/>
                <a:ext cx="8229600" cy="4525962"/>
              </a:xfrm>
              <a:blipFill rotWithShape="0">
                <a:blip r:embed="rId2"/>
                <a:stretch>
                  <a:fillRect t="-135" r="-4815"/>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pPr>
              <a:spcBef>
                <a:spcPts val="600"/>
              </a:spcBef>
              <a:spcAft>
                <a:spcPts val="600"/>
              </a:spcAft>
            </a:pPr>
            <a:r>
              <a:rPr lang="zh-CN" altLang="en-US" sz="3200" dirty="0" smtClean="0"/>
              <a:t>泡利不相容原理</a:t>
            </a:r>
            <a:r>
              <a:rPr lang="en-US" altLang="zh-CN" sz="3200" dirty="0" smtClean="0"/>
              <a:t>(Pauli </a:t>
            </a:r>
            <a:r>
              <a:rPr lang="en-US" altLang="zh-CN" sz="3200" dirty="0"/>
              <a:t>exclusion </a:t>
            </a:r>
            <a:r>
              <a:rPr lang="en-US" altLang="zh-CN" sz="3200" dirty="0" smtClean="0"/>
              <a:t>principle)</a:t>
            </a:r>
            <a:endParaRPr lang="zh-CN" altLang="en-US" sz="3200" dirty="0"/>
          </a:p>
        </p:txBody>
      </p:sp>
    </p:spTree>
    <p:extLst>
      <p:ext uri="{BB962C8B-B14F-4D97-AF65-F5344CB8AC3E}">
        <p14:creationId xmlns:p14="http://schemas.microsoft.com/office/powerpoint/2010/main" val="3398295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8"/>
          <p:cNvSpPr>
            <a:spLocks noChangeArrowheads="1"/>
          </p:cNvSpPr>
          <p:nvPr/>
        </p:nvSpPr>
        <p:spPr bwMode="auto">
          <a:xfrm>
            <a:off x="1042988" y="1341438"/>
            <a:ext cx="3348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800" b="1">
                <a:solidFill>
                  <a:schemeClr val="tx2"/>
                </a:solidFill>
                <a:latin typeface="Times New Roman" panose="02020603050405020304" pitchFamily="18" charset="0"/>
                <a:ea typeface="楷体_GB2312" pitchFamily="49" charset="-122"/>
              </a:rPr>
              <a:t>C. </a:t>
            </a:r>
            <a:r>
              <a:rPr kumimoji="1" lang="zh-CN" altLang="en-US" sz="2800" b="1">
                <a:solidFill>
                  <a:schemeClr val="tx2"/>
                </a:solidFill>
                <a:latin typeface="Times New Roman" panose="02020603050405020304" pitchFamily="18" charset="0"/>
                <a:ea typeface="楷体_GB2312" pitchFamily="49" charset="-122"/>
              </a:rPr>
              <a:t>氦原子的基态</a:t>
            </a:r>
            <a:endParaRPr kumimoji="1" lang="zh-CN" altLang="en-US" sz="2800">
              <a:latin typeface="Times New Roman" panose="02020603050405020304" pitchFamily="18" charset="0"/>
              <a:ea typeface="楷体_GB2312" pitchFamily="49" charset="-122"/>
            </a:endParaRPr>
          </a:p>
        </p:txBody>
      </p:sp>
      <p:grpSp>
        <p:nvGrpSpPr>
          <p:cNvPr id="27660" name="Group 12"/>
          <p:cNvGrpSpPr>
            <a:grpSpLocks/>
          </p:cNvGrpSpPr>
          <p:nvPr/>
        </p:nvGrpSpPr>
        <p:grpSpPr bwMode="auto">
          <a:xfrm>
            <a:off x="1476375" y="1916113"/>
            <a:ext cx="3673475" cy="1225550"/>
            <a:chOff x="657" y="799"/>
            <a:chExt cx="2073" cy="680"/>
          </a:xfrm>
        </p:grpSpPr>
        <p:sp>
          <p:nvSpPr>
            <p:cNvPr id="34831" name="AutoShape 13"/>
            <p:cNvSpPr>
              <a:spLocks noChangeArrowheads="1"/>
            </p:cNvSpPr>
            <p:nvPr/>
          </p:nvSpPr>
          <p:spPr bwMode="auto">
            <a:xfrm>
              <a:off x="657" y="799"/>
              <a:ext cx="952" cy="680"/>
            </a:xfrm>
            <a:prstGeom prst="rightArrow">
              <a:avLst>
                <a:gd name="adj1" fmla="val 50000"/>
                <a:gd name="adj2" fmla="val 35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1s1s</a:t>
              </a:r>
              <a:r>
                <a:rPr kumimoji="1" lang="zh-CN" altLang="en-US" sz="2800" b="1">
                  <a:latin typeface="Times New Roman" panose="02020603050405020304" pitchFamily="18" charset="0"/>
                  <a:ea typeface="楷体_GB2312" pitchFamily="49" charset="-122"/>
                </a:rPr>
                <a:t>组态</a:t>
              </a:r>
            </a:p>
          </p:txBody>
        </p:sp>
        <p:graphicFrame>
          <p:nvGraphicFramePr>
            <p:cNvPr id="34832" name="Object 14"/>
            <p:cNvGraphicFramePr>
              <a:graphicFrameLocks noChangeAspect="1"/>
            </p:cNvGraphicFramePr>
            <p:nvPr/>
          </p:nvGraphicFramePr>
          <p:xfrm>
            <a:off x="1701" y="890"/>
            <a:ext cx="1029" cy="476"/>
          </p:xfrm>
          <a:graphic>
            <a:graphicData uri="http://schemas.openxmlformats.org/presentationml/2006/ole">
              <mc:AlternateContent xmlns:mc="http://schemas.openxmlformats.org/markup-compatibility/2006">
                <mc:Choice xmlns:v="urn:schemas-microsoft-com:vml" Requires="v">
                  <p:oleObj spid="_x0000_s34887" name="公式" r:id="rId3" imgW="520474" imgH="241195" progId="Equation.3">
                    <p:embed/>
                  </p:oleObj>
                </mc:Choice>
                <mc:Fallback>
                  <p:oleObj name="公式" r:id="rId3" imgW="520474" imgH="241195"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890"/>
                          <a:ext cx="1029" cy="476"/>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680" name="Object 32"/>
          <p:cNvGraphicFramePr>
            <a:graphicFrameLocks noGrp="1" noChangeAspect="1"/>
          </p:cNvGraphicFramePr>
          <p:nvPr>
            <p:ph sz="half" idx="1"/>
          </p:nvPr>
        </p:nvGraphicFramePr>
        <p:xfrm>
          <a:off x="4211638" y="1196975"/>
          <a:ext cx="1223962" cy="801688"/>
        </p:xfrm>
        <a:graphic>
          <a:graphicData uri="http://schemas.openxmlformats.org/presentationml/2006/ole">
            <mc:AlternateContent xmlns:mc="http://schemas.openxmlformats.org/markup-compatibility/2006">
              <mc:Choice xmlns:v="urn:schemas-microsoft-com:vml" Requires="v">
                <p:oleObj spid="_x0000_s34888" name="公式" r:id="rId5" imgW="368300" imgH="241300" progId="Equation.3">
                  <p:embed/>
                </p:oleObj>
              </mc:Choice>
              <mc:Fallback>
                <p:oleObj name="公式" r:id="rId5" imgW="368300" imgH="241300" progId="Equation.3">
                  <p:embed/>
                  <p:pic>
                    <p:nvPicPr>
                      <p:cNvPr id="0" name="Object 3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1196975"/>
                        <a:ext cx="1223962" cy="801688"/>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4" name="Object 16"/>
          <p:cNvGraphicFramePr>
            <a:graphicFrameLocks noGrp="1" noChangeAspect="1"/>
          </p:cNvGraphicFramePr>
          <p:nvPr>
            <p:ph sz="half" idx="2"/>
          </p:nvPr>
        </p:nvGraphicFramePr>
        <p:xfrm>
          <a:off x="1403350" y="3789363"/>
          <a:ext cx="3168650" cy="771525"/>
        </p:xfrm>
        <a:graphic>
          <a:graphicData uri="http://schemas.openxmlformats.org/presentationml/2006/ole">
            <mc:AlternateContent xmlns:mc="http://schemas.openxmlformats.org/markup-compatibility/2006">
              <mc:Choice xmlns:v="urn:schemas-microsoft-com:vml" Requires="v">
                <p:oleObj spid="_x0000_s34889" name="公式" r:id="rId7" imgW="939800" imgH="228600" progId="Equation.3">
                  <p:embed/>
                </p:oleObj>
              </mc:Choice>
              <mc:Fallback>
                <p:oleObj name="公式" r:id="rId7" imgW="939800" imgH="228600" progId="Equation.3">
                  <p:embed/>
                  <p:pic>
                    <p:nvPicPr>
                      <p:cNvPr id="0" name="Object 16"/>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3789363"/>
                        <a:ext cx="3168650" cy="77152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71" name="Group 23"/>
          <p:cNvGrpSpPr>
            <a:grpSpLocks/>
          </p:cNvGrpSpPr>
          <p:nvPr/>
        </p:nvGrpSpPr>
        <p:grpSpPr bwMode="auto">
          <a:xfrm>
            <a:off x="1187450" y="4508500"/>
            <a:ext cx="3168650" cy="1728788"/>
            <a:chOff x="748" y="2840"/>
            <a:chExt cx="1996" cy="1089"/>
          </a:xfrm>
        </p:grpSpPr>
        <p:sp>
          <p:nvSpPr>
            <p:cNvPr id="34829" name="AutoShape 20"/>
            <p:cNvSpPr>
              <a:spLocks noChangeArrowheads="1"/>
            </p:cNvSpPr>
            <p:nvPr/>
          </p:nvSpPr>
          <p:spPr bwMode="auto">
            <a:xfrm>
              <a:off x="748" y="3385"/>
              <a:ext cx="1996" cy="544"/>
            </a:xfrm>
            <a:prstGeom prst="wedgeRoundRectCallout">
              <a:avLst>
                <a:gd name="adj1" fmla="val -13579"/>
                <a:gd name="adj2" fmla="val -147060"/>
                <a:gd name="adj3" fmla="val 16667"/>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ea typeface="楷体_GB2312" pitchFamily="49" charset="-122"/>
                </a:rPr>
                <a:t>两个电子取值相同，分别为</a:t>
              </a: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 </a:t>
              </a:r>
              <a:r>
                <a:rPr kumimoji="1" lang="en-US" altLang="zh-CN" sz="2400" b="1">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a:t>
              </a:r>
            </a:p>
          </p:txBody>
        </p:sp>
        <p:sp>
          <p:nvSpPr>
            <p:cNvPr id="34830" name="Line 21"/>
            <p:cNvSpPr>
              <a:spLocks noChangeShapeType="1"/>
            </p:cNvSpPr>
            <p:nvPr/>
          </p:nvSpPr>
          <p:spPr bwMode="auto">
            <a:xfrm>
              <a:off x="884" y="2840"/>
              <a:ext cx="140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670" name="AutoShape 22"/>
          <p:cNvSpPr>
            <a:spLocks noChangeArrowheads="1"/>
          </p:cNvSpPr>
          <p:nvPr/>
        </p:nvSpPr>
        <p:spPr bwMode="auto">
          <a:xfrm>
            <a:off x="6227763" y="5084763"/>
            <a:ext cx="2376487" cy="863600"/>
          </a:xfrm>
          <a:prstGeom prst="wedgeRoundRectCallout">
            <a:avLst>
              <a:gd name="adj1" fmla="val -129894"/>
              <a:gd name="adj2" fmla="val -119486"/>
              <a:gd name="adj3" fmla="val 16667"/>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1">
                <a:latin typeface="Times New Roman" panose="02020603050405020304" pitchFamily="18" charset="0"/>
                <a:ea typeface="楷体_GB2312" pitchFamily="49" charset="-122"/>
              </a:rPr>
              <a:t>两个电子分别取</a:t>
            </a:r>
            <a:r>
              <a:rPr kumimoji="1" lang="en-US" altLang="zh-CN" sz="2400" b="1">
                <a:latin typeface="Times New Roman" panose="02020603050405020304" pitchFamily="18" charset="0"/>
                <a:ea typeface="楷体_GB2312" pitchFamily="49" charset="-122"/>
              </a:rPr>
              <a:t>+1/2</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1/2</a:t>
            </a:r>
            <a:r>
              <a:rPr kumimoji="1" lang="zh-CN" altLang="en-US" sz="2400" b="1">
                <a:latin typeface="Times New Roman" panose="02020603050405020304" pitchFamily="18" charset="0"/>
                <a:ea typeface="楷体_GB2312" pitchFamily="49" charset="-122"/>
              </a:rPr>
              <a:t>。</a:t>
            </a:r>
          </a:p>
        </p:txBody>
      </p:sp>
      <p:grpSp>
        <p:nvGrpSpPr>
          <p:cNvPr id="27677" name="Group 29"/>
          <p:cNvGrpSpPr>
            <a:grpSpLocks/>
          </p:cNvGrpSpPr>
          <p:nvPr/>
        </p:nvGrpSpPr>
        <p:grpSpPr bwMode="auto">
          <a:xfrm>
            <a:off x="4356100" y="2060575"/>
            <a:ext cx="4032250" cy="3455988"/>
            <a:chOff x="2744" y="1298"/>
            <a:chExt cx="2540" cy="2177"/>
          </a:xfrm>
        </p:grpSpPr>
        <p:sp>
          <p:nvSpPr>
            <p:cNvPr id="34825" name="Line 25"/>
            <p:cNvSpPr>
              <a:spLocks noChangeShapeType="1"/>
            </p:cNvSpPr>
            <p:nvPr/>
          </p:nvSpPr>
          <p:spPr bwMode="auto">
            <a:xfrm flipV="1">
              <a:off x="2744" y="1842"/>
              <a:ext cx="454" cy="163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6" name="Line 26"/>
            <p:cNvSpPr>
              <a:spLocks noChangeShapeType="1"/>
            </p:cNvSpPr>
            <p:nvPr/>
          </p:nvSpPr>
          <p:spPr bwMode="auto">
            <a:xfrm flipH="1" flipV="1">
              <a:off x="3198" y="1842"/>
              <a:ext cx="2086" cy="136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7" name="Line 27"/>
            <p:cNvSpPr>
              <a:spLocks noChangeShapeType="1"/>
            </p:cNvSpPr>
            <p:nvPr/>
          </p:nvSpPr>
          <p:spPr bwMode="auto">
            <a:xfrm>
              <a:off x="2789" y="1298"/>
              <a:ext cx="454" cy="59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8" name="Line 28"/>
            <p:cNvSpPr>
              <a:spLocks noChangeShapeType="1"/>
            </p:cNvSpPr>
            <p:nvPr/>
          </p:nvSpPr>
          <p:spPr bwMode="auto">
            <a:xfrm flipH="1">
              <a:off x="2789" y="1298"/>
              <a:ext cx="409" cy="54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660"/>
                                        </p:tgtEl>
                                        <p:attrNameLst>
                                          <p:attrName>style.visibility</p:attrName>
                                        </p:attrNameLst>
                                      </p:cBhvr>
                                      <p:to>
                                        <p:strVal val="visible"/>
                                      </p:to>
                                    </p:set>
                                    <p:animEffect transition="in" filter="wipe(left)">
                                      <p:cBhvr>
                                        <p:cTn id="7" dur="500"/>
                                        <p:tgtEl>
                                          <p:spTgt spid="27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664"/>
                                        </p:tgtEl>
                                        <p:attrNameLst>
                                          <p:attrName>style.visibility</p:attrName>
                                        </p:attrNameLst>
                                      </p:cBhvr>
                                      <p:to>
                                        <p:strVal val="visible"/>
                                      </p:to>
                                    </p:set>
                                    <p:animEffect transition="in" filter="blinds(horizontal)">
                                      <p:cBhvr>
                                        <p:cTn id="12" dur="500"/>
                                        <p:tgtEl>
                                          <p:spTgt spid="276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7671"/>
                                        </p:tgtEl>
                                        <p:attrNameLst>
                                          <p:attrName>style.visibility</p:attrName>
                                        </p:attrNameLst>
                                      </p:cBhvr>
                                      <p:to>
                                        <p:strVal val="visible"/>
                                      </p:to>
                                    </p:set>
                                    <p:animEffect transition="in" filter="wipe(up)">
                                      <p:cBhvr>
                                        <p:cTn id="17" dur="500"/>
                                        <p:tgtEl>
                                          <p:spTgt spid="276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70"/>
                                        </p:tgtEl>
                                        <p:attrNameLst>
                                          <p:attrName>style.visibility</p:attrName>
                                        </p:attrNameLst>
                                      </p:cBhvr>
                                      <p:to>
                                        <p:strVal val="visible"/>
                                      </p:to>
                                    </p:set>
                                    <p:animEffect transition="in" filter="wipe(left)">
                                      <p:cBhvr>
                                        <p:cTn id="22" dur="500"/>
                                        <p:tgtEl>
                                          <p:spTgt spid="276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7677"/>
                                        </p:tgtEl>
                                        <p:attrNameLst>
                                          <p:attrName>style.visibility</p:attrName>
                                        </p:attrNameLst>
                                      </p:cBhvr>
                                      <p:to>
                                        <p:strVal val="visible"/>
                                      </p:to>
                                    </p:set>
                                    <p:animEffect transition="in" filter="wipe(down)">
                                      <p:cBhvr>
                                        <p:cTn id="27" dur="500"/>
                                        <p:tgtEl>
                                          <p:spTgt spid="276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680"/>
                                        </p:tgtEl>
                                        <p:attrNameLst>
                                          <p:attrName>style.visibility</p:attrName>
                                        </p:attrNameLst>
                                      </p:cBhvr>
                                      <p:to>
                                        <p:strVal val="visible"/>
                                      </p:to>
                                    </p:set>
                                    <p:animEffect transition="in" filter="wipe(left)">
                                      <p:cBhvr>
                                        <p:cTn id="32" dur="500"/>
                                        <p:tgtEl>
                                          <p:spTgt spid="27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611188" y="1268413"/>
            <a:ext cx="8077200" cy="43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800" b="1" dirty="0">
                <a:solidFill>
                  <a:schemeClr val="tx2"/>
                </a:solidFill>
                <a:latin typeface="Times New Roman" panose="02020603050405020304" pitchFamily="18" charset="0"/>
                <a:ea typeface="楷体_GB2312" pitchFamily="49" charset="-122"/>
              </a:rPr>
              <a:t>D. </a:t>
            </a:r>
            <a:r>
              <a:rPr kumimoji="1" lang="zh-CN" altLang="en-US" sz="2800" b="1" dirty="0">
                <a:solidFill>
                  <a:schemeClr val="tx2"/>
                </a:solidFill>
                <a:latin typeface="Times New Roman" panose="02020603050405020304" pitchFamily="18" charset="0"/>
                <a:ea typeface="楷体_GB2312" pitchFamily="49" charset="-122"/>
              </a:rPr>
              <a:t>同科电子合成的状态</a:t>
            </a:r>
          </a:p>
          <a:p>
            <a:pPr algn="just" eaLnBrk="1" hangingPunct="1"/>
            <a:endParaRPr kumimoji="1" lang="zh-CN" altLang="en-US" sz="2800" dirty="0">
              <a:solidFill>
                <a:schemeClr val="tx2"/>
              </a:solidFill>
              <a:latin typeface="Times New Roman" panose="02020603050405020304" pitchFamily="18" charset="0"/>
              <a:ea typeface="楷体_GB2312" pitchFamily="49" charset="-122"/>
            </a:endParaRPr>
          </a:p>
          <a:p>
            <a:pPr algn="just"/>
            <a:r>
              <a:rPr kumimoji="1" lang="zh-CN" altLang="en-US" sz="2800" dirty="0">
                <a:latin typeface="Times New Roman" panose="02020603050405020304" pitchFamily="18" charset="0"/>
                <a:ea typeface="楷体_GB2312" pitchFamily="49" charset="-122"/>
              </a:rPr>
              <a:t> </a:t>
            </a:r>
          </a:p>
          <a:p>
            <a:pPr algn="just"/>
            <a:r>
              <a:rPr kumimoji="1" lang="zh-CN" altLang="en-US" sz="2800" dirty="0">
                <a:latin typeface="Times New Roman" panose="02020603050405020304" pitchFamily="18" charset="0"/>
                <a:ea typeface="楷体_GB2312" pitchFamily="49" charset="-122"/>
              </a:rPr>
              <a:t>     </a:t>
            </a:r>
            <a:r>
              <a:rPr kumimoji="1" lang="zh-CN" altLang="en-US" sz="2400" b="1" dirty="0">
                <a:solidFill>
                  <a:srgbClr val="CC0000"/>
                </a:solidFill>
                <a:latin typeface="Times New Roman" panose="02020603050405020304" pitchFamily="18" charset="0"/>
                <a:ea typeface="楷体_GB2312" pitchFamily="49" charset="-122"/>
              </a:rPr>
              <a:t>由于泡利不相容原理的影响，使同科电子形成的原子态比非同科电子形成的原子态要少得多</a:t>
            </a:r>
            <a:r>
              <a:rPr kumimoji="1" lang="zh-CN" altLang="en-US" sz="2400" b="1" dirty="0">
                <a:latin typeface="Times New Roman" panose="02020603050405020304" pitchFamily="18" charset="0"/>
                <a:ea typeface="楷体_GB2312" pitchFamily="49" charset="-122"/>
              </a:rPr>
              <a:t>。这是因为对于同科电子，许多本来可能有的角动量状态由于泡利不相容原理而被去除了，从而使同科电子产生的状态数目大大减少。例如两个</a:t>
            </a:r>
            <a:r>
              <a:rPr kumimoji="1" lang="en-US" altLang="zh-CN" sz="2400" b="1" dirty="0">
                <a:latin typeface="Times New Roman" panose="02020603050405020304" pitchFamily="18" charset="0"/>
                <a:ea typeface="楷体_GB2312" pitchFamily="49" charset="-122"/>
              </a:rPr>
              <a:t>p</a:t>
            </a:r>
            <a:r>
              <a:rPr kumimoji="1" lang="zh-CN" altLang="en-US" sz="2400" b="1" dirty="0">
                <a:latin typeface="Times New Roman" panose="02020603050405020304" pitchFamily="18" charset="0"/>
                <a:ea typeface="楷体_GB2312" pitchFamily="49" charset="-122"/>
              </a:rPr>
              <a:t>电子，如果</a:t>
            </a:r>
            <a:r>
              <a:rPr kumimoji="1" lang="en-US" altLang="zh-CN" sz="2400" b="1" i="1" dirty="0">
                <a:latin typeface="Times New Roman" panose="02020603050405020304" pitchFamily="18" charset="0"/>
                <a:ea typeface="楷体_GB2312" pitchFamily="49" charset="-122"/>
              </a:rPr>
              <a:t>n</a:t>
            </a:r>
            <a:r>
              <a:rPr kumimoji="1" lang="zh-CN" altLang="en-US" sz="2400" b="1" dirty="0">
                <a:latin typeface="Times New Roman" panose="02020603050405020304" pitchFamily="18" charset="0"/>
                <a:ea typeface="楷体_GB2312" pitchFamily="49" charset="-122"/>
              </a:rPr>
              <a:t>不同，按照</a:t>
            </a:r>
            <a:r>
              <a:rPr kumimoji="1" lang="en-US" altLang="zh-CN" sz="2400" b="1" dirty="0">
                <a:latin typeface="Times New Roman" panose="02020603050405020304" pitchFamily="18" charset="0"/>
                <a:ea typeface="楷体_GB2312" pitchFamily="49" charset="-122"/>
              </a:rPr>
              <a:t>L-S</a:t>
            </a:r>
            <a:r>
              <a:rPr kumimoji="1" lang="zh-CN" altLang="en-US" sz="2400" b="1" dirty="0">
                <a:latin typeface="Times New Roman" panose="02020603050405020304" pitchFamily="18" charset="0"/>
                <a:ea typeface="楷体_GB2312" pitchFamily="49" charset="-122"/>
              </a:rPr>
              <a:t>耦合法则，会形成</a:t>
            </a:r>
            <a:r>
              <a:rPr kumimoji="1" lang="en-US" altLang="zh-CN" sz="2400" b="1" baseline="30000" dirty="0">
                <a:latin typeface="Times New Roman" panose="02020603050405020304" pitchFamily="18" charset="0"/>
                <a:ea typeface="楷体_GB2312" pitchFamily="49" charset="-122"/>
              </a:rPr>
              <a:t>1</a:t>
            </a:r>
            <a:r>
              <a:rPr kumimoji="1" lang="en-US" altLang="zh-CN" sz="2400" b="1" dirty="0">
                <a:latin typeface="Times New Roman" panose="02020603050405020304" pitchFamily="18" charset="0"/>
                <a:ea typeface="楷体_GB2312" pitchFamily="49" charset="-122"/>
              </a:rPr>
              <a:t>S</a:t>
            </a:r>
            <a:r>
              <a:rPr kumimoji="1" lang="zh-CN" altLang="en-US" sz="2400" b="1" dirty="0">
                <a:latin typeface="Times New Roman" panose="02020603050405020304" pitchFamily="18" charset="0"/>
                <a:ea typeface="楷体_GB2312" pitchFamily="49" charset="-122"/>
              </a:rPr>
              <a:t>，</a:t>
            </a:r>
            <a:r>
              <a:rPr kumimoji="1" lang="en-US" altLang="zh-CN" sz="2400" b="1" baseline="30000" dirty="0">
                <a:latin typeface="Times New Roman" panose="02020603050405020304" pitchFamily="18" charset="0"/>
                <a:ea typeface="楷体_GB2312" pitchFamily="49" charset="-122"/>
              </a:rPr>
              <a:t>1</a:t>
            </a:r>
            <a:r>
              <a:rPr kumimoji="1" lang="en-US" altLang="zh-CN" sz="2400" b="1" dirty="0">
                <a:latin typeface="Times New Roman" panose="02020603050405020304" pitchFamily="18" charset="0"/>
                <a:ea typeface="楷体_GB2312" pitchFamily="49" charset="-122"/>
              </a:rPr>
              <a:t>P</a:t>
            </a:r>
            <a:r>
              <a:rPr kumimoji="1" lang="zh-CN" altLang="en-US" sz="2400" b="1" dirty="0">
                <a:latin typeface="Times New Roman" panose="02020603050405020304" pitchFamily="18" charset="0"/>
                <a:ea typeface="楷体_GB2312" pitchFamily="49" charset="-122"/>
              </a:rPr>
              <a:t>，</a:t>
            </a:r>
            <a:r>
              <a:rPr kumimoji="1" lang="en-US" altLang="zh-CN" sz="2400" b="1" baseline="30000" dirty="0">
                <a:latin typeface="Times New Roman" panose="02020603050405020304" pitchFamily="18" charset="0"/>
                <a:ea typeface="楷体_GB2312" pitchFamily="49" charset="-122"/>
              </a:rPr>
              <a:t>1</a:t>
            </a:r>
            <a:r>
              <a:rPr kumimoji="1" lang="en-US" altLang="zh-CN" sz="2400" b="1" dirty="0">
                <a:latin typeface="Times New Roman" panose="02020603050405020304" pitchFamily="18" charset="0"/>
                <a:ea typeface="楷体_GB2312" pitchFamily="49" charset="-122"/>
              </a:rPr>
              <a:t>D</a:t>
            </a:r>
            <a:r>
              <a:rPr kumimoji="1" lang="zh-CN" altLang="en-US" sz="2400" b="1" dirty="0">
                <a:latin typeface="Times New Roman" panose="02020603050405020304" pitchFamily="18" charset="0"/>
                <a:ea typeface="楷体_GB2312" pitchFamily="49" charset="-122"/>
              </a:rPr>
              <a:t>，</a:t>
            </a:r>
            <a:r>
              <a:rPr kumimoji="1" lang="en-US" altLang="zh-CN" sz="2400" b="1" baseline="30000" dirty="0">
                <a:latin typeface="Times New Roman" panose="02020603050405020304" pitchFamily="18" charset="0"/>
                <a:ea typeface="楷体_GB2312" pitchFamily="49" charset="-122"/>
              </a:rPr>
              <a:t>3</a:t>
            </a:r>
            <a:r>
              <a:rPr kumimoji="1" lang="en-US" altLang="zh-CN" sz="2400" b="1" dirty="0">
                <a:latin typeface="Times New Roman" panose="02020603050405020304" pitchFamily="18" charset="0"/>
                <a:ea typeface="楷体_GB2312" pitchFamily="49" charset="-122"/>
              </a:rPr>
              <a:t>S</a:t>
            </a:r>
            <a:r>
              <a:rPr kumimoji="1" lang="zh-CN" altLang="en-US" sz="2400" b="1" dirty="0">
                <a:latin typeface="Times New Roman" panose="02020603050405020304" pitchFamily="18" charset="0"/>
                <a:ea typeface="楷体_GB2312" pitchFamily="49" charset="-122"/>
              </a:rPr>
              <a:t>，</a:t>
            </a:r>
            <a:r>
              <a:rPr kumimoji="1" lang="en-US" altLang="zh-CN" sz="2400" b="1" baseline="30000" dirty="0">
                <a:latin typeface="Times New Roman" panose="02020603050405020304" pitchFamily="18" charset="0"/>
                <a:ea typeface="楷体_GB2312" pitchFamily="49" charset="-122"/>
              </a:rPr>
              <a:t>3</a:t>
            </a:r>
            <a:r>
              <a:rPr kumimoji="1" lang="en-US" altLang="zh-CN" sz="2400" b="1" dirty="0">
                <a:latin typeface="Times New Roman" panose="02020603050405020304" pitchFamily="18" charset="0"/>
                <a:ea typeface="楷体_GB2312" pitchFamily="49" charset="-122"/>
              </a:rPr>
              <a:t>P</a:t>
            </a:r>
            <a:r>
              <a:rPr kumimoji="1" lang="zh-CN" altLang="en-US" sz="2400" b="1" dirty="0">
                <a:latin typeface="Times New Roman" panose="02020603050405020304" pitchFamily="18" charset="0"/>
                <a:ea typeface="楷体_GB2312" pitchFamily="49" charset="-122"/>
              </a:rPr>
              <a:t>，</a:t>
            </a:r>
            <a:r>
              <a:rPr kumimoji="1" lang="en-US" altLang="zh-CN" sz="2400" b="1" baseline="30000" dirty="0">
                <a:latin typeface="Times New Roman" panose="02020603050405020304" pitchFamily="18" charset="0"/>
                <a:ea typeface="楷体_GB2312" pitchFamily="49" charset="-122"/>
              </a:rPr>
              <a:t>3</a:t>
            </a:r>
            <a:r>
              <a:rPr kumimoji="1" lang="en-US" altLang="zh-CN" sz="2400" b="1" dirty="0">
                <a:latin typeface="Times New Roman" panose="02020603050405020304" pitchFamily="18" charset="0"/>
                <a:ea typeface="楷体_GB2312" pitchFamily="49" charset="-122"/>
              </a:rPr>
              <a:t>D</a:t>
            </a:r>
            <a:r>
              <a:rPr kumimoji="1" lang="zh-CN" altLang="en-US" sz="2400" b="1" dirty="0">
                <a:latin typeface="Times New Roman" panose="02020603050405020304" pitchFamily="18" charset="0"/>
                <a:ea typeface="楷体_GB2312" pitchFamily="49" charset="-122"/>
              </a:rPr>
              <a:t>这几种原子态；而如果在同科的，则形成的原子态只有</a:t>
            </a:r>
            <a:r>
              <a:rPr kumimoji="1" lang="en-US" altLang="zh-CN" sz="2400" b="1" baseline="30000" dirty="0">
                <a:latin typeface="Times New Roman" panose="02020603050405020304" pitchFamily="18" charset="0"/>
                <a:ea typeface="楷体_GB2312" pitchFamily="49" charset="-122"/>
              </a:rPr>
              <a:t>1</a:t>
            </a:r>
            <a:r>
              <a:rPr kumimoji="1" lang="en-US" altLang="zh-CN" sz="2400" b="1" dirty="0">
                <a:latin typeface="Times New Roman" panose="02020603050405020304" pitchFamily="18" charset="0"/>
                <a:ea typeface="楷体_GB2312" pitchFamily="49" charset="-122"/>
              </a:rPr>
              <a:t>S</a:t>
            </a:r>
            <a:r>
              <a:rPr kumimoji="1" lang="zh-CN" altLang="en-US" sz="2400" b="1" dirty="0">
                <a:latin typeface="Times New Roman" panose="02020603050405020304" pitchFamily="18" charset="0"/>
                <a:ea typeface="楷体_GB2312" pitchFamily="49" charset="-122"/>
              </a:rPr>
              <a:t>，</a:t>
            </a:r>
            <a:r>
              <a:rPr kumimoji="1" lang="en-US" altLang="zh-CN" sz="2400" b="1" baseline="30000" dirty="0">
                <a:latin typeface="Times New Roman" panose="02020603050405020304" pitchFamily="18" charset="0"/>
                <a:ea typeface="楷体_GB2312" pitchFamily="49" charset="-122"/>
              </a:rPr>
              <a:t>1</a:t>
            </a:r>
            <a:r>
              <a:rPr kumimoji="1" lang="en-US" altLang="zh-CN" sz="2400" b="1" dirty="0">
                <a:latin typeface="Times New Roman" panose="02020603050405020304" pitchFamily="18" charset="0"/>
                <a:ea typeface="楷体_GB2312" pitchFamily="49" charset="-122"/>
              </a:rPr>
              <a:t>D</a:t>
            </a:r>
            <a:r>
              <a:rPr kumimoji="1" lang="zh-CN" altLang="en-US" sz="2400" b="1" dirty="0">
                <a:latin typeface="Times New Roman" panose="02020603050405020304" pitchFamily="18" charset="0"/>
                <a:ea typeface="楷体_GB2312" pitchFamily="49" charset="-122"/>
              </a:rPr>
              <a:t>和</a:t>
            </a:r>
            <a:r>
              <a:rPr kumimoji="1" lang="en-US" altLang="zh-CN" sz="2400" b="1" baseline="30000" dirty="0">
                <a:latin typeface="Times New Roman" panose="02020603050405020304" pitchFamily="18" charset="0"/>
                <a:ea typeface="楷体_GB2312" pitchFamily="49" charset="-122"/>
              </a:rPr>
              <a:t>3</a:t>
            </a:r>
            <a:r>
              <a:rPr kumimoji="1" lang="en-US" altLang="zh-CN" sz="2400" b="1" dirty="0">
                <a:latin typeface="Times New Roman" panose="02020603050405020304" pitchFamily="18" charset="0"/>
                <a:ea typeface="楷体_GB2312" pitchFamily="49" charset="-122"/>
              </a:rPr>
              <a:t>P</a:t>
            </a:r>
            <a:r>
              <a:rPr kumimoji="1" lang="zh-CN" altLang="en-US" sz="2400" b="1" dirty="0">
                <a:latin typeface="Times New Roman" panose="02020603050405020304" pitchFamily="18" charset="0"/>
                <a:ea typeface="楷体_GB2312" pitchFamily="49" charset="-122"/>
              </a:rPr>
              <a:t>，即比两个非同科的</a:t>
            </a:r>
            <a:r>
              <a:rPr kumimoji="1" lang="en-US" altLang="zh-CN" sz="2400" b="1" dirty="0">
                <a:latin typeface="Times New Roman" panose="02020603050405020304" pitchFamily="18" charset="0"/>
                <a:ea typeface="楷体_GB2312" pitchFamily="49" charset="-122"/>
              </a:rPr>
              <a:t>p</a:t>
            </a:r>
            <a:r>
              <a:rPr kumimoji="1" lang="zh-CN" altLang="en-US" sz="2400" b="1" dirty="0">
                <a:latin typeface="Times New Roman" panose="02020603050405020304" pitchFamily="18" charset="0"/>
                <a:ea typeface="楷体_GB2312" pitchFamily="49" charset="-122"/>
              </a:rPr>
              <a:t>电子形成的原子态少得多。为什么这样说？我们来分析一下。</a:t>
            </a:r>
          </a:p>
        </p:txBody>
      </p:sp>
      <p:graphicFrame>
        <p:nvGraphicFramePr>
          <p:cNvPr id="28677" name="Object 5"/>
          <p:cNvGraphicFramePr>
            <a:graphicFrameLocks noGrp="1" noChangeAspect="1"/>
          </p:cNvGraphicFramePr>
          <p:nvPr>
            <p:ph/>
          </p:nvPr>
        </p:nvGraphicFramePr>
        <p:xfrm>
          <a:off x="1838325" y="1916113"/>
          <a:ext cx="5248275" cy="446087"/>
        </p:xfrm>
        <a:graphic>
          <a:graphicData uri="http://schemas.openxmlformats.org/presentationml/2006/ole">
            <mc:AlternateContent xmlns:mc="http://schemas.openxmlformats.org/markup-compatibility/2006">
              <mc:Choice xmlns:v="urn:schemas-microsoft-com:vml" Requires="v">
                <p:oleObj spid="_x0000_s35862" name="公式" r:id="rId3" imgW="2540000" imgH="215900" progId="Equation.3">
                  <p:embed/>
                </p:oleObj>
              </mc:Choice>
              <mc:Fallback>
                <p:oleObj name="公式" r:id="rId3" imgW="2540000" imgH="2159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8325" y="1916113"/>
                        <a:ext cx="5248275" cy="44608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wipe(left)">
                                      <p:cBhvr>
                                        <p:cTn id="7"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7504" y="58826"/>
            <a:ext cx="8955800" cy="3920068"/>
          </a:xfrm>
          <a:prstGeom prst="rect">
            <a:avLst/>
          </a:prstGeom>
        </p:spPr>
      </p:pic>
      <p:grpSp>
        <p:nvGrpSpPr>
          <p:cNvPr id="26" name="组合 25"/>
          <p:cNvGrpSpPr/>
          <p:nvPr/>
        </p:nvGrpSpPr>
        <p:grpSpPr>
          <a:xfrm>
            <a:off x="251520" y="4365104"/>
            <a:ext cx="6839813" cy="1929374"/>
            <a:chOff x="683568" y="332656"/>
            <a:chExt cx="6839813" cy="1929374"/>
          </a:xfrm>
        </p:grpSpPr>
        <mc:AlternateContent xmlns:mc="http://schemas.openxmlformats.org/markup-compatibility/2006" xmlns:a14="http://schemas.microsoft.com/office/drawing/2010/main">
          <mc:Choice Requires="a14">
            <p:sp>
              <p:nvSpPr>
                <p:cNvPr id="5" name="文本框 4"/>
                <p:cNvSpPr txBox="1"/>
                <p:nvPr/>
              </p:nvSpPr>
              <p:spPr>
                <a:xfrm>
                  <a:off x="683568" y="332656"/>
                  <a:ext cx="1182696" cy="19293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1</m:t>
                                </m:r>
                              </m:sub>
                            </m:sSub>
                          </m:sub>
                        </m:sSub>
                      </m:oMath>
                    </m:oMathPara>
                  </a14:m>
                  <a:endParaRPr lang="en-US" altLang="zh-CN" sz="2400" b="0" dirty="0" smtClean="0"/>
                </a:p>
                <a:p>
                  <a:pPr/>
                  <a14:m>
                    <m:oMathPara xmlns:m="http://schemas.openxmlformats.org/officeDocument/2006/math">
                      <m:oMathParaPr>
                        <m:jc m:val="centerGroup"/>
                      </m:oMathParaPr>
                      <m:oMath xmlns:m="http://schemas.openxmlformats.org/officeDocument/2006/math">
                        <m:d>
                          <m:dPr>
                            <m:ctrlPr>
                              <a:rPr lang="en-US" altLang="zh-CN" sz="2400" b="0"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f>
                                    <m:fPr>
                                      <m:ctrlPr>
                                        <a:rPr lang="en-US" altLang="zh-CN" sz="2400" b="0" i="1" smtClean="0">
                                          <a:latin typeface="Cambria Math" panose="02040503050406030204" pitchFamily="18" charset="0"/>
                                        </a:rPr>
                                      </m:ctrlPr>
                                    </m:fPr>
                                    <m:num>
                                      <m:r>
                                        <m:rPr>
                                          <m:brk m:alnAt="7"/>
                                        </m:rPr>
                                        <a:rPr lang="en-US" altLang="zh-CN" sz="2400" b="0" i="1" smtClean="0">
                                          <a:latin typeface="Cambria Math" panose="02040503050406030204" pitchFamily="18" charset="0"/>
                                        </a:rPr>
                                        <m:t>1</m:t>
                                      </m:r>
                                    </m:num>
                                    <m:den>
                                      <m:r>
                                        <m:rPr>
                                          <m:brk m:alnAt="7"/>
                                        </m:rPr>
                                        <a:rPr lang="en-US" altLang="zh-CN" sz="2400" b="0" i="1" smtClean="0">
                                          <a:latin typeface="Cambria Math" panose="02040503050406030204" pitchFamily="18" charset="0"/>
                                        </a:rPr>
                                        <m:t>2</m:t>
                                      </m:r>
                                    </m:den>
                                  </m:f>
                                </m:e>
                              </m:mr>
                              <m:mr>
                                <m:e>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e>
                              </m:mr>
                            </m:m>
                          </m:e>
                        </m:d>
                      </m:oMath>
                    </m:oMathPara>
                  </a14:m>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683568" y="332656"/>
                  <a:ext cx="1182696" cy="192937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555776" y="332656"/>
                  <a:ext cx="1182696" cy="19293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2</m:t>
                                </m:r>
                              </m:sub>
                            </m:sSub>
                          </m:sub>
                        </m:sSub>
                      </m:oMath>
                    </m:oMathPara>
                  </a14:m>
                  <a:endParaRPr lang="en-US" altLang="zh-CN" sz="2400" b="0" dirty="0" smtClean="0"/>
                </a:p>
                <a:p>
                  <a:pPr/>
                  <a14:m>
                    <m:oMathPara xmlns:m="http://schemas.openxmlformats.org/officeDocument/2006/math">
                      <m:oMathParaPr>
                        <m:jc m:val="centerGroup"/>
                      </m:oMathParaPr>
                      <m:oMath xmlns:m="http://schemas.openxmlformats.org/officeDocument/2006/math">
                        <m:d>
                          <m:dPr>
                            <m:ctrlPr>
                              <a:rPr lang="en-US" altLang="zh-CN" sz="2400" b="0"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f>
                                    <m:fPr>
                                      <m:ctrlPr>
                                        <a:rPr lang="en-US" altLang="zh-CN" sz="2400" b="0" i="1" smtClean="0">
                                          <a:latin typeface="Cambria Math" panose="02040503050406030204" pitchFamily="18" charset="0"/>
                                        </a:rPr>
                                      </m:ctrlPr>
                                    </m:fPr>
                                    <m:num>
                                      <m:r>
                                        <m:rPr>
                                          <m:brk m:alnAt="7"/>
                                        </m:rPr>
                                        <a:rPr lang="en-US" altLang="zh-CN" sz="2400" b="0" i="1" smtClean="0">
                                          <a:latin typeface="Cambria Math" panose="02040503050406030204" pitchFamily="18" charset="0"/>
                                        </a:rPr>
                                        <m:t>1</m:t>
                                      </m:r>
                                    </m:num>
                                    <m:den>
                                      <m:r>
                                        <m:rPr>
                                          <m:brk m:alnAt="7"/>
                                        </m:rPr>
                                        <a:rPr lang="en-US" altLang="zh-CN" sz="2400" b="0" i="1" smtClean="0">
                                          <a:latin typeface="Cambria Math" panose="02040503050406030204" pitchFamily="18" charset="0"/>
                                        </a:rPr>
                                        <m:t>2</m:t>
                                      </m:r>
                                    </m:den>
                                  </m:f>
                                </m:e>
                              </m:mr>
                              <m:mr>
                                <m:e>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e>
                              </m:mr>
                            </m:m>
                          </m:e>
                        </m:d>
                      </m:oMath>
                    </m:oMathPara>
                  </a14:m>
                  <a:endParaRPr lang="zh-CN" altLang="en-US" sz="2400" dirty="0"/>
                </a:p>
              </p:txBody>
            </p:sp>
          </mc:Choice>
          <mc:Fallback xmlns="">
            <p:sp>
              <p:nvSpPr>
                <p:cNvPr id="6" name="文本框 5"/>
                <p:cNvSpPr txBox="1">
                  <a:spLocks noRot="1" noChangeAspect="1" noMove="1" noResize="1" noEditPoints="1" noAdjustHandles="1" noChangeArrowheads="1" noChangeShapeType="1" noTextEdit="1"/>
                </p:cNvSpPr>
                <p:nvPr/>
              </p:nvSpPr>
              <p:spPr>
                <a:xfrm>
                  <a:off x="2555776" y="332656"/>
                  <a:ext cx="1182696" cy="192937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866264" y="391196"/>
                  <a:ext cx="610232"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en-US" altLang="zh-CN" dirty="0" smtClean="0"/>
                </a:p>
                <a:p>
                  <a:endParaRPr lang="en-US" altLang="zh-CN" dirty="0"/>
                </a:p>
                <a:p>
                  <a:endParaRPr lang="en-US" altLang="zh-CN" dirty="0" smtClean="0"/>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866264" y="391196"/>
                  <a:ext cx="610232" cy="1200329"/>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679442" y="391196"/>
                  <a:ext cx="532518"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en-US" altLang="zh-CN" dirty="0"/>
                </a:p>
                <a:p>
                  <a:endParaRPr lang="en-US" altLang="zh-CN" dirty="0" smtClean="0"/>
                </a:p>
                <a:p>
                  <a:endParaRPr lang="en-US" altLang="zh-CN" dirty="0" smtClean="0"/>
                </a:p>
              </p:txBody>
            </p:sp>
          </mc:Choice>
          <mc:Fallback xmlns="">
            <p:sp>
              <p:nvSpPr>
                <p:cNvPr id="8" name="文本框 7"/>
                <p:cNvSpPr txBox="1">
                  <a:spLocks noRot="1" noChangeAspect="1" noMove="1" noResize="1" noEditPoints="1" noAdjustHandles="1" noChangeArrowheads="1" noChangeShapeType="1" noTextEdit="1"/>
                </p:cNvSpPr>
                <p:nvPr/>
              </p:nvSpPr>
              <p:spPr>
                <a:xfrm>
                  <a:off x="3679442" y="391196"/>
                  <a:ext cx="532518" cy="923330"/>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241615" y="332656"/>
                  <a:ext cx="1241045" cy="17758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𝑆</m:t>
                            </m:r>
                          </m:sub>
                        </m:sSub>
                      </m:oMath>
                    </m:oMathPara>
                  </a14:m>
                  <a:endParaRPr lang="en-US" altLang="zh-CN" sz="2400" dirty="0" smtClean="0"/>
                </a:p>
                <a:p>
                  <a:pPr/>
                  <a14:m>
                    <m:oMathPara xmlns:m="http://schemas.openxmlformats.org/officeDocument/2006/math">
                      <m:oMathParaPr>
                        <m:jc m:val="centerGroup"/>
                      </m:oMathParaPr>
                      <m:oMath xmlns:m="http://schemas.openxmlformats.org/officeDocument/2006/math">
                        <m:m>
                          <m:mPr>
                            <m:mcs>
                              <m:mc>
                                <m:mcPr>
                                  <m:count m:val="2"/>
                                  <m:mcJc m:val="center"/>
                                </m:mcPr>
                              </m:mc>
                            </m:mcs>
                            <m:ctrlPr>
                              <a:rPr lang="en-US" altLang="zh-CN" sz="2400" i="1" smtClean="0">
                                <a:latin typeface="Cambria Math" panose="02040503050406030204" pitchFamily="18" charset="0"/>
                              </a:rPr>
                            </m:ctrlPr>
                          </m:mPr>
                          <m:mr>
                            <m:e>
                              <m:eqArr>
                                <m:eqArrPr>
                                  <m:ctrlPr>
                                    <a:rPr lang="en-US" altLang="zh-CN" sz="2400" b="0" i="1" smtClean="0">
                                      <a:latin typeface="Cambria Math" panose="02040503050406030204" pitchFamily="18" charset="0"/>
                                    </a:rPr>
                                  </m:ctrlPr>
                                </m:eqArrPr>
                                <m:e/>
                                <m:e>
                                  <m:r>
                                    <m:rPr>
                                      <m:brk m:alnAt="7"/>
                                    </m:rPr>
                                    <a:rPr lang="en-US" altLang="zh-CN" sz="2400" i="1">
                                      <a:latin typeface="Cambria Math" panose="02040503050406030204" pitchFamily="18" charset="0"/>
                                    </a:rPr>
                                    <m:t>1</m:t>
                                  </m:r>
                                </m:e>
                                <m:e/>
                              </m:eqArr>
                            </m:e>
                            <m:e>
                              <m:eqArr>
                                <m:eqArrPr>
                                  <m:ctrlPr>
                                    <a:rPr lang="en-US" altLang="zh-CN" sz="2400" b="0" i="1" smtClean="0">
                                      <a:latin typeface="Cambria Math" panose="02040503050406030204" pitchFamily="18" charset="0"/>
                                    </a:rPr>
                                  </m:ctrlPr>
                                </m:eqArrPr>
                                <m:e/>
                                <m:e>
                                  <m:r>
                                    <a:rPr lang="en-US" altLang="zh-CN" sz="2400" i="1">
                                      <a:latin typeface="Cambria Math" panose="02040503050406030204" pitchFamily="18" charset="0"/>
                                    </a:rPr>
                                    <m:t>0</m:t>
                                  </m:r>
                                </m:e>
                                <m:e/>
                              </m:eqArr>
                            </m:e>
                          </m:mr>
                          <m:mr>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−1</m:t>
                              </m:r>
                            </m:e>
                          </m:mr>
                        </m:m>
                      </m:oMath>
                    </m:oMathPara>
                  </a14:m>
                  <a:endParaRPr lang="en-US" altLang="zh-CN" sz="2400" i="1" dirty="0" smtClean="0">
                    <a:latin typeface="Cambria Math" panose="020405030504060302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241615" y="332656"/>
                  <a:ext cx="1241045" cy="1775807"/>
                </a:xfrm>
                <a:prstGeom prst="rect">
                  <a:avLst/>
                </a:prstGeom>
                <a:blipFill rotWithShape="0">
                  <a:blip r:embed="rId7"/>
                  <a:stretch>
                    <a:fillRect/>
                  </a:stretch>
                </a:blipFill>
              </p:spPr>
              <p:txBody>
                <a:bodyPr/>
                <a:lstStyle/>
                <a:p>
                  <a:r>
                    <a:rPr lang="zh-CN" altLang="en-US">
                      <a:noFill/>
                    </a:rPr>
                    <a:t> </a:t>
                  </a:r>
                </a:p>
              </p:txBody>
            </p:sp>
          </mc:Fallback>
        </mc:AlternateContent>
        <p:cxnSp>
          <p:nvCxnSpPr>
            <p:cNvPr id="11" name="直接连接符 10"/>
            <p:cNvCxnSpPr/>
            <p:nvPr/>
          </p:nvCxnSpPr>
          <p:spPr>
            <a:xfrm>
              <a:off x="4932040" y="764704"/>
              <a:ext cx="0" cy="7200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932040" y="1491127"/>
              <a:ext cx="2520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94949" y="764704"/>
              <a:ext cx="0" cy="14798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4294949" y="2250928"/>
              <a:ext cx="31573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p:cNvSpPr txBox="1"/>
                <p:nvPr/>
              </p:nvSpPr>
              <p:spPr>
                <a:xfrm>
                  <a:off x="5873634" y="1038365"/>
                  <a:ext cx="1649747" cy="369332"/>
                </a:xfrm>
                <a:prstGeom prst="rect">
                  <a:avLst/>
                </a:prstGeom>
                <a:noFill/>
              </p:spPr>
              <p:txBody>
                <a:bodyPr wrap="none" rtlCol="0">
                  <a:spAutoFit/>
                </a:bodyPr>
                <a:lstStyle/>
                <a:p>
                  <a:r>
                    <a:rPr lang="zh-CN" altLang="en-US" dirty="0" smtClean="0"/>
                    <a:t>即</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=0</m:t>
                      </m:r>
                    </m:oMath>
                  </a14:m>
                  <a:r>
                    <a:rPr lang="zh-CN" altLang="en-US" dirty="0" smtClean="0"/>
                    <a:t>的投影</a:t>
                  </a:r>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5873634" y="1038365"/>
                  <a:ext cx="1649747" cy="369332"/>
                </a:xfrm>
                <a:prstGeom prst="rect">
                  <a:avLst/>
                </a:prstGeom>
                <a:blipFill rotWithShape="0">
                  <a:blip r:embed="rId8"/>
                  <a:stretch>
                    <a:fillRect l="-3333" t="-13333" r="-2963"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5873634" y="1824264"/>
                  <a:ext cx="1649747" cy="369332"/>
                </a:xfrm>
                <a:prstGeom prst="rect">
                  <a:avLst/>
                </a:prstGeom>
                <a:noFill/>
              </p:spPr>
              <p:txBody>
                <a:bodyPr wrap="none" rtlCol="0">
                  <a:spAutoFit/>
                </a:bodyPr>
                <a:lstStyle/>
                <a:p>
                  <a:r>
                    <a:rPr lang="zh-CN" altLang="en-US" dirty="0" smtClean="0"/>
                    <a:t>即</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=1</m:t>
                      </m:r>
                    </m:oMath>
                  </a14:m>
                  <a:r>
                    <a:rPr lang="zh-CN" altLang="en-US" dirty="0" smtClean="0"/>
                    <a:t>的投影</a:t>
                  </a:r>
                  <a:endParaRPr lang="zh-CN" altLang="en-US" dirty="0"/>
                </a:p>
              </p:txBody>
            </p:sp>
          </mc:Choice>
          <mc:Fallback xmlns="">
            <p:sp>
              <p:nvSpPr>
                <p:cNvPr id="25" name="文本框 24"/>
                <p:cNvSpPr txBox="1">
                  <a:spLocks noRot="1" noChangeAspect="1" noMove="1" noResize="1" noEditPoints="1" noAdjustHandles="1" noChangeArrowheads="1" noChangeShapeType="1" noTextEdit="1"/>
                </p:cNvSpPr>
                <p:nvPr/>
              </p:nvSpPr>
              <p:spPr>
                <a:xfrm>
                  <a:off x="5873634" y="1824264"/>
                  <a:ext cx="1649747" cy="369332"/>
                </a:xfrm>
                <a:prstGeom prst="rect">
                  <a:avLst/>
                </a:prstGeom>
                <a:blipFill rotWithShape="0">
                  <a:blip r:embed="rId9"/>
                  <a:stretch>
                    <a:fillRect l="-3333" t="-13333" r="-2963" b="-2333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492899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7285" y="2908277"/>
            <a:ext cx="2376264" cy="613096"/>
          </a:xfrm>
        </p:spPr>
        <p:style>
          <a:lnRef idx="1">
            <a:schemeClr val="accent1"/>
          </a:lnRef>
          <a:fillRef idx="3">
            <a:schemeClr val="accent1"/>
          </a:fillRef>
          <a:effectRef idx="2">
            <a:schemeClr val="accent1"/>
          </a:effectRef>
          <a:fontRef idx="minor">
            <a:schemeClr val="lt1"/>
          </a:fontRef>
        </p:style>
        <p:txBody>
          <a:bodyPr/>
          <a:lstStyle/>
          <a:p>
            <a:pPr marL="0" indent="0">
              <a:buNone/>
            </a:pPr>
            <a:r>
              <a:rPr lang="zh-CN" altLang="en-US" sz="2400" dirty="0" smtClean="0"/>
              <a:t>泡利不相容原理</a:t>
            </a:r>
            <a:endParaRPr lang="zh-CN" altLang="en-US" sz="2400" dirty="0"/>
          </a:p>
        </p:txBody>
      </p:sp>
      <p:sp>
        <p:nvSpPr>
          <p:cNvPr id="2" name="标题 1"/>
          <p:cNvSpPr>
            <a:spLocks noGrp="1"/>
          </p:cNvSpPr>
          <p:nvPr>
            <p:ph type="title"/>
          </p:nvPr>
        </p:nvSpPr>
        <p:spPr>
          <a:xfrm>
            <a:off x="251915" y="1686974"/>
            <a:ext cx="3131046" cy="788667"/>
          </a:xfrm>
        </p:spPr>
        <p:txBody>
          <a:bodyPr/>
          <a:lstStyle/>
          <a:p>
            <a:r>
              <a:rPr lang="zh-CN" altLang="en-US" dirty="0">
                <a:solidFill>
                  <a:srgbClr val="C00000"/>
                </a:solidFill>
              </a:rPr>
              <a:t>同科电子合成的</a:t>
            </a:r>
            <a:r>
              <a:rPr lang="zh-CN" altLang="en-US" dirty="0" smtClean="0">
                <a:solidFill>
                  <a:srgbClr val="C00000"/>
                </a:solidFill>
              </a:rPr>
              <a:t>状态</a:t>
            </a:r>
            <a:endParaRPr lang="zh-CN" altLang="en-US" dirty="0">
              <a:solidFill>
                <a:srgbClr val="C00000"/>
              </a:solidFill>
            </a:endParaRPr>
          </a:p>
        </p:txBody>
      </p:sp>
      <p:graphicFrame>
        <p:nvGraphicFramePr>
          <p:cNvPr id="4" name="Object 4"/>
          <p:cNvGraphicFramePr>
            <a:graphicFrameLocks noChangeAspect="1"/>
          </p:cNvGraphicFramePr>
          <p:nvPr>
            <p:extLst/>
          </p:nvPr>
        </p:nvGraphicFramePr>
        <p:xfrm>
          <a:off x="1440046" y="2800672"/>
          <a:ext cx="9067800" cy="4876800"/>
        </p:xfrm>
        <a:graphic>
          <a:graphicData uri="http://schemas.openxmlformats.org/presentationml/2006/ole">
            <mc:AlternateContent xmlns:mc="http://schemas.openxmlformats.org/markup-compatibility/2006">
              <mc:Choice xmlns:v="urn:schemas-microsoft-com:vml" Requires="v">
                <p:oleObj spid="_x0000_s73757" name="文档" r:id="rId3" imgW="5413105" imgH="2915133" progId="Word.Document.8">
                  <p:embed/>
                </p:oleObj>
              </mc:Choice>
              <mc:Fallback>
                <p:oleObj name="文档" r:id="rId3" imgW="5413105" imgH="291513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046" y="2800672"/>
                        <a:ext cx="9067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3"/>
          <p:cNvGraphicFramePr>
            <a:graphicFrameLocks noChangeAspect="1"/>
          </p:cNvGraphicFramePr>
          <p:nvPr>
            <p:extLst/>
          </p:nvPr>
        </p:nvGraphicFramePr>
        <p:xfrm>
          <a:off x="3382960" y="1181069"/>
          <a:ext cx="5181972" cy="1527851"/>
        </p:xfrm>
        <a:graphic>
          <a:graphicData uri="http://schemas.openxmlformats.org/presentationml/2006/ole">
            <mc:AlternateContent xmlns:mc="http://schemas.openxmlformats.org/markup-compatibility/2006">
              <mc:Choice xmlns:v="urn:schemas-microsoft-com:vml" Requires="v">
                <p:oleObj spid="_x0000_s73758" name="公式" r:id="rId5" imgW="2413000" imgH="711200" progId="Equation.3">
                  <p:embed/>
                </p:oleObj>
              </mc:Choice>
              <mc:Fallback>
                <p:oleObj name="公式" r:id="rId5" imgW="2413000" imgH="7112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2960" y="1181069"/>
                        <a:ext cx="5181972" cy="1527851"/>
                      </a:xfrm>
                      <a:prstGeom prst="rect">
                        <a:avLst/>
                      </a:prstGeom>
                      <a:solidFill>
                        <a:srgbClr val="99CCFF"/>
                      </a:solidFill>
                      <a:ln>
                        <a:noFill/>
                      </a:ln>
                      <a:effectLs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63141226"/>
              </p:ext>
            </p:extLst>
          </p:nvPr>
        </p:nvGraphicFramePr>
        <p:xfrm>
          <a:off x="708195" y="501703"/>
          <a:ext cx="5248275" cy="446087"/>
        </p:xfrm>
        <a:graphic>
          <a:graphicData uri="http://schemas.openxmlformats.org/presentationml/2006/ole">
            <mc:AlternateContent xmlns:mc="http://schemas.openxmlformats.org/markup-compatibility/2006">
              <mc:Choice xmlns:v="urn:schemas-microsoft-com:vml" Requires="v">
                <p:oleObj spid="_x0000_s73759" name="公式" r:id="rId7" imgW="2540000" imgH="215900" progId="Equation.3">
                  <p:embed/>
                </p:oleObj>
              </mc:Choice>
              <mc:Fallback>
                <p:oleObj name="公式" r:id="rId7" imgW="2540000" imgH="215900" progId="Equation.3">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195" y="501703"/>
                        <a:ext cx="5248275" cy="446087"/>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矩形 6"/>
          <p:cNvSpPr/>
          <p:nvPr/>
        </p:nvSpPr>
        <p:spPr>
          <a:xfrm>
            <a:off x="277285" y="4084910"/>
            <a:ext cx="2376264" cy="2308324"/>
          </a:xfrm>
          <a:prstGeom prst="rect">
            <a:avLst/>
          </a:prstGeom>
        </p:spPr>
        <p:txBody>
          <a:bodyPr wrap="square">
            <a:spAutoFit/>
          </a:bodyPr>
          <a:lstStyle/>
          <a:p>
            <a:r>
              <a:rPr kumimoji="1" lang="zh-CN" altLang="en-US" sz="2400" dirty="0">
                <a:latin typeface="+mn-ea"/>
                <a:ea typeface="+mn-ea"/>
              </a:rPr>
              <a:t>由于泡利不相容原理的影响，使同科电子形成的原子态比非同科电子形成的原子态要少得多</a:t>
            </a:r>
            <a:endParaRPr lang="zh-CN" altLang="en-US" sz="2400" dirty="0">
              <a:latin typeface="+mn-ea"/>
              <a:ea typeface="+mn-ea"/>
            </a:endParaRPr>
          </a:p>
        </p:txBody>
      </p:sp>
    </p:spTree>
    <p:extLst>
      <p:ext uri="{BB962C8B-B14F-4D97-AF65-F5344CB8AC3E}">
        <p14:creationId xmlns:p14="http://schemas.microsoft.com/office/powerpoint/2010/main" val="109355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ChangeArrowheads="1"/>
          </p:cNvSpPr>
          <p:nvPr/>
        </p:nvSpPr>
        <p:spPr bwMode="auto">
          <a:xfrm>
            <a:off x="2233613" y="2181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37891" name="Picture 5" descr="22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75"/>
            <a:ext cx="9144000" cy="487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8"/>
          <p:cNvSpPr>
            <a:spLocks noChangeArrowheads="1"/>
          </p:cNvSpPr>
          <p:nvPr/>
        </p:nvSpPr>
        <p:spPr bwMode="auto">
          <a:xfrm>
            <a:off x="7035800" y="5661025"/>
            <a:ext cx="2092325" cy="45720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itchFamily="49" charset="-122"/>
              </a:rPr>
              <a:t>L=0</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S=0</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S</a:t>
            </a:r>
          </a:p>
        </p:txBody>
      </p:sp>
      <p:sp>
        <p:nvSpPr>
          <p:cNvPr id="37893" name="Rectangle 9"/>
          <p:cNvSpPr>
            <a:spLocks noChangeArrowheads="1"/>
          </p:cNvSpPr>
          <p:nvPr/>
        </p:nvSpPr>
        <p:spPr bwMode="auto">
          <a:xfrm>
            <a:off x="4787900" y="5661025"/>
            <a:ext cx="2108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itchFamily="49" charset="-122"/>
              </a:rPr>
              <a:t>L=1</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S=1</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P</a:t>
            </a:r>
          </a:p>
        </p:txBody>
      </p:sp>
      <p:sp>
        <p:nvSpPr>
          <p:cNvPr id="37894" name="Rectangle 10"/>
          <p:cNvSpPr>
            <a:spLocks noChangeArrowheads="1"/>
          </p:cNvSpPr>
          <p:nvPr/>
        </p:nvSpPr>
        <p:spPr bwMode="auto">
          <a:xfrm>
            <a:off x="2411413" y="5661025"/>
            <a:ext cx="2143125" cy="457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itchFamily="49" charset="-122"/>
              </a:rPr>
              <a:t>L=2</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S=0</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D</a:t>
            </a:r>
          </a:p>
        </p:txBody>
      </p:sp>
      <p:sp>
        <p:nvSpPr>
          <p:cNvPr id="37895" name="Rectangle 11"/>
          <p:cNvSpPr>
            <a:spLocks noChangeArrowheads="1"/>
          </p:cNvSpPr>
          <p:nvPr/>
        </p:nvSpPr>
        <p:spPr bwMode="auto">
          <a:xfrm>
            <a:off x="0" y="5516563"/>
            <a:ext cx="2224088" cy="5794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b="1">
                <a:solidFill>
                  <a:schemeClr val="hlink"/>
                </a:solidFill>
                <a:ea typeface="楷体_GB2312" pitchFamily="49" charset="-122"/>
              </a:rPr>
              <a:t>斯莱特方法</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465385" y="442879"/>
            <a:ext cx="8353425"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defRPr/>
            </a:pPr>
            <a:r>
              <a:rPr kumimoji="1" lang="zh-CN" altLang="en-US" sz="2400" dirty="0" smtClean="0">
                <a:latin typeface="+mn-ea"/>
                <a:ea typeface="+mn-ea"/>
              </a:rPr>
              <a:t>对于</a:t>
            </a:r>
            <a:r>
              <a:rPr kumimoji="1" lang="zh-CN" altLang="en-US" sz="2400" dirty="0">
                <a:latin typeface="+mn-ea"/>
                <a:ea typeface="+mn-ea"/>
              </a:rPr>
              <a:t>包含两个电子的同科组态，除了上面讨论的斯莱特方法外，还有一种简便的方法</a:t>
            </a:r>
            <a:r>
              <a:rPr kumimoji="1" lang="en-US" altLang="zh-CN" sz="2400" dirty="0">
                <a:latin typeface="+mn-ea"/>
                <a:ea typeface="+mn-ea"/>
              </a:rPr>
              <a:t>——</a:t>
            </a:r>
            <a:r>
              <a:rPr kumimoji="1" lang="zh-CN" altLang="en-US" sz="2800" dirty="0">
                <a:solidFill>
                  <a:srgbClr val="CC0000"/>
                </a:solidFill>
                <a:effectLst>
                  <a:outerShdw blurRad="38100" dist="38100" dir="2700000" algn="tl">
                    <a:srgbClr val="C0C0C0"/>
                  </a:outerShdw>
                </a:effectLst>
                <a:latin typeface="+mn-ea"/>
                <a:ea typeface="+mn-ea"/>
              </a:rPr>
              <a:t>偶数法则</a:t>
            </a:r>
            <a:r>
              <a:rPr kumimoji="1" lang="zh-CN" altLang="en-US" sz="2400" dirty="0" smtClean="0">
                <a:latin typeface="+mn-ea"/>
                <a:ea typeface="+mn-ea"/>
              </a:rPr>
              <a:t>（</a:t>
            </a:r>
            <a:r>
              <a:rPr kumimoji="1" lang="zh-CN" altLang="en-US" sz="2400" dirty="0">
                <a:latin typeface="+mn-ea"/>
                <a:ea typeface="+mn-ea"/>
                <a:cs typeface="Times New Roman" panose="02020603050405020304" pitchFamily="18" charset="0"/>
              </a:rPr>
              <a:t>只取</a:t>
            </a:r>
            <a:r>
              <a:rPr kumimoji="1" lang="en-US" altLang="zh-CN" sz="2400" u="sng" dirty="0">
                <a:solidFill>
                  <a:schemeClr val="hlink"/>
                </a:solidFill>
                <a:latin typeface="+mn-ea"/>
                <a:ea typeface="+mn-ea"/>
                <a:cs typeface="Times New Roman" panose="02020603050405020304" pitchFamily="18" charset="0"/>
              </a:rPr>
              <a:t>L+S= even</a:t>
            </a:r>
            <a:r>
              <a:rPr kumimoji="1" lang="zh-CN" altLang="en-US" sz="2400" dirty="0">
                <a:latin typeface="+mn-ea"/>
                <a:ea typeface="+mn-ea"/>
                <a:cs typeface="Times New Roman" panose="02020603050405020304" pitchFamily="18" charset="0"/>
              </a:rPr>
              <a:t>（偶数）的原子态为真实的原子态，</a:t>
            </a:r>
            <a:r>
              <a:rPr kumimoji="1" lang="zh-CN" altLang="en-US" sz="2400" dirty="0" smtClean="0">
                <a:latin typeface="+mn-ea"/>
                <a:ea typeface="+mn-ea"/>
              </a:rPr>
              <a:t>仅</a:t>
            </a:r>
            <a:r>
              <a:rPr kumimoji="1" lang="zh-CN" altLang="en-US" sz="2400" dirty="0">
                <a:latin typeface="+mn-ea"/>
                <a:ea typeface="+mn-ea"/>
              </a:rPr>
              <a:t>对两个同科电子的组态适用）。</a:t>
            </a:r>
            <a:r>
              <a:rPr kumimoji="1" lang="zh-CN" altLang="en-US" sz="2800" dirty="0">
                <a:latin typeface="+mn-ea"/>
                <a:ea typeface="+mn-ea"/>
              </a:rPr>
              <a:t>   </a:t>
            </a:r>
          </a:p>
        </p:txBody>
      </p:sp>
      <p:graphicFrame>
        <p:nvGraphicFramePr>
          <p:cNvPr id="38915" name="Object 5"/>
          <p:cNvGraphicFramePr>
            <a:graphicFrameLocks noChangeAspect="1"/>
          </p:cNvGraphicFramePr>
          <p:nvPr>
            <p:extLst>
              <p:ext uri="{D42A27DB-BD31-4B8C-83A1-F6EECF244321}">
                <p14:modId xmlns:p14="http://schemas.microsoft.com/office/powerpoint/2010/main" val="2070765802"/>
              </p:ext>
            </p:extLst>
          </p:nvPr>
        </p:nvGraphicFramePr>
        <p:xfrm>
          <a:off x="970211" y="2491457"/>
          <a:ext cx="7300912" cy="2187575"/>
        </p:xfrm>
        <a:graphic>
          <a:graphicData uri="http://schemas.openxmlformats.org/presentationml/2006/ole">
            <mc:AlternateContent xmlns:mc="http://schemas.openxmlformats.org/markup-compatibility/2006">
              <mc:Choice xmlns:v="urn:schemas-microsoft-com:vml" Requires="v">
                <p:oleObj spid="_x0000_s38962" name="公式" r:id="rId3" imgW="3136900" imgH="939800" progId="Equation.3">
                  <p:embed/>
                </p:oleObj>
              </mc:Choice>
              <mc:Fallback>
                <p:oleObj name="公式" r:id="rId3" imgW="3136900" imgH="939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211" y="2491457"/>
                        <a:ext cx="7300912" cy="218757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798" name="Group 6"/>
          <p:cNvGrpSpPr>
            <a:grpSpLocks/>
          </p:cNvGrpSpPr>
          <p:nvPr/>
        </p:nvGrpSpPr>
        <p:grpSpPr bwMode="auto">
          <a:xfrm>
            <a:off x="1978273" y="3210595"/>
            <a:ext cx="3455988" cy="2911475"/>
            <a:chOff x="1247" y="1570"/>
            <a:chExt cx="2177" cy="1834"/>
          </a:xfrm>
        </p:grpSpPr>
        <p:sp>
          <p:nvSpPr>
            <p:cNvPr id="38923" name="Line 7"/>
            <p:cNvSpPr>
              <a:spLocks noChangeShapeType="1"/>
            </p:cNvSpPr>
            <p:nvPr/>
          </p:nvSpPr>
          <p:spPr bwMode="auto">
            <a:xfrm>
              <a:off x="2426" y="1570"/>
              <a:ext cx="99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8924" name="Object 8"/>
            <p:cNvGraphicFramePr>
              <a:graphicFrameLocks noChangeAspect="1"/>
            </p:cNvGraphicFramePr>
            <p:nvPr/>
          </p:nvGraphicFramePr>
          <p:xfrm>
            <a:off x="1247" y="2704"/>
            <a:ext cx="1179" cy="700"/>
          </p:xfrm>
          <a:graphic>
            <a:graphicData uri="http://schemas.openxmlformats.org/presentationml/2006/ole">
              <mc:AlternateContent xmlns:mc="http://schemas.openxmlformats.org/markup-compatibility/2006">
                <mc:Choice xmlns:v="urn:schemas-microsoft-com:vml" Requires="v">
                  <p:oleObj spid="_x0000_s38963" name="公式" r:id="rId5" imgW="406224" imgH="241195" progId="Equation.3">
                    <p:embed/>
                  </p:oleObj>
                </mc:Choice>
                <mc:Fallback>
                  <p:oleObj name="公式" r:id="rId5" imgW="406224" imgH="241195"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7" y="2704"/>
                          <a:ext cx="1179" cy="700"/>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5" name="Line 9"/>
            <p:cNvSpPr>
              <a:spLocks noChangeShapeType="1"/>
            </p:cNvSpPr>
            <p:nvPr/>
          </p:nvSpPr>
          <p:spPr bwMode="auto">
            <a:xfrm flipH="1">
              <a:off x="2064" y="1570"/>
              <a:ext cx="362" cy="108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802" name="Group 10"/>
          <p:cNvGrpSpPr>
            <a:grpSpLocks/>
          </p:cNvGrpSpPr>
          <p:nvPr/>
        </p:nvGrpSpPr>
        <p:grpSpPr bwMode="auto">
          <a:xfrm>
            <a:off x="3562598" y="3786857"/>
            <a:ext cx="3313113" cy="1081088"/>
            <a:chOff x="2245" y="1933"/>
            <a:chExt cx="2087" cy="681"/>
          </a:xfrm>
        </p:grpSpPr>
        <p:sp>
          <p:nvSpPr>
            <p:cNvPr id="38921" name="Line 11"/>
            <p:cNvSpPr>
              <a:spLocks noChangeShapeType="1"/>
            </p:cNvSpPr>
            <p:nvPr/>
          </p:nvSpPr>
          <p:spPr bwMode="auto">
            <a:xfrm>
              <a:off x="3334" y="1933"/>
              <a:ext cx="99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2" name="Line 12"/>
            <p:cNvSpPr>
              <a:spLocks noChangeShapeType="1"/>
            </p:cNvSpPr>
            <p:nvPr/>
          </p:nvSpPr>
          <p:spPr bwMode="auto">
            <a:xfrm flipH="1">
              <a:off x="2245" y="1933"/>
              <a:ext cx="1089" cy="68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805" name="Group 13"/>
          <p:cNvGrpSpPr>
            <a:grpSpLocks/>
          </p:cNvGrpSpPr>
          <p:nvPr/>
        </p:nvGrpSpPr>
        <p:grpSpPr bwMode="auto">
          <a:xfrm>
            <a:off x="3922961" y="4363120"/>
            <a:ext cx="2952750" cy="576262"/>
            <a:chOff x="2472" y="2296"/>
            <a:chExt cx="1860" cy="363"/>
          </a:xfrm>
        </p:grpSpPr>
        <p:sp>
          <p:nvSpPr>
            <p:cNvPr id="38919" name="Line 14"/>
            <p:cNvSpPr>
              <a:spLocks noChangeShapeType="1"/>
            </p:cNvSpPr>
            <p:nvPr/>
          </p:nvSpPr>
          <p:spPr bwMode="auto">
            <a:xfrm>
              <a:off x="3334" y="2296"/>
              <a:ext cx="99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0" name="Line 15"/>
            <p:cNvSpPr>
              <a:spLocks noChangeShapeType="1"/>
            </p:cNvSpPr>
            <p:nvPr/>
          </p:nvSpPr>
          <p:spPr bwMode="auto">
            <a:xfrm flipH="1">
              <a:off x="2472" y="2296"/>
              <a:ext cx="862" cy="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wipe(right)">
                                      <p:cBhvr>
                                        <p:cTn id="7" dur="5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3802"/>
                                        </p:tgtEl>
                                        <p:attrNameLst>
                                          <p:attrName>style.visibility</p:attrName>
                                        </p:attrNameLst>
                                      </p:cBhvr>
                                      <p:to>
                                        <p:strVal val="visible"/>
                                      </p:to>
                                    </p:set>
                                    <p:animEffect transition="in" filter="wipe(right)">
                                      <p:cBhvr>
                                        <p:cTn id="12" dur="500"/>
                                        <p:tgtEl>
                                          <p:spTgt spid="338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3805"/>
                                        </p:tgtEl>
                                        <p:attrNameLst>
                                          <p:attrName>style.visibility</p:attrName>
                                        </p:attrNameLst>
                                      </p:cBhvr>
                                      <p:to>
                                        <p:strVal val="visible"/>
                                      </p:to>
                                    </p:set>
                                    <p:animEffect transition="in" filter="wipe(right)">
                                      <p:cBhvr>
                                        <p:cTn id="17" dur="500"/>
                                        <p:tgtEl>
                                          <p:spTgt spid="33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322177"/>
            <a:ext cx="6589199" cy="788666"/>
          </a:xfrm>
        </p:spPr>
        <p:txBody>
          <a:bodyPr>
            <a:normAutofit/>
          </a:bodyPr>
          <a:lstStyle/>
          <a:p>
            <a:r>
              <a:rPr lang="zh-CN" altLang="en-US" sz="2800" dirty="0"/>
              <a:t>双电子原子</a:t>
            </a:r>
            <a:r>
              <a:rPr lang="en-US" altLang="zh-CN" sz="2800" dirty="0" smtClean="0"/>
              <a:t>L-S</a:t>
            </a:r>
            <a:r>
              <a:rPr lang="zh-CN" altLang="en-US" sz="2800" dirty="0" smtClean="0"/>
              <a:t>耦合</a:t>
            </a:r>
            <a:endParaRPr lang="zh-CN" altLang="en-US" sz="28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1560" y="1114600"/>
                <a:ext cx="7704856" cy="5626767"/>
              </a:xfrm>
            </p:spPr>
            <p:txBody>
              <a:bodyPr/>
              <a:lstStyle/>
              <a:p>
                <a:pPr marL="457200" indent="-457200">
                  <a:buSzPct val="100000"/>
                  <a:buFont typeface="+mj-lt"/>
                  <a:buAutoNum type="arabicPeriod"/>
                </a:pPr>
                <a:r>
                  <a:rPr kumimoji="1" lang="zh-CN" altLang="en-US" sz="2400" dirty="0" smtClean="0">
                    <a:solidFill>
                      <a:srgbClr val="C00000"/>
                    </a:solidFill>
                    <a:latin typeface="+mn-ea"/>
                  </a:rPr>
                  <a:t>根据两个单电子的状态写出电子组态和角动量：</a:t>
                </a:r>
                <a:endParaRPr kumimoji="1" lang="en-US" altLang="zh-CN" sz="2400" dirty="0" smtClean="0">
                  <a:solidFill>
                    <a:srgbClr val="C00000"/>
                  </a:solidFill>
                  <a:latin typeface="+mn-ea"/>
                </a:endParaRPr>
              </a:p>
              <a:p>
                <a:pPr marL="400050" lvl="1" indent="0">
                  <a:buSzPct val="100000"/>
                  <a:buNone/>
                </a:pPr>
                <a:r>
                  <a:rPr kumimoji="1" lang="zh-CN" altLang="en-US" sz="2400" dirty="0" smtClean="0">
                    <a:solidFill>
                      <a:srgbClr val="0070C0"/>
                    </a:solidFill>
                    <a:latin typeface="+mn-ea"/>
                  </a:rPr>
                  <a:t>如</a:t>
                </a:r>
                <a:r>
                  <a:rPr kumimoji="1" lang="en-US" altLang="zh-CN" sz="2400" dirty="0" smtClean="0">
                    <a:solidFill>
                      <a:srgbClr val="0070C0"/>
                    </a:solidFill>
                    <a:latin typeface="+mn-ea"/>
                  </a:rPr>
                  <a:t>1s2p</a:t>
                </a:r>
                <a:r>
                  <a:rPr kumimoji="1" lang="zh-CN" altLang="en-US" sz="2400" dirty="0" smtClean="0">
                    <a:solidFill>
                      <a:srgbClr val="0070C0"/>
                    </a:solidFill>
                    <a:latin typeface="+mn-ea"/>
                  </a:rPr>
                  <a:t>或者</a:t>
                </a:r>
                <a:r>
                  <a:rPr kumimoji="1" lang="en-US" altLang="zh-CN" sz="2400" dirty="0" err="1" smtClean="0">
                    <a:solidFill>
                      <a:srgbClr val="0070C0"/>
                    </a:solidFill>
                    <a:latin typeface="+mn-ea"/>
                  </a:rPr>
                  <a:t>sp</a:t>
                </a:r>
                <a:r>
                  <a:rPr kumimoji="1" lang="zh-CN" altLang="en-US" sz="2400" dirty="0" smtClean="0">
                    <a:solidFill>
                      <a:srgbClr val="0070C0"/>
                    </a:solidFill>
                    <a:latin typeface="+mn-ea"/>
                  </a:rPr>
                  <a:t>组态，</a:t>
                </a:r>
                <a14:m>
                  <m:oMath xmlns:m="http://schemas.openxmlformats.org/officeDocument/2006/math">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=0,</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𝑠</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m:t>
                    </m:r>
                    <m:f>
                      <m:fPr>
                        <m:ctrlPr>
                          <a:rPr kumimoji="1" lang="en-US" altLang="zh-CN" sz="2400" i="1" smtClean="0">
                            <a:solidFill>
                              <a:srgbClr val="0070C0"/>
                            </a:solidFill>
                            <a:latin typeface="Cambria Math" panose="02040503050406030204" pitchFamily="18" charset="0"/>
                          </a:rPr>
                        </m:ctrlPr>
                      </m:fPr>
                      <m:num>
                        <m:r>
                          <a:rPr kumimoji="1" lang="en-US" altLang="zh-CN" sz="2400" b="0" i="1" smtClean="0">
                            <a:solidFill>
                              <a:srgbClr val="0070C0"/>
                            </a:solidFill>
                            <a:latin typeface="Cambria Math" panose="02040503050406030204" pitchFamily="18" charset="0"/>
                          </a:rPr>
                          <m:t>1</m:t>
                        </m:r>
                      </m:num>
                      <m:den>
                        <m:r>
                          <a:rPr kumimoji="1" lang="en-US" altLang="zh-CN" sz="2400" b="0" i="1" smtClean="0">
                            <a:solidFill>
                              <a:srgbClr val="0070C0"/>
                            </a:solidFill>
                            <a:latin typeface="Cambria Math" panose="02040503050406030204" pitchFamily="18" charset="0"/>
                          </a:rPr>
                          <m:t>2</m:t>
                        </m:r>
                      </m:den>
                    </m:f>
                    <m:r>
                      <a:rPr kumimoji="1" lang="en-US" altLang="zh-CN" sz="2400" b="0" i="1" smtClean="0">
                        <a:solidFill>
                          <a:srgbClr val="0070C0"/>
                        </a:solidFill>
                        <a:latin typeface="Cambria Math" panose="02040503050406030204" pitchFamily="18" charset="0"/>
                      </a:rPr>
                      <m:t>,</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2</m:t>
                        </m:r>
                      </m:sub>
                    </m:sSub>
                    <m:r>
                      <a:rPr kumimoji="1" lang="en-US" altLang="zh-CN" sz="2400" b="0" i="1" smtClean="0">
                        <a:solidFill>
                          <a:srgbClr val="0070C0"/>
                        </a:solidFill>
                        <a:latin typeface="Cambria Math" panose="02040503050406030204" pitchFamily="18" charset="0"/>
                      </a:rPr>
                      <m:t>=1,</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𝑠</m:t>
                        </m:r>
                      </m:e>
                      <m:sub>
                        <m:r>
                          <a:rPr kumimoji="1" lang="en-US" altLang="zh-CN" sz="2400" b="0" i="1" smtClean="0">
                            <a:solidFill>
                              <a:srgbClr val="0070C0"/>
                            </a:solidFill>
                            <a:latin typeface="Cambria Math" panose="02040503050406030204" pitchFamily="18" charset="0"/>
                          </a:rPr>
                          <m:t>2</m:t>
                        </m:r>
                      </m:sub>
                    </m:sSub>
                    <m:r>
                      <a:rPr kumimoji="1" lang="en-US" altLang="zh-CN" sz="2400" b="0" i="1" smtClean="0">
                        <a:solidFill>
                          <a:srgbClr val="0070C0"/>
                        </a:solidFill>
                        <a:latin typeface="Cambria Math" panose="02040503050406030204" pitchFamily="18" charset="0"/>
                      </a:rPr>
                      <m:t>=</m:t>
                    </m:r>
                    <m:f>
                      <m:fPr>
                        <m:ctrlPr>
                          <a:rPr kumimoji="1" lang="en-US" altLang="zh-CN" sz="2400" i="1" smtClean="0">
                            <a:solidFill>
                              <a:srgbClr val="0070C0"/>
                            </a:solidFill>
                            <a:latin typeface="Cambria Math" panose="02040503050406030204" pitchFamily="18" charset="0"/>
                          </a:rPr>
                        </m:ctrlPr>
                      </m:fPr>
                      <m:num>
                        <m:r>
                          <a:rPr kumimoji="1" lang="en-US" altLang="zh-CN" sz="2400" b="0" i="1" smtClean="0">
                            <a:solidFill>
                              <a:srgbClr val="0070C0"/>
                            </a:solidFill>
                            <a:latin typeface="Cambria Math" panose="02040503050406030204" pitchFamily="18" charset="0"/>
                          </a:rPr>
                          <m:t>1</m:t>
                        </m:r>
                      </m:num>
                      <m:den>
                        <m:r>
                          <a:rPr kumimoji="1" lang="en-US" altLang="zh-CN" sz="2400" b="0" i="1" smtClean="0">
                            <a:solidFill>
                              <a:srgbClr val="0070C0"/>
                            </a:solidFill>
                            <a:latin typeface="Cambria Math" panose="02040503050406030204" pitchFamily="18" charset="0"/>
                          </a:rPr>
                          <m:t>2</m:t>
                        </m:r>
                      </m:den>
                    </m:f>
                  </m:oMath>
                </a14:m>
                <a:endParaRPr kumimoji="1" lang="en-US" altLang="zh-CN" sz="2400" dirty="0" smtClean="0">
                  <a:solidFill>
                    <a:srgbClr val="0070C0"/>
                  </a:solidFill>
                  <a:latin typeface="+mn-ea"/>
                </a:endParaRPr>
              </a:p>
              <a:p>
                <a:pPr marL="457200" indent="-457200">
                  <a:buSzPct val="100000"/>
                  <a:buFont typeface="+mj-lt"/>
                  <a:buAutoNum type="arabicPeriod"/>
                </a:pPr>
                <a:r>
                  <a:rPr kumimoji="1" lang="zh-CN" altLang="en-US" sz="2400" dirty="0" smtClean="0">
                    <a:solidFill>
                      <a:srgbClr val="C00000"/>
                    </a:solidFill>
                    <a:latin typeface="+mn-ea"/>
                  </a:rPr>
                  <a:t>根据角动量量子数耦合规则写出可能的总轨道角动量子数以及可能的总自旋角动量：</a:t>
                </a:r>
                <a:endParaRPr kumimoji="1" lang="en-US" altLang="zh-CN" sz="2400" dirty="0" smtClean="0">
                  <a:solidFill>
                    <a:srgbClr val="C00000"/>
                  </a:solidFill>
                  <a:latin typeface="+mn-ea"/>
                </a:endParaRPr>
              </a:p>
              <a:p>
                <a:pPr marL="400050" lvl="1" indent="0">
                  <a:buSzPct val="100000"/>
                  <a:buNone/>
                </a:pPr>
                <a:r>
                  <a:rPr kumimoji="1" lang="zh-CN" altLang="en-US" sz="2400" dirty="0" smtClean="0">
                    <a:solidFill>
                      <a:srgbClr val="0070C0"/>
                    </a:solidFill>
                    <a:latin typeface="+mn-ea"/>
                  </a:rPr>
                  <a:t>电子自旋都是</a:t>
                </a:r>
                <a:r>
                  <a:rPr kumimoji="1" lang="en-US" altLang="zh-CN" sz="2400" dirty="0" smtClean="0">
                    <a:solidFill>
                      <a:srgbClr val="0070C0"/>
                    </a:solidFill>
                    <a:latin typeface="+mn-ea"/>
                  </a:rPr>
                  <a:t>1/2</a:t>
                </a:r>
                <a:r>
                  <a:rPr kumimoji="1" lang="zh-CN" altLang="en-US" sz="2400" dirty="0" smtClean="0">
                    <a:solidFill>
                      <a:srgbClr val="0070C0"/>
                    </a:solidFill>
                    <a:latin typeface="+mn-ea"/>
                  </a:rPr>
                  <a:t>，</a:t>
                </a:r>
                <a14:m>
                  <m:oMath xmlns:m="http://schemas.openxmlformats.org/officeDocument/2006/math">
                    <m:r>
                      <a:rPr kumimoji="1" lang="en-US" altLang="zh-CN" sz="2400" b="0" i="1" dirty="0" smtClean="0">
                        <a:solidFill>
                          <a:srgbClr val="0070C0"/>
                        </a:solidFill>
                        <a:latin typeface="Cambria Math" panose="02040503050406030204" pitchFamily="18" charset="0"/>
                      </a:rPr>
                      <m:t>𝑆</m:t>
                    </m:r>
                    <m:r>
                      <a:rPr kumimoji="1" lang="en-US" altLang="zh-CN" sz="2400" b="0" i="1" dirty="0" smtClean="0">
                        <a:solidFill>
                          <a:srgbClr val="0070C0"/>
                        </a:solidFill>
                        <a:latin typeface="Cambria Math" panose="02040503050406030204" pitchFamily="18" charset="0"/>
                      </a:rPr>
                      <m:t>=</m:t>
                    </m:r>
                    <m:d>
                      <m:dPr>
                        <m:begChr m:val="|"/>
                        <m:endChr m:val="|"/>
                        <m:ctrlPr>
                          <a:rPr kumimoji="1" lang="en-US" altLang="zh-CN" sz="2400" i="1" dirty="0" smtClean="0">
                            <a:solidFill>
                              <a:srgbClr val="0070C0"/>
                            </a:solidFill>
                            <a:latin typeface="Cambria Math" panose="02040503050406030204" pitchFamily="18" charset="0"/>
                          </a:rPr>
                        </m:ctrlPr>
                      </m:dPr>
                      <m:e>
                        <m:sSub>
                          <m:sSubPr>
                            <m:ctrlPr>
                              <a:rPr kumimoji="1" lang="en-US" altLang="zh-CN" sz="2400" i="1" dirty="0" smtClean="0">
                                <a:solidFill>
                                  <a:srgbClr val="0070C0"/>
                                </a:solidFill>
                                <a:latin typeface="Cambria Math" panose="02040503050406030204" pitchFamily="18" charset="0"/>
                              </a:rPr>
                            </m:ctrlPr>
                          </m:sSubPr>
                          <m:e>
                            <m:r>
                              <a:rPr kumimoji="1" lang="en-US" altLang="zh-CN" sz="2400" b="0" i="1" dirty="0" smtClean="0">
                                <a:solidFill>
                                  <a:srgbClr val="0070C0"/>
                                </a:solidFill>
                                <a:latin typeface="Cambria Math" panose="02040503050406030204" pitchFamily="18" charset="0"/>
                              </a:rPr>
                              <m:t>𝑠</m:t>
                            </m:r>
                          </m:e>
                          <m:sub>
                            <m:r>
                              <a:rPr kumimoji="1" lang="en-US" altLang="zh-CN" sz="2400" b="0" i="1" dirty="0" smtClean="0">
                                <a:solidFill>
                                  <a:srgbClr val="0070C0"/>
                                </a:solidFill>
                                <a:latin typeface="Cambria Math" panose="02040503050406030204" pitchFamily="18" charset="0"/>
                              </a:rPr>
                              <m:t>1</m:t>
                            </m:r>
                          </m:sub>
                        </m:sSub>
                        <m:r>
                          <a:rPr kumimoji="1" lang="en-US" altLang="zh-CN" sz="2400" b="0" i="1" dirty="0" smtClean="0">
                            <a:solidFill>
                              <a:srgbClr val="0070C0"/>
                            </a:solidFill>
                            <a:latin typeface="Cambria Math" panose="02040503050406030204" pitchFamily="18" charset="0"/>
                          </a:rPr>
                          <m:t>−</m:t>
                        </m:r>
                        <m:sSub>
                          <m:sSubPr>
                            <m:ctrlPr>
                              <a:rPr kumimoji="1" lang="en-US" altLang="zh-CN" sz="2400" i="1" dirty="0" smtClean="0">
                                <a:solidFill>
                                  <a:srgbClr val="0070C0"/>
                                </a:solidFill>
                                <a:latin typeface="Cambria Math" panose="02040503050406030204" pitchFamily="18" charset="0"/>
                              </a:rPr>
                            </m:ctrlPr>
                          </m:sSubPr>
                          <m:e>
                            <m:r>
                              <a:rPr kumimoji="1" lang="en-US" altLang="zh-CN" sz="2400" b="0" i="1" dirty="0" smtClean="0">
                                <a:solidFill>
                                  <a:srgbClr val="0070C0"/>
                                </a:solidFill>
                                <a:latin typeface="Cambria Math" panose="02040503050406030204" pitchFamily="18" charset="0"/>
                              </a:rPr>
                              <m:t>𝑠</m:t>
                            </m:r>
                          </m:e>
                          <m:sub>
                            <m:r>
                              <a:rPr kumimoji="1" lang="en-US" altLang="zh-CN" sz="2400" b="0" i="1" dirty="0" smtClean="0">
                                <a:solidFill>
                                  <a:srgbClr val="0070C0"/>
                                </a:solidFill>
                                <a:latin typeface="Cambria Math" panose="02040503050406030204" pitchFamily="18" charset="0"/>
                              </a:rPr>
                              <m:t>2</m:t>
                            </m:r>
                          </m:sub>
                        </m:sSub>
                      </m:e>
                    </m:d>
                    <m:r>
                      <a:rPr kumimoji="1" lang="en-US" altLang="zh-CN" sz="2400" b="0" i="1" dirty="0" smtClean="0">
                        <a:solidFill>
                          <a:srgbClr val="0070C0"/>
                        </a:solidFill>
                        <a:latin typeface="Cambria Math" panose="02040503050406030204" pitchFamily="18" charset="0"/>
                      </a:rPr>
                      <m:t>,…</m:t>
                    </m:r>
                    <m:sSub>
                      <m:sSubPr>
                        <m:ctrlPr>
                          <a:rPr kumimoji="1" lang="en-US" altLang="zh-CN" sz="2400" i="1" dirty="0" smtClean="0">
                            <a:solidFill>
                              <a:srgbClr val="0070C0"/>
                            </a:solidFill>
                            <a:latin typeface="Cambria Math" panose="02040503050406030204" pitchFamily="18" charset="0"/>
                          </a:rPr>
                        </m:ctrlPr>
                      </m:sSubPr>
                      <m:e>
                        <m:r>
                          <a:rPr kumimoji="1" lang="en-US" altLang="zh-CN" sz="2400" b="0" i="1" dirty="0" smtClean="0">
                            <a:solidFill>
                              <a:srgbClr val="0070C0"/>
                            </a:solidFill>
                            <a:latin typeface="Cambria Math" panose="02040503050406030204" pitchFamily="18" charset="0"/>
                          </a:rPr>
                          <m:t>𝑠</m:t>
                        </m:r>
                      </m:e>
                      <m:sub>
                        <m:r>
                          <a:rPr kumimoji="1" lang="en-US" altLang="zh-CN" sz="2400" b="0" i="1" dirty="0" smtClean="0">
                            <a:solidFill>
                              <a:srgbClr val="0070C0"/>
                            </a:solidFill>
                            <a:latin typeface="Cambria Math" panose="02040503050406030204" pitchFamily="18" charset="0"/>
                          </a:rPr>
                          <m:t>1</m:t>
                        </m:r>
                      </m:sub>
                    </m:sSub>
                    <m:r>
                      <a:rPr kumimoji="1" lang="en-US" altLang="zh-CN" sz="2400" b="0" i="1" dirty="0" smtClean="0">
                        <a:solidFill>
                          <a:srgbClr val="0070C0"/>
                        </a:solidFill>
                        <a:latin typeface="Cambria Math" panose="02040503050406030204" pitchFamily="18" charset="0"/>
                      </a:rPr>
                      <m:t>+</m:t>
                    </m:r>
                    <m:sSub>
                      <m:sSubPr>
                        <m:ctrlPr>
                          <a:rPr kumimoji="1" lang="en-US" altLang="zh-CN" sz="2400" i="1" dirty="0" smtClean="0">
                            <a:solidFill>
                              <a:srgbClr val="0070C0"/>
                            </a:solidFill>
                            <a:latin typeface="Cambria Math" panose="02040503050406030204" pitchFamily="18" charset="0"/>
                          </a:rPr>
                        </m:ctrlPr>
                      </m:sSubPr>
                      <m:e>
                        <m:r>
                          <a:rPr kumimoji="1" lang="en-US" altLang="zh-CN" sz="2400" b="0" i="1" dirty="0" smtClean="0">
                            <a:solidFill>
                              <a:srgbClr val="0070C0"/>
                            </a:solidFill>
                            <a:latin typeface="Cambria Math" panose="02040503050406030204" pitchFamily="18" charset="0"/>
                          </a:rPr>
                          <m:t>𝑠</m:t>
                        </m:r>
                      </m:e>
                      <m:sub>
                        <m:r>
                          <a:rPr kumimoji="1" lang="en-US" altLang="zh-CN" sz="2400" b="0" i="1" dirty="0" smtClean="0">
                            <a:solidFill>
                              <a:srgbClr val="0070C0"/>
                            </a:solidFill>
                            <a:latin typeface="Cambria Math" panose="02040503050406030204" pitchFamily="18" charset="0"/>
                          </a:rPr>
                          <m:t>2</m:t>
                        </m:r>
                      </m:sub>
                    </m:sSub>
                    <m:r>
                      <a:rPr kumimoji="1" lang="en-US" altLang="zh-CN" sz="2400" b="0" i="1" dirty="0" smtClean="0">
                        <a:solidFill>
                          <a:srgbClr val="0070C0"/>
                        </a:solidFill>
                        <a:latin typeface="Cambria Math" panose="02040503050406030204" pitchFamily="18" charset="0"/>
                      </a:rPr>
                      <m:t>=0,1</m:t>
                    </m:r>
                  </m:oMath>
                </a14:m>
                <a:endParaRPr kumimoji="1" lang="en-US" altLang="zh-CN" sz="2400" dirty="0" smtClean="0">
                  <a:solidFill>
                    <a:srgbClr val="0070C0"/>
                  </a:solidFill>
                  <a:latin typeface="+mn-ea"/>
                </a:endParaRPr>
              </a:p>
              <a:p>
                <a:pPr marL="400050" lvl="1" indent="0">
                  <a:buSzPct val="100000"/>
                  <a:buNone/>
                </a:pPr>
                <a:r>
                  <a:rPr kumimoji="1" lang="zh-CN" altLang="en-US" sz="2400" dirty="0" smtClean="0">
                    <a:solidFill>
                      <a:srgbClr val="0070C0"/>
                    </a:solidFill>
                    <a:latin typeface="+mn-ea"/>
                  </a:rPr>
                  <a:t>轨道则为</a:t>
                </a:r>
                <a14:m>
                  <m:oMath xmlns:m="http://schemas.openxmlformats.org/officeDocument/2006/math">
                    <m:r>
                      <a:rPr kumimoji="1" lang="en-US" altLang="zh-CN" sz="2400" b="0" i="1" smtClean="0">
                        <a:solidFill>
                          <a:srgbClr val="0070C0"/>
                        </a:solidFill>
                        <a:latin typeface="Cambria Math" panose="02040503050406030204" pitchFamily="18" charset="0"/>
                      </a:rPr>
                      <m:t>𝐿</m:t>
                    </m:r>
                    <m:r>
                      <a:rPr kumimoji="1" lang="en-US" altLang="zh-CN" sz="2400" b="0" i="1" smtClean="0">
                        <a:solidFill>
                          <a:srgbClr val="0070C0"/>
                        </a:solidFill>
                        <a:latin typeface="Cambria Math" panose="02040503050406030204" pitchFamily="18" charset="0"/>
                      </a:rPr>
                      <m:t>=</m:t>
                    </m:r>
                    <m:d>
                      <m:dPr>
                        <m:begChr m:val="|"/>
                        <m:endChr m:val="|"/>
                        <m:ctrlPr>
                          <a:rPr kumimoji="1" lang="en-US" altLang="zh-CN" sz="2400" i="1" smtClean="0">
                            <a:solidFill>
                              <a:srgbClr val="0070C0"/>
                            </a:solidFill>
                            <a:latin typeface="Cambria Math" panose="02040503050406030204" pitchFamily="18" charset="0"/>
                          </a:rPr>
                        </m:ctrlPr>
                      </m:dPr>
                      <m:e>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2</m:t>
                            </m:r>
                          </m:sub>
                        </m:sSub>
                      </m:e>
                    </m:d>
                    <m:r>
                      <a:rPr kumimoji="1" lang="en-US" altLang="zh-CN" sz="2400" b="0" i="1" smtClean="0">
                        <a:solidFill>
                          <a:srgbClr val="0070C0"/>
                        </a:solidFill>
                        <a:latin typeface="Cambria Math" panose="02040503050406030204" pitchFamily="18" charset="0"/>
                      </a:rPr>
                      <m:t>,…</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2</m:t>
                        </m:r>
                      </m:sub>
                    </m:sSub>
                    <m:r>
                      <a:rPr kumimoji="1" lang="en-US" altLang="zh-CN" sz="2400" b="0" i="1" smtClean="0">
                        <a:solidFill>
                          <a:srgbClr val="0070C0"/>
                        </a:solidFill>
                        <a:latin typeface="Cambria Math" panose="02040503050406030204" pitchFamily="18" charset="0"/>
                      </a:rPr>
                      <m:t>=1</m:t>
                    </m:r>
                  </m:oMath>
                </a14:m>
                <a:endParaRPr kumimoji="1" lang="en-US" altLang="zh-CN" sz="2400" dirty="0" smtClean="0">
                  <a:solidFill>
                    <a:srgbClr val="0070C0"/>
                  </a:solidFill>
                  <a:latin typeface="+mn-ea"/>
                </a:endParaRPr>
              </a:p>
              <a:p>
                <a:pPr marL="457200" indent="-457200">
                  <a:buSzPct val="100000"/>
                  <a:buFont typeface="+mj-lt"/>
                  <a:buAutoNum type="arabicPeriod"/>
                </a:pPr>
                <a:r>
                  <a:rPr kumimoji="1" lang="zh-CN" altLang="en-US" sz="2400" dirty="0">
                    <a:solidFill>
                      <a:srgbClr val="C00000"/>
                    </a:solidFill>
                    <a:latin typeface="+mn-ea"/>
                  </a:rPr>
                  <a:t>根据角动量量子数耦合规则写出可能的</a:t>
                </a:r>
                <a:r>
                  <a:rPr kumimoji="1" lang="zh-CN" altLang="en-US" sz="2400" dirty="0" smtClean="0">
                    <a:solidFill>
                      <a:srgbClr val="C00000"/>
                    </a:solidFill>
                    <a:latin typeface="+mn-ea"/>
                  </a:rPr>
                  <a:t>总角动量</a:t>
                </a:r>
                <a:r>
                  <a:rPr kumimoji="1" lang="zh-CN" altLang="en-US" sz="2400" dirty="0">
                    <a:solidFill>
                      <a:srgbClr val="C00000"/>
                    </a:solidFill>
                    <a:latin typeface="+mn-ea"/>
                  </a:rPr>
                  <a:t>子</a:t>
                </a:r>
                <a:r>
                  <a:rPr kumimoji="1" lang="zh-CN" altLang="en-US" sz="2400" dirty="0" smtClean="0">
                    <a:solidFill>
                      <a:srgbClr val="C00000"/>
                    </a:solidFill>
                    <a:latin typeface="+mn-ea"/>
                  </a:rPr>
                  <a:t>数</a:t>
                </a:r>
                <a:endParaRPr kumimoji="1" lang="en-US" altLang="zh-CN" sz="2400" dirty="0" smtClean="0">
                  <a:solidFill>
                    <a:srgbClr val="C00000"/>
                  </a:solidFill>
                  <a:latin typeface="+mn-ea"/>
                </a:endParaRPr>
              </a:p>
              <a:p>
                <a:pPr marL="400050" lvl="1" indent="0">
                  <a:buSzPct val="100000"/>
                  <a:buNone/>
                </a:pPr>
                <a:r>
                  <a:rPr lang="zh-CN" altLang="en-US" sz="2400" dirty="0" smtClean="0">
                    <a:solidFill>
                      <a:srgbClr val="0070C0"/>
                    </a:solidFill>
                    <a:latin typeface="+mn-ea"/>
                  </a:rPr>
                  <a:t>对</a:t>
                </a:r>
                <a14:m>
                  <m:oMath xmlns:m="http://schemas.openxmlformats.org/officeDocument/2006/math">
                    <m:r>
                      <a:rPr lang="en-US" altLang="zh-CN" sz="2400" b="0" i="1" smtClean="0">
                        <a:solidFill>
                          <a:srgbClr val="0070C0"/>
                        </a:solidFill>
                        <a:latin typeface="Cambria Math" panose="02040503050406030204" pitchFamily="18" charset="0"/>
                      </a:rPr>
                      <m:t>𝑆</m:t>
                    </m:r>
                    <m:r>
                      <a:rPr lang="en-US" altLang="zh-CN" sz="2400" b="0" i="1" smtClean="0">
                        <a:solidFill>
                          <a:srgbClr val="0070C0"/>
                        </a:solidFill>
                        <a:latin typeface="Cambria Math" panose="02040503050406030204" pitchFamily="18" charset="0"/>
                      </a:rPr>
                      <m:t>=0, </m:t>
                    </m:r>
                    <m:r>
                      <a:rPr lang="en-US" altLang="zh-CN" sz="2400" b="0" i="1" smtClean="0">
                        <a:solidFill>
                          <a:srgbClr val="0070C0"/>
                        </a:solidFill>
                        <a:latin typeface="Cambria Math" panose="02040503050406030204" pitchFamily="18" charset="0"/>
                      </a:rPr>
                      <m:t>𝐿</m:t>
                    </m:r>
                    <m:r>
                      <a:rPr lang="en-US" altLang="zh-CN" sz="2400" b="0" i="1" smtClean="0">
                        <a:solidFill>
                          <a:srgbClr val="0070C0"/>
                        </a:solidFill>
                        <a:latin typeface="Cambria Math" panose="02040503050406030204" pitchFamily="18" charset="0"/>
                      </a:rPr>
                      <m:t>=1,</m:t>
                    </m:r>
                  </m:oMath>
                </a14:m>
                <a:r>
                  <a:rPr lang="en-US" altLang="zh-CN" sz="2400" dirty="0" smtClean="0">
                    <a:solidFill>
                      <a:srgbClr val="0070C0"/>
                    </a:solidFill>
                    <a:latin typeface="+mn-ea"/>
                  </a:rPr>
                  <a:t> </a:t>
                </a:r>
                <a14:m>
                  <m:oMath xmlns:m="http://schemas.openxmlformats.org/officeDocument/2006/math">
                    <m:r>
                      <a:rPr lang="en-US" altLang="zh-CN" sz="2400" b="0" i="1" dirty="0" smtClean="0">
                        <a:solidFill>
                          <a:srgbClr val="0070C0"/>
                        </a:solidFill>
                        <a:latin typeface="Cambria Math" panose="02040503050406030204" pitchFamily="18" charset="0"/>
                      </a:rPr>
                      <m:t>𝐽</m:t>
                    </m:r>
                    <m:r>
                      <a:rPr lang="en-US" altLang="zh-CN" sz="2400" b="0" i="1" dirty="0" smtClean="0">
                        <a:solidFill>
                          <a:srgbClr val="0070C0"/>
                        </a:solidFill>
                        <a:latin typeface="Cambria Math" panose="02040503050406030204" pitchFamily="18" charset="0"/>
                      </a:rPr>
                      <m:t>=</m:t>
                    </m:r>
                    <m:d>
                      <m:dPr>
                        <m:begChr m:val="|"/>
                        <m:endChr m:val="|"/>
                        <m:ctrlPr>
                          <a:rPr lang="en-US" altLang="zh-CN" sz="2400" b="0" i="1" dirty="0" smtClean="0">
                            <a:solidFill>
                              <a:srgbClr val="0070C0"/>
                            </a:solidFill>
                            <a:latin typeface="Cambria Math" panose="02040503050406030204" pitchFamily="18" charset="0"/>
                          </a:rPr>
                        </m:ctrlPr>
                      </m:dPr>
                      <m:e>
                        <m:r>
                          <a:rPr lang="en-US" altLang="zh-CN" sz="2400" b="0" i="1" dirty="0" smtClean="0">
                            <a:solidFill>
                              <a:srgbClr val="0070C0"/>
                            </a:solidFill>
                            <a:latin typeface="Cambria Math" panose="02040503050406030204" pitchFamily="18" charset="0"/>
                          </a:rPr>
                          <m:t>𝐿</m:t>
                        </m:r>
                        <m:r>
                          <a:rPr lang="en-US" altLang="zh-CN" sz="2400" b="0" i="1" dirty="0" smtClean="0">
                            <a:solidFill>
                              <a:srgbClr val="0070C0"/>
                            </a:solidFill>
                            <a:latin typeface="Cambria Math" panose="02040503050406030204" pitchFamily="18" charset="0"/>
                          </a:rPr>
                          <m:t>−</m:t>
                        </m:r>
                        <m:r>
                          <a:rPr lang="en-US" altLang="zh-CN" sz="2400" b="0" i="1" dirty="0" smtClean="0">
                            <a:solidFill>
                              <a:srgbClr val="0070C0"/>
                            </a:solidFill>
                            <a:latin typeface="Cambria Math" panose="02040503050406030204" pitchFamily="18" charset="0"/>
                          </a:rPr>
                          <m:t>𝑆</m:t>
                        </m:r>
                      </m:e>
                    </m:d>
                    <m:r>
                      <a:rPr lang="en-US" altLang="zh-CN" sz="2400" b="0" i="1" dirty="0" smtClean="0">
                        <a:solidFill>
                          <a:srgbClr val="0070C0"/>
                        </a:solidFill>
                        <a:latin typeface="Cambria Math" panose="02040503050406030204" pitchFamily="18" charset="0"/>
                      </a:rPr>
                      <m:t>,…</m:t>
                    </m:r>
                    <m:r>
                      <a:rPr lang="en-US" altLang="zh-CN" sz="2400" b="0" i="1" dirty="0" smtClean="0">
                        <a:solidFill>
                          <a:srgbClr val="0070C0"/>
                        </a:solidFill>
                        <a:latin typeface="Cambria Math" panose="02040503050406030204" pitchFamily="18" charset="0"/>
                      </a:rPr>
                      <m:t>𝐿</m:t>
                    </m:r>
                    <m:r>
                      <a:rPr lang="en-US" altLang="zh-CN" sz="2400" b="0" i="1" dirty="0" smtClean="0">
                        <a:solidFill>
                          <a:srgbClr val="0070C0"/>
                        </a:solidFill>
                        <a:latin typeface="Cambria Math" panose="02040503050406030204" pitchFamily="18" charset="0"/>
                      </a:rPr>
                      <m:t>+</m:t>
                    </m:r>
                    <m:r>
                      <a:rPr lang="en-US" altLang="zh-CN" sz="2400" b="0" i="1" dirty="0" smtClean="0">
                        <a:solidFill>
                          <a:srgbClr val="0070C0"/>
                        </a:solidFill>
                        <a:latin typeface="Cambria Math" panose="02040503050406030204" pitchFamily="18" charset="0"/>
                      </a:rPr>
                      <m:t>𝑆</m:t>
                    </m:r>
                    <m:r>
                      <a:rPr lang="en-US" altLang="zh-CN" sz="2400" b="0" i="1" dirty="0" smtClean="0">
                        <a:solidFill>
                          <a:srgbClr val="0070C0"/>
                        </a:solidFill>
                        <a:latin typeface="Cambria Math" panose="02040503050406030204" pitchFamily="18" charset="0"/>
                      </a:rPr>
                      <m:t>=1</m:t>
                    </m:r>
                  </m:oMath>
                </a14:m>
                <a:endParaRPr lang="en-US" altLang="zh-CN" sz="2400" dirty="0" smtClean="0">
                  <a:solidFill>
                    <a:srgbClr val="C00000"/>
                  </a:solidFill>
                </a:endParaRPr>
              </a:p>
              <a:p>
                <a:pPr marL="400050" lvl="1" indent="0">
                  <a:buSzPct val="100000"/>
                  <a:buNone/>
                </a:pPr>
                <a:r>
                  <a:rPr lang="zh-CN" altLang="en-US" sz="2400" dirty="0">
                    <a:solidFill>
                      <a:srgbClr val="0070C0"/>
                    </a:solidFill>
                    <a:latin typeface="+mn-ea"/>
                  </a:rPr>
                  <a:t>对</a:t>
                </a:r>
                <a14:m>
                  <m:oMath xmlns:m="http://schemas.openxmlformats.org/officeDocument/2006/math">
                    <m:r>
                      <a:rPr lang="en-US" altLang="zh-CN" sz="2400" i="1">
                        <a:solidFill>
                          <a:srgbClr val="0070C0"/>
                        </a:solidFill>
                        <a:latin typeface="Cambria Math" panose="02040503050406030204" pitchFamily="18" charset="0"/>
                      </a:rPr>
                      <m:t>𝑆</m:t>
                    </m:r>
                    <m:r>
                      <a:rPr lang="en-US" altLang="zh-CN" sz="2400" i="1">
                        <a:solidFill>
                          <a:srgbClr val="0070C0"/>
                        </a:solidFill>
                        <a:latin typeface="Cambria Math" panose="02040503050406030204" pitchFamily="18" charset="0"/>
                      </a:rPr>
                      <m:t>=1, </m:t>
                    </m:r>
                    <m:r>
                      <a:rPr lang="en-US" altLang="zh-CN" sz="2400" i="1">
                        <a:solidFill>
                          <a:srgbClr val="0070C0"/>
                        </a:solidFill>
                        <a:latin typeface="Cambria Math" panose="02040503050406030204" pitchFamily="18" charset="0"/>
                      </a:rPr>
                      <m:t>𝐿</m:t>
                    </m:r>
                    <m:r>
                      <a:rPr lang="en-US" altLang="zh-CN" sz="2400" i="1">
                        <a:solidFill>
                          <a:srgbClr val="0070C0"/>
                        </a:solidFill>
                        <a:latin typeface="Cambria Math" panose="02040503050406030204" pitchFamily="18" charset="0"/>
                      </a:rPr>
                      <m:t>=1,</m:t>
                    </m:r>
                  </m:oMath>
                </a14:m>
                <a:r>
                  <a:rPr lang="en-US" altLang="zh-CN" sz="2400" dirty="0">
                    <a:solidFill>
                      <a:srgbClr val="0070C0"/>
                    </a:solidFill>
                    <a:latin typeface="+mn-ea"/>
                  </a:rPr>
                  <a:t> </a:t>
                </a:r>
                <a14:m>
                  <m:oMath xmlns:m="http://schemas.openxmlformats.org/officeDocument/2006/math">
                    <m:r>
                      <a:rPr lang="en-US" altLang="zh-CN" sz="2400" i="1" dirty="0">
                        <a:solidFill>
                          <a:srgbClr val="0070C0"/>
                        </a:solidFill>
                        <a:latin typeface="Cambria Math" panose="02040503050406030204" pitchFamily="18" charset="0"/>
                      </a:rPr>
                      <m:t>𝐽</m:t>
                    </m:r>
                    <m:r>
                      <a:rPr lang="en-US" altLang="zh-CN" sz="2400" i="1" dirty="0">
                        <a:solidFill>
                          <a:srgbClr val="0070C0"/>
                        </a:solidFill>
                        <a:latin typeface="Cambria Math" panose="02040503050406030204" pitchFamily="18" charset="0"/>
                      </a:rPr>
                      <m:t>=</m:t>
                    </m:r>
                    <m:d>
                      <m:dPr>
                        <m:begChr m:val="|"/>
                        <m:endChr m:val="|"/>
                        <m:ctrlPr>
                          <a:rPr lang="en-US" altLang="zh-CN" sz="2400" i="1" dirty="0">
                            <a:solidFill>
                              <a:srgbClr val="0070C0"/>
                            </a:solidFill>
                            <a:latin typeface="Cambria Math" panose="02040503050406030204" pitchFamily="18" charset="0"/>
                          </a:rPr>
                        </m:ctrlPr>
                      </m:dPr>
                      <m:e>
                        <m:r>
                          <a:rPr lang="en-US" altLang="zh-CN" sz="2400" i="1" dirty="0">
                            <a:solidFill>
                              <a:srgbClr val="0070C0"/>
                            </a:solidFill>
                            <a:latin typeface="Cambria Math" panose="02040503050406030204" pitchFamily="18" charset="0"/>
                          </a:rPr>
                          <m:t>𝐿</m:t>
                        </m:r>
                        <m:r>
                          <a:rPr lang="en-US" altLang="zh-CN" sz="2400" i="1" dirty="0">
                            <a:solidFill>
                              <a:srgbClr val="0070C0"/>
                            </a:solidFill>
                            <a:latin typeface="Cambria Math" panose="02040503050406030204" pitchFamily="18" charset="0"/>
                          </a:rPr>
                          <m:t>−</m:t>
                        </m:r>
                        <m:r>
                          <a:rPr lang="en-US" altLang="zh-CN" sz="2400" i="1" dirty="0">
                            <a:solidFill>
                              <a:srgbClr val="0070C0"/>
                            </a:solidFill>
                            <a:latin typeface="Cambria Math" panose="02040503050406030204" pitchFamily="18" charset="0"/>
                          </a:rPr>
                          <m:t>𝑆</m:t>
                        </m:r>
                      </m:e>
                    </m:d>
                    <m:r>
                      <a:rPr lang="en-US" altLang="zh-CN" sz="2400" i="1" dirty="0">
                        <a:solidFill>
                          <a:srgbClr val="0070C0"/>
                        </a:solidFill>
                        <a:latin typeface="Cambria Math" panose="02040503050406030204" pitchFamily="18" charset="0"/>
                      </a:rPr>
                      <m:t>,…</m:t>
                    </m:r>
                    <m:r>
                      <a:rPr lang="en-US" altLang="zh-CN" sz="2400" i="1" dirty="0">
                        <a:solidFill>
                          <a:srgbClr val="0070C0"/>
                        </a:solidFill>
                        <a:latin typeface="Cambria Math" panose="02040503050406030204" pitchFamily="18" charset="0"/>
                      </a:rPr>
                      <m:t>𝐿</m:t>
                    </m:r>
                    <m:r>
                      <a:rPr lang="en-US" altLang="zh-CN" sz="2400" i="1" dirty="0">
                        <a:solidFill>
                          <a:srgbClr val="0070C0"/>
                        </a:solidFill>
                        <a:latin typeface="Cambria Math" panose="02040503050406030204" pitchFamily="18" charset="0"/>
                      </a:rPr>
                      <m:t>+</m:t>
                    </m:r>
                    <m:r>
                      <a:rPr lang="en-US" altLang="zh-CN" sz="2400" i="1" dirty="0">
                        <a:solidFill>
                          <a:srgbClr val="0070C0"/>
                        </a:solidFill>
                        <a:latin typeface="Cambria Math" panose="02040503050406030204" pitchFamily="18" charset="0"/>
                      </a:rPr>
                      <m:t>𝑆</m:t>
                    </m:r>
                    <m:r>
                      <a:rPr lang="en-US" altLang="zh-CN" sz="2400" i="1" dirty="0">
                        <a:solidFill>
                          <a:srgbClr val="0070C0"/>
                        </a:solidFill>
                        <a:latin typeface="Cambria Math" panose="02040503050406030204" pitchFamily="18" charset="0"/>
                      </a:rPr>
                      <m:t>=0,1,2</m:t>
                    </m:r>
                  </m:oMath>
                </a14:m>
                <a:endParaRPr lang="en-US" altLang="zh-CN" sz="2400" dirty="0" smtClean="0">
                  <a:solidFill>
                    <a:srgbClr val="C00000"/>
                  </a:solidFill>
                </a:endParaRPr>
              </a:p>
              <a:p>
                <a:pPr marL="457200" indent="-457200">
                  <a:buSzPct val="100000"/>
                  <a:buFont typeface="+mj-lt"/>
                  <a:buAutoNum type="arabicPeriod"/>
                </a:pPr>
                <a:r>
                  <a:rPr lang="zh-CN" altLang="en-US" sz="2400" dirty="0" smtClean="0">
                    <a:solidFill>
                      <a:srgbClr val="C00000"/>
                    </a:solidFill>
                  </a:rPr>
                  <a:t>按照原子符号的写法写出可能的原子态</a:t>
                </a:r>
                <a:endParaRPr lang="en-US" altLang="zh-CN" sz="2400" dirty="0" smtClean="0">
                  <a:solidFill>
                    <a:srgbClr val="C00000"/>
                  </a:solidFill>
                </a:endParaRPr>
              </a:p>
              <a:p>
                <a:pPr marL="400050" lvl="1" indent="0">
                  <a:buSzPct val="100000"/>
                  <a:buNone/>
                </a:pPr>
                <a14:m>
                  <m:oMath xmlns:m="http://schemas.openxmlformats.org/officeDocument/2006/math">
                    <m:sSub>
                      <m:sSubPr>
                        <m:ctrlPr>
                          <a:rPr lang="en-US" altLang="zh-CN" sz="2400" b="0" i="1" smtClean="0">
                            <a:solidFill>
                              <a:srgbClr val="0070C0"/>
                            </a:solidFill>
                            <a:latin typeface="Cambria Math" panose="02040503050406030204" pitchFamily="18" charset="0"/>
                          </a:rPr>
                        </m:ctrlPr>
                      </m:sSubPr>
                      <m:e>
                        <m:sPre>
                          <m:sPrePr>
                            <m:ctrlPr>
                              <a:rPr lang="en-US" altLang="zh-CN" sz="2400" b="0" i="1" smtClean="0">
                                <a:solidFill>
                                  <a:srgbClr val="0070C0"/>
                                </a:solidFill>
                                <a:latin typeface="Cambria Math" panose="02040503050406030204" pitchFamily="18" charset="0"/>
                              </a:rPr>
                            </m:ctrlPr>
                          </m:sPrePr>
                          <m:sub/>
                          <m:sup>
                            <m:r>
                              <a:rPr lang="en-US" altLang="zh-CN" sz="2400" b="0" i="1" smtClean="0">
                                <a:solidFill>
                                  <a:srgbClr val="0070C0"/>
                                </a:solidFill>
                                <a:latin typeface="Cambria Math" panose="02040503050406030204" pitchFamily="18" charset="0"/>
                              </a:rPr>
                              <m:t>1</m:t>
                            </m:r>
                          </m:sup>
                          <m:e>
                            <m:r>
                              <a:rPr lang="en-US" altLang="zh-CN" sz="2400" i="1" smtClean="0">
                                <a:solidFill>
                                  <a:srgbClr val="0070C0"/>
                                </a:solidFill>
                                <a:latin typeface="Cambria Math" panose="02040503050406030204" pitchFamily="18" charset="0"/>
                              </a:rPr>
                              <m:t>𝑃</m:t>
                            </m:r>
                          </m:e>
                        </m:sPre>
                      </m:e>
                      <m:sub>
                        <m:r>
                          <a:rPr lang="en-US" altLang="zh-CN" sz="2400" b="0" i="1" smtClean="0">
                            <a:solidFill>
                              <a:srgbClr val="0070C0"/>
                            </a:solidFill>
                            <a:latin typeface="Cambria Math" panose="02040503050406030204" pitchFamily="18" charset="0"/>
                          </a:rPr>
                          <m:t>1</m:t>
                        </m:r>
                      </m:sub>
                    </m:sSub>
                  </m:oMath>
                </a14:m>
                <a:r>
                  <a:rPr lang="en-US" altLang="zh-CN" sz="2400" dirty="0" smtClean="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b="0" i="1" smtClean="0">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b="0" i="1" smtClean="0">
                            <a:solidFill>
                              <a:srgbClr val="0070C0"/>
                            </a:solidFill>
                            <a:latin typeface="Cambria Math" panose="02040503050406030204" pitchFamily="18" charset="0"/>
                          </a:rPr>
                          <m:t>0</m:t>
                        </m:r>
                      </m:sub>
                    </m:sSub>
                  </m:oMath>
                </a14:m>
                <a:r>
                  <a:rPr lang="en-US" altLang="zh-CN" sz="2400" dirty="0" smtClean="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b="0" i="1" smtClean="0">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i="1">
                            <a:solidFill>
                              <a:srgbClr val="0070C0"/>
                            </a:solidFill>
                            <a:latin typeface="Cambria Math" panose="02040503050406030204" pitchFamily="18" charset="0"/>
                          </a:rPr>
                          <m:t>1</m:t>
                        </m:r>
                      </m:sub>
                    </m:sSub>
                  </m:oMath>
                </a14:m>
                <a:r>
                  <a:rPr lang="en-US" altLang="zh-CN" sz="2400" dirty="0" smtClean="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b="0" i="1" smtClean="0">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b="0" i="1" smtClean="0">
                            <a:solidFill>
                              <a:srgbClr val="0070C0"/>
                            </a:solidFill>
                            <a:latin typeface="Cambria Math" panose="02040503050406030204" pitchFamily="18" charset="0"/>
                          </a:rPr>
                          <m:t>2</m:t>
                        </m:r>
                      </m:sub>
                    </m:sSub>
                  </m:oMath>
                </a14:m>
                <a:endParaRPr lang="zh-CN" altLang="en-US" sz="2400" dirty="0">
                  <a:solidFill>
                    <a:srgbClr val="0070C0"/>
                  </a:solidFill>
                </a:endParaRPr>
              </a:p>
              <a:p>
                <a:pPr marL="400050" lvl="1" indent="0">
                  <a:buSzPct val="100000"/>
                  <a:buNone/>
                </a:pPr>
                <a:endParaRPr lang="zh-CN" altLang="en-US" sz="2400" dirty="0">
                  <a:solidFill>
                    <a:srgbClr val="C0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1560" y="1114600"/>
                <a:ext cx="7704856" cy="5626767"/>
              </a:xfrm>
              <a:blipFill rotWithShape="0">
                <a:blip r:embed="rId2"/>
                <a:stretch>
                  <a:fillRect l="-1899" t="-867" r="-554"/>
                </a:stretch>
              </a:blipFill>
            </p:spPr>
            <p:txBody>
              <a:bodyPr/>
              <a:lstStyle/>
              <a:p>
                <a:r>
                  <a:rPr lang="zh-CN" altLang="en-US">
                    <a:noFill/>
                  </a:rPr>
                  <a:t> </a:t>
                </a:r>
              </a:p>
            </p:txBody>
          </p:sp>
        </mc:Fallback>
      </mc:AlternateContent>
      <p:sp>
        <p:nvSpPr>
          <p:cNvPr id="4" name="Oval 5"/>
          <p:cNvSpPr>
            <a:spLocks noChangeArrowheads="1"/>
          </p:cNvSpPr>
          <p:nvPr/>
        </p:nvSpPr>
        <p:spPr bwMode="auto">
          <a:xfrm rot="21494913">
            <a:off x="2712490" y="3119211"/>
            <a:ext cx="2074750" cy="1608137"/>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WordArt 6"/>
          <p:cNvSpPr>
            <a:spLocks noChangeArrowheads="1" noChangeShapeType="1" noTextEdit="1"/>
          </p:cNvSpPr>
          <p:nvPr/>
        </p:nvSpPr>
        <p:spPr bwMode="auto">
          <a:xfrm rot="21594551">
            <a:off x="3060802" y="3286101"/>
            <a:ext cx="1410084" cy="122396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sz="3600" kern="10" dirty="0" smtClean="0">
                <a:ln w="9525">
                  <a:solidFill>
                    <a:srgbClr val="FF0000"/>
                  </a:solidFill>
                  <a:round/>
                  <a:headEnd/>
                  <a:tailEnd/>
                </a:ln>
                <a:solidFill>
                  <a:srgbClr val="FF0000"/>
                </a:solidFill>
                <a:latin typeface="隶书" panose="02010509060101010101" pitchFamily="49" charset="-122"/>
                <a:ea typeface="隶书" panose="02010509060101010101" pitchFamily="49" charset="-122"/>
              </a:rPr>
              <a:t>非同科电子</a:t>
            </a:r>
            <a:endParaRPr lang="zh-CN" altLang="en-US" sz="3600" kern="10" dirty="0">
              <a:ln w="9525">
                <a:solidFill>
                  <a:srgbClr val="FF0000"/>
                </a:solidFill>
                <a:round/>
                <a:headEnd/>
                <a:tailEnd/>
              </a:ln>
              <a:solidFill>
                <a:srgbClr val="FF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6986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偶数</a:t>
            </a:r>
            <a:r>
              <a:rPr lang="zh-CN" altLang="en-US" sz="2800" dirty="0" smtClean="0"/>
              <a:t>法则</a:t>
            </a:r>
            <a:r>
              <a:rPr lang="en-US" altLang="zh-CN" sz="2800" dirty="0" smtClean="0"/>
              <a:t>——</a:t>
            </a:r>
            <a:r>
              <a:rPr lang="zh-CN" altLang="en-US" sz="2800" dirty="0" smtClean="0"/>
              <a:t>两个电子的同科组态</a:t>
            </a:r>
            <a:endParaRPr lang="zh-CN" altLang="en-US" sz="2800" dirty="0"/>
          </a:p>
        </p:txBody>
      </p:sp>
      <p:sp>
        <p:nvSpPr>
          <p:cNvPr id="3" name="内容占位符 2"/>
          <p:cNvSpPr>
            <a:spLocks noGrp="1"/>
          </p:cNvSpPr>
          <p:nvPr>
            <p:ph idx="1"/>
          </p:nvPr>
        </p:nvSpPr>
        <p:spPr>
          <a:xfrm>
            <a:off x="457200" y="1268760"/>
            <a:ext cx="8229600" cy="4525962"/>
          </a:xfrm>
        </p:spPr>
        <p:txBody>
          <a:bodyPr/>
          <a:lstStyle/>
          <a:p>
            <a:pPr>
              <a:lnSpc>
                <a:spcPct val="120000"/>
              </a:lnSpc>
              <a:defRPr/>
            </a:pPr>
            <a:r>
              <a:rPr kumimoji="1" lang="zh-CN" altLang="en-US" sz="2400" dirty="0" smtClean="0">
                <a:latin typeface="Times New Roman" panose="02020603050405020304" pitchFamily="18" charset="0"/>
                <a:cs typeface="Times New Roman" panose="02020603050405020304" pitchFamily="18" charset="0"/>
              </a:rPr>
              <a:t>例如</a:t>
            </a:r>
            <a:r>
              <a:rPr kumimoji="1" lang="zh-CN" altLang="en-US" sz="2400" dirty="0">
                <a:latin typeface="Times New Roman" panose="02020603050405020304" pitchFamily="18" charset="0"/>
                <a:cs typeface="Times New Roman" panose="02020603050405020304" pitchFamily="18" charset="0"/>
              </a:rPr>
              <a:t>，两个</a:t>
            </a:r>
            <a:r>
              <a:rPr kumimoji="1" lang="en-US" altLang="zh-CN" sz="2400" dirty="0">
                <a:latin typeface="Times New Roman" panose="02020603050405020304" pitchFamily="18" charset="0"/>
                <a:cs typeface="Times New Roman" panose="02020603050405020304" pitchFamily="18" charset="0"/>
              </a:rPr>
              <a:t>p</a:t>
            </a:r>
            <a:r>
              <a:rPr kumimoji="1" lang="zh-CN" altLang="en-US" sz="2400" dirty="0">
                <a:latin typeface="Times New Roman" panose="02020603050405020304" pitchFamily="18" charset="0"/>
                <a:cs typeface="Times New Roman" panose="02020603050405020304" pitchFamily="18" charset="0"/>
              </a:rPr>
              <a:t>电子，又有相同的</a:t>
            </a:r>
            <a:r>
              <a:rPr kumimoji="1" lang="en-US" altLang="zh-CN" sz="2400" i="1" dirty="0">
                <a:latin typeface="Times New Roman" panose="02020603050405020304" pitchFamily="18" charset="0"/>
                <a:cs typeface="Times New Roman" panose="02020603050405020304" pitchFamily="18" charset="0"/>
              </a:rPr>
              <a:t>n</a:t>
            </a:r>
            <a:r>
              <a:rPr kumimoji="1" lang="zh-CN" altLang="en-US" sz="2400" dirty="0">
                <a:latin typeface="Times New Roman" panose="02020603050405020304" pitchFamily="18" charset="0"/>
                <a:cs typeface="Times New Roman" panose="02020603050405020304" pitchFamily="18" charset="0"/>
              </a:rPr>
              <a:t>，即</a:t>
            </a:r>
            <a:r>
              <a:rPr kumimoji="1" lang="en-US" altLang="zh-CN" sz="2400" i="1" dirty="0">
                <a:latin typeface="Times New Roman" panose="02020603050405020304" pitchFamily="18" charset="0"/>
                <a:cs typeface="Times New Roman" panose="02020603050405020304" pitchFamily="18" charset="0"/>
              </a:rPr>
              <a:t>n</a:t>
            </a:r>
            <a:r>
              <a:rPr kumimoji="1" lang="en-US" altLang="zh-CN" sz="2400" dirty="0">
                <a:latin typeface="Times New Roman" panose="02020603050405020304" pitchFamily="18" charset="0"/>
                <a:cs typeface="Times New Roman" panose="02020603050405020304" pitchFamily="18" charset="0"/>
              </a:rPr>
              <a:t>p</a:t>
            </a:r>
            <a:r>
              <a:rPr kumimoji="1" lang="en-US" altLang="zh-CN" sz="2400" baseline="30000" dirty="0">
                <a:latin typeface="Times New Roman" panose="02020603050405020304" pitchFamily="18" charset="0"/>
                <a:cs typeface="Times New Roman" panose="02020603050405020304" pitchFamily="18" charset="0"/>
              </a:rPr>
              <a:t>2</a:t>
            </a:r>
            <a:r>
              <a:rPr kumimoji="1" lang="zh-CN" altLang="en-US" sz="2400" dirty="0">
                <a:latin typeface="Times New Roman" panose="02020603050405020304" pitchFamily="18" charset="0"/>
                <a:cs typeface="Times New Roman" panose="02020603050405020304" pitchFamily="18" charset="0"/>
              </a:rPr>
              <a:t>。首先，假设这是两个非同科</a:t>
            </a:r>
            <a:r>
              <a:rPr kumimoji="1" lang="en-US" altLang="zh-CN" sz="2400" dirty="0">
                <a:latin typeface="Times New Roman" panose="02020603050405020304" pitchFamily="18" charset="0"/>
                <a:cs typeface="Times New Roman" panose="02020603050405020304" pitchFamily="18" charset="0"/>
              </a:rPr>
              <a:t>p</a:t>
            </a:r>
            <a:r>
              <a:rPr kumimoji="1" lang="zh-CN" altLang="en-US" sz="2400" dirty="0">
                <a:latin typeface="Times New Roman" panose="02020603050405020304" pitchFamily="18" charset="0"/>
                <a:cs typeface="Times New Roman" panose="02020603050405020304" pitchFamily="18" charset="0"/>
              </a:rPr>
              <a:t>电子，按照</a:t>
            </a:r>
            <a:r>
              <a:rPr kumimoji="1" lang="en-US" altLang="zh-CN" sz="2400" dirty="0">
                <a:solidFill>
                  <a:schemeClr val="folHlink"/>
                </a:solidFill>
                <a:latin typeface="Times New Roman" panose="02020603050405020304" pitchFamily="18" charset="0"/>
                <a:cs typeface="Times New Roman" panose="02020603050405020304" pitchFamily="18" charset="0"/>
              </a:rPr>
              <a:t>L-S</a:t>
            </a:r>
            <a:r>
              <a:rPr kumimoji="1" lang="zh-CN" altLang="en-US" sz="2400" dirty="0">
                <a:solidFill>
                  <a:schemeClr val="folHlink"/>
                </a:solidFill>
                <a:latin typeface="Times New Roman" panose="02020603050405020304" pitchFamily="18" charset="0"/>
                <a:cs typeface="Times New Roman" panose="02020603050405020304" pitchFamily="18" charset="0"/>
              </a:rPr>
              <a:t>耦合法则</a:t>
            </a:r>
            <a:r>
              <a:rPr kumimoji="1" lang="zh-CN" altLang="en-US" sz="2400" dirty="0">
                <a:latin typeface="Times New Roman" panose="02020603050405020304" pitchFamily="18" charset="0"/>
                <a:cs typeface="Times New Roman" panose="02020603050405020304" pitchFamily="18" charset="0"/>
              </a:rPr>
              <a:t>，会形成</a:t>
            </a:r>
          </a:p>
          <a:p>
            <a:pPr marL="82153" indent="0">
              <a:lnSpc>
                <a:spcPct val="120000"/>
              </a:lnSpc>
              <a:buNone/>
              <a:defRPr/>
            </a:pPr>
            <a:r>
              <a:rPr kumimoji="1" lang="zh-CN" altLang="en-US" sz="2400" dirty="0">
                <a:solidFill>
                  <a:srgbClr val="CC0000"/>
                </a:solidFill>
                <a:latin typeface="Times New Roman" panose="02020603050405020304" pitchFamily="18" charset="0"/>
                <a:cs typeface="Times New Roman" panose="02020603050405020304" pitchFamily="18" charset="0"/>
              </a:rPr>
              <a:t>            </a:t>
            </a:r>
            <a:r>
              <a:rPr kumimoji="1" lang="en-US" altLang="zh-CN" sz="2400" baseline="30000" dirty="0">
                <a:solidFill>
                  <a:schemeClr val="folHlink"/>
                </a:solidFill>
                <a:latin typeface="Times New Roman" panose="02020603050405020304" pitchFamily="18" charset="0"/>
                <a:cs typeface="Times New Roman" panose="02020603050405020304" pitchFamily="18" charset="0"/>
              </a:rPr>
              <a:t>1</a:t>
            </a:r>
            <a:r>
              <a:rPr kumimoji="1" lang="en-US" altLang="zh-CN" sz="2400" dirty="0">
                <a:solidFill>
                  <a:schemeClr val="folHlink"/>
                </a:solidFill>
                <a:latin typeface="Times New Roman" panose="02020603050405020304" pitchFamily="18" charset="0"/>
                <a:cs typeface="Times New Roman" panose="02020603050405020304" pitchFamily="18" charset="0"/>
              </a:rPr>
              <a:t>S</a:t>
            </a:r>
            <a:r>
              <a:rPr kumimoji="1" lang="zh-CN" altLang="en-US" sz="2400" dirty="0">
                <a:solidFill>
                  <a:schemeClr val="folHlink"/>
                </a:solidFill>
                <a:latin typeface="Times New Roman" panose="02020603050405020304" pitchFamily="18" charset="0"/>
                <a:cs typeface="Times New Roman" panose="02020603050405020304" pitchFamily="18" charset="0"/>
              </a:rPr>
              <a:t>，</a:t>
            </a:r>
            <a:r>
              <a:rPr kumimoji="1" lang="en-US" altLang="zh-CN" sz="2400" baseline="30000" dirty="0">
                <a:solidFill>
                  <a:schemeClr val="folHlink"/>
                </a:solidFill>
                <a:latin typeface="Times New Roman" panose="02020603050405020304" pitchFamily="18" charset="0"/>
                <a:cs typeface="Times New Roman" panose="02020603050405020304" pitchFamily="18" charset="0"/>
              </a:rPr>
              <a:t>1</a:t>
            </a:r>
            <a:r>
              <a:rPr kumimoji="1" lang="en-US" altLang="zh-CN" sz="2400" dirty="0">
                <a:solidFill>
                  <a:schemeClr val="folHlink"/>
                </a:solidFill>
                <a:latin typeface="Times New Roman" panose="02020603050405020304" pitchFamily="18" charset="0"/>
                <a:cs typeface="Times New Roman" panose="02020603050405020304" pitchFamily="18" charset="0"/>
              </a:rPr>
              <a:t>P</a:t>
            </a:r>
            <a:r>
              <a:rPr kumimoji="1" lang="zh-CN" altLang="en-US" sz="2400" dirty="0">
                <a:solidFill>
                  <a:schemeClr val="folHlink"/>
                </a:solidFill>
                <a:latin typeface="Times New Roman" panose="02020603050405020304" pitchFamily="18" charset="0"/>
                <a:cs typeface="Times New Roman" panose="02020603050405020304" pitchFamily="18" charset="0"/>
              </a:rPr>
              <a:t>，</a:t>
            </a:r>
            <a:r>
              <a:rPr kumimoji="1" lang="en-US" altLang="zh-CN" sz="2400" baseline="30000" dirty="0">
                <a:solidFill>
                  <a:schemeClr val="folHlink"/>
                </a:solidFill>
                <a:latin typeface="Times New Roman" panose="02020603050405020304" pitchFamily="18" charset="0"/>
                <a:cs typeface="Times New Roman" panose="02020603050405020304" pitchFamily="18" charset="0"/>
              </a:rPr>
              <a:t>1</a:t>
            </a:r>
            <a:r>
              <a:rPr kumimoji="1" lang="en-US" altLang="zh-CN" sz="2400" dirty="0">
                <a:solidFill>
                  <a:schemeClr val="folHlink"/>
                </a:solidFill>
                <a:latin typeface="Times New Roman" panose="02020603050405020304" pitchFamily="18" charset="0"/>
                <a:cs typeface="Times New Roman" panose="02020603050405020304" pitchFamily="18" charset="0"/>
              </a:rPr>
              <a:t>D</a:t>
            </a:r>
            <a:r>
              <a:rPr kumimoji="1" lang="zh-CN" altLang="en-US" sz="2400" dirty="0">
                <a:solidFill>
                  <a:schemeClr val="folHlink"/>
                </a:solidFill>
                <a:latin typeface="Times New Roman" panose="02020603050405020304" pitchFamily="18" charset="0"/>
                <a:cs typeface="Times New Roman" panose="02020603050405020304" pitchFamily="18" charset="0"/>
              </a:rPr>
              <a:t>，</a:t>
            </a:r>
            <a:r>
              <a:rPr kumimoji="1" lang="en-US" altLang="zh-CN" sz="2400" baseline="30000" dirty="0">
                <a:solidFill>
                  <a:schemeClr val="folHlink"/>
                </a:solidFill>
                <a:latin typeface="Times New Roman" panose="02020603050405020304" pitchFamily="18" charset="0"/>
                <a:cs typeface="Times New Roman" panose="02020603050405020304" pitchFamily="18" charset="0"/>
              </a:rPr>
              <a:t>3</a:t>
            </a:r>
            <a:r>
              <a:rPr kumimoji="1" lang="en-US" altLang="zh-CN" sz="2400" dirty="0">
                <a:solidFill>
                  <a:schemeClr val="folHlink"/>
                </a:solidFill>
                <a:latin typeface="Times New Roman" panose="02020603050405020304" pitchFamily="18" charset="0"/>
                <a:cs typeface="Times New Roman" panose="02020603050405020304" pitchFamily="18" charset="0"/>
              </a:rPr>
              <a:t>S</a:t>
            </a:r>
            <a:r>
              <a:rPr kumimoji="1" lang="zh-CN" altLang="en-US" sz="2400" dirty="0">
                <a:solidFill>
                  <a:schemeClr val="folHlink"/>
                </a:solidFill>
                <a:latin typeface="Times New Roman" panose="02020603050405020304" pitchFamily="18" charset="0"/>
                <a:cs typeface="Times New Roman" panose="02020603050405020304" pitchFamily="18" charset="0"/>
              </a:rPr>
              <a:t>，</a:t>
            </a:r>
            <a:r>
              <a:rPr kumimoji="1" lang="en-US" altLang="zh-CN" sz="2400" baseline="30000" dirty="0">
                <a:solidFill>
                  <a:schemeClr val="folHlink"/>
                </a:solidFill>
                <a:latin typeface="Times New Roman" panose="02020603050405020304" pitchFamily="18" charset="0"/>
                <a:cs typeface="Times New Roman" panose="02020603050405020304" pitchFamily="18" charset="0"/>
              </a:rPr>
              <a:t>3</a:t>
            </a:r>
            <a:r>
              <a:rPr kumimoji="1" lang="en-US" altLang="zh-CN" sz="2400" dirty="0">
                <a:solidFill>
                  <a:schemeClr val="folHlink"/>
                </a:solidFill>
                <a:latin typeface="Times New Roman" panose="02020603050405020304" pitchFamily="18" charset="0"/>
                <a:cs typeface="Times New Roman" panose="02020603050405020304" pitchFamily="18" charset="0"/>
              </a:rPr>
              <a:t>P</a:t>
            </a:r>
            <a:r>
              <a:rPr kumimoji="1" lang="zh-CN" altLang="en-US" sz="2400" dirty="0">
                <a:solidFill>
                  <a:schemeClr val="folHlink"/>
                </a:solidFill>
                <a:latin typeface="Times New Roman" panose="02020603050405020304" pitchFamily="18" charset="0"/>
                <a:cs typeface="Times New Roman" panose="02020603050405020304" pitchFamily="18" charset="0"/>
              </a:rPr>
              <a:t>，</a:t>
            </a:r>
            <a:r>
              <a:rPr kumimoji="1" lang="en-US" altLang="zh-CN" sz="2400" baseline="30000" dirty="0">
                <a:solidFill>
                  <a:schemeClr val="folHlink"/>
                </a:solidFill>
                <a:latin typeface="Times New Roman" panose="02020603050405020304" pitchFamily="18" charset="0"/>
                <a:cs typeface="Times New Roman" panose="02020603050405020304" pitchFamily="18" charset="0"/>
              </a:rPr>
              <a:t>3</a:t>
            </a:r>
            <a:r>
              <a:rPr kumimoji="1" lang="en-US" altLang="zh-CN" sz="2400" dirty="0">
                <a:solidFill>
                  <a:schemeClr val="folHlink"/>
                </a:solidFill>
                <a:latin typeface="Times New Roman" panose="02020603050405020304" pitchFamily="18" charset="0"/>
                <a:cs typeface="Times New Roman" panose="02020603050405020304" pitchFamily="18" charset="0"/>
              </a:rPr>
              <a:t>D</a:t>
            </a:r>
          </a:p>
          <a:p>
            <a:pPr>
              <a:lnSpc>
                <a:spcPct val="120000"/>
              </a:lnSpc>
              <a:defRPr/>
            </a:pPr>
            <a:r>
              <a:rPr kumimoji="1" lang="zh-CN" altLang="en-US" sz="2400" dirty="0" smtClean="0">
                <a:latin typeface="Times New Roman" panose="02020603050405020304" pitchFamily="18" charset="0"/>
                <a:cs typeface="Times New Roman" panose="02020603050405020304" pitchFamily="18" charset="0"/>
              </a:rPr>
              <a:t>利用</a:t>
            </a:r>
            <a:r>
              <a:rPr kumimoji="1" lang="zh-CN" altLang="en-US" sz="2400" dirty="0">
                <a:latin typeface="Times New Roman" panose="02020603050405020304" pitchFamily="18" charset="0"/>
                <a:cs typeface="Times New Roman" panose="02020603050405020304" pitchFamily="18" charset="0"/>
              </a:rPr>
              <a:t>偶数法则，只取</a:t>
            </a:r>
            <a:r>
              <a:rPr kumimoji="1" lang="en-US" altLang="zh-CN" sz="2400" u="sng" dirty="0">
                <a:solidFill>
                  <a:schemeClr val="hlink"/>
                </a:solidFill>
                <a:latin typeface="Times New Roman" panose="02020603050405020304" pitchFamily="18" charset="0"/>
                <a:cs typeface="Times New Roman" panose="02020603050405020304" pitchFamily="18" charset="0"/>
              </a:rPr>
              <a:t>L+S= even</a:t>
            </a:r>
            <a:r>
              <a:rPr kumimoji="1" lang="zh-CN" altLang="en-US" sz="2400" dirty="0">
                <a:latin typeface="Times New Roman" panose="02020603050405020304" pitchFamily="18" charset="0"/>
                <a:cs typeface="Times New Roman" panose="02020603050405020304" pitchFamily="18" charset="0"/>
              </a:rPr>
              <a:t>（偶数）的原子态为真实的原子态，即</a:t>
            </a:r>
          </a:p>
          <a:p>
            <a:pPr marL="82153" indent="0">
              <a:lnSpc>
                <a:spcPct val="120000"/>
              </a:lnSpc>
              <a:buNone/>
              <a:defRPr/>
            </a:pPr>
            <a:r>
              <a:rPr kumimoji="1" lang="zh-CN" altLang="en-US" sz="2400" dirty="0">
                <a:solidFill>
                  <a:schemeClr val="hlink"/>
                </a:solidFill>
                <a:latin typeface="Times New Roman" panose="02020603050405020304" pitchFamily="18" charset="0"/>
                <a:cs typeface="Times New Roman" panose="02020603050405020304" pitchFamily="18" charset="0"/>
              </a:rPr>
              <a:t>            </a:t>
            </a:r>
            <a:r>
              <a:rPr kumimoji="1" lang="en-US" altLang="zh-CN" sz="2400" baseline="30000" dirty="0">
                <a:solidFill>
                  <a:schemeClr val="hlink"/>
                </a:solidFill>
                <a:latin typeface="Times New Roman" panose="02020603050405020304" pitchFamily="18" charset="0"/>
                <a:cs typeface="Times New Roman" panose="02020603050405020304" pitchFamily="18" charset="0"/>
              </a:rPr>
              <a:t>1</a:t>
            </a:r>
            <a:r>
              <a:rPr kumimoji="1" lang="en-US" altLang="zh-CN" sz="2400" dirty="0">
                <a:solidFill>
                  <a:schemeClr val="hlink"/>
                </a:solidFill>
                <a:latin typeface="Times New Roman" panose="02020603050405020304" pitchFamily="18" charset="0"/>
                <a:cs typeface="Times New Roman" panose="02020603050405020304" pitchFamily="18" charset="0"/>
              </a:rPr>
              <a:t>S</a:t>
            </a:r>
            <a:r>
              <a:rPr kumimoji="1" lang="zh-CN" altLang="en-US" sz="2400" dirty="0">
                <a:solidFill>
                  <a:schemeClr val="hlink"/>
                </a:solidFill>
                <a:latin typeface="Times New Roman" panose="02020603050405020304" pitchFamily="18" charset="0"/>
                <a:cs typeface="Times New Roman" panose="02020603050405020304" pitchFamily="18" charset="0"/>
              </a:rPr>
              <a:t>，        </a:t>
            </a:r>
            <a:r>
              <a:rPr kumimoji="1" lang="en-US" altLang="zh-CN" sz="2400" baseline="30000" dirty="0">
                <a:solidFill>
                  <a:schemeClr val="hlink"/>
                </a:solidFill>
                <a:latin typeface="Times New Roman" panose="02020603050405020304" pitchFamily="18" charset="0"/>
                <a:cs typeface="Times New Roman" panose="02020603050405020304" pitchFamily="18" charset="0"/>
              </a:rPr>
              <a:t>1</a:t>
            </a:r>
            <a:r>
              <a:rPr kumimoji="1" lang="en-US" altLang="zh-CN" sz="2400" dirty="0">
                <a:solidFill>
                  <a:schemeClr val="hlink"/>
                </a:solidFill>
                <a:latin typeface="Times New Roman" panose="02020603050405020304" pitchFamily="18" charset="0"/>
                <a:cs typeface="Times New Roman" panose="02020603050405020304" pitchFamily="18" charset="0"/>
              </a:rPr>
              <a:t>D</a:t>
            </a:r>
            <a:r>
              <a:rPr kumimoji="1" lang="zh-CN" altLang="en-US" sz="2400" dirty="0">
                <a:solidFill>
                  <a:schemeClr val="hlink"/>
                </a:solidFill>
                <a:latin typeface="Times New Roman" panose="02020603050405020304" pitchFamily="18" charset="0"/>
                <a:cs typeface="Times New Roman" panose="02020603050405020304" pitchFamily="18" charset="0"/>
              </a:rPr>
              <a:t>，        </a:t>
            </a:r>
            <a:r>
              <a:rPr kumimoji="1" lang="en-US" altLang="zh-CN" sz="2400" baseline="30000" dirty="0">
                <a:solidFill>
                  <a:schemeClr val="hlink"/>
                </a:solidFill>
                <a:latin typeface="Times New Roman" panose="02020603050405020304" pitchFamily="18" charset="0"/>
                <a:cs typeface="Times New Roman" panose="02020603050405020304" pitchFamily="18" charset="0"/>
              </a:rPr>
              <a:t>3</a:t>
            </a:r>
            <a:r>
              <a:rPr kumimoji="1" lang="en-US" altLang="zh-CN" sz="2400" dirty="0">
                <a:solidFill>
                  <a:schemeClr val="hlink"/>
                </a:solidFill>
                <a:latin typeface="Times New Roman" panose="02020603050405020304" pitchFamily="18" charset="0"/>
                <a:cs typeface="Times New Roman" panose="02020603050405020304" pitchFamily="18" charset="0"/>
              </a:rPr>
              <a:t>P</a:t>
            </a:r>
          </a:p>
          <a:p>
            <a:pPr>
              <a:lnSpc>
                <a:spcPct val="120000"/>
              </a:lnSpc>
              <a:defRPr/>
            </a:pPr>
            <a:r>
              <a:rPr kumimoji="1" lang="zh-CN" altLang="en-US" sz="2400" dirty="0">
                <a:latin typeface="Times New Roman" panose="02020603050405020304" pitchFamily="18" charset="0"/>
                <a:cs typeface="Times New Roman" panose="02020603050405020304" pitchFamily="18" charset="0"/>
              </a:rPr>
              <a:t>而</a:t>
            </a:r>
            <a:r>
              <a:rPr kumimoji="1" lang="en-US" altLang="zh-CN" sz="2400" dirty="0">
                <a:latin typeface="Times New Roman" panose="02020603050405020304" pitchFamily="18" charset="0"/>
                <a:cs typeface="Times New Roman" panose="02020603050405020304" pitchFamily="18" charset="0"/>
              </a:rPr>
              <a:t>L+S=odd</a:t>
            </a:r>
            <a:r>
              <a:rPr kumimoji="1" lang="zh-CN" altLang="en-US" sz="2400" dirty="0">
                <a:latin typeface="Times New Roman" panose="02020603050405020304" pitchFamily="18" charset="0"/>
                <a:cs typeface="Times New Roman" panose="02020603050405020304" pitchFamily="18" charset="0"/>
              </a:rPr>
              <a:t>（奇数）的原子态由于泡利原理实际上是不存在的。但请</a:t>
            </a:r>
            <a:r>
              <a:rPr kumimoji="1" lang="zh-CN" altLang="en-US" sz="2400" dirty="0">
                <a:solidFill>
                  <a:srgbClr val="3399FF"/>
                </a:solidFill>
                <a:latin typeface="Times New Roman" panose="02020603050405020304" pitchFamily="18" charset="0"/>
                <a:cs typeface="Times New Roman" panose="02020603050405020304" pitchFamily="18" charset="0"/>
              </a:rPr>
              <a:t>注意</a:t>
            </a:r>
            <a:r>
              <a:rPr kumimoji="1" lang="zh-CN" altLang="en-US" sz="2400" dirty="0">
                <a:latin typeface="Times New Roman" panose="02020603050405020304" pitchFamily="18" charset="0"/>
                <a:cs typeface="Times New Roman" panose="02020603050405020304" pitchFamily="18" charset="0"/>
              </a:rPr>
              <a:t>，偶数法则仅对两个同科电子的组态适用。   </a:t>
            </a:r>
          </a:p>
          <a:p>
            <a:endParaRPr lang="zh-CN" altLang="en-US" sz="2400" dirty="0"/>
          </a:p>
        </p:txBody>
      </p:sp>
      <p:sp>
        <p:nvSpPr>
          <p:cNvPr id="4" name="Oval 5"/>
          <p:cNvSpPr>
            <a:spLocks noChangeArrowheads="1"/>
          </p:cNvSpPr>
          <p:nvPr/>
        </p:nvSpPr>
        <p:spPr bwMode="auto">
          <a:xfrm rot="21494913">
            <a:off x="2712488" y="3119212"/>
            <a:ext cx="2074751" cy="1608137"/>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WordArt 6"/>
          <p:cNvSpPr>
            <a:spLocks noChangeArrowheads="1" noChangeShapeType="1" noTextEdit="1"/>
          </p:cNvSpPr>
          <p:nvPr/>
        </p:nvSpPr>
        <p:spPr bwMode="auto">
          <a:xfrm rot="21594551">
            <a:off x="3060802" y="3260601"/>
            <a:ext cx="1410085" cy="122396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sz="3600" kern="10" dirty="0">
                <a:ln w="9525">
                  <a:solidFill>
                    <a:srgbClr val="FF0000"/>
                  </a:solidFill>
                  <a:round/>
                  <a:headEnd/>
                  <a:tailEnd/>
                </a:ln>
                <a:solidFill>
                  <a:srgbClr val="FF0000"/>
                </a:solidFill>
                <a:latin typeface="隶书" panose="02010509060101010101" pitchFamily="49" charset="-122"/>
                <a:ea typeface="隶书" panose="02010509060101010101" pitchFamily="49" charset="-122"/>
              </a:rPr>
              <a:t>俩</a:t>
            </a:r>
            <a:r>
              <a:rPr lang="zh-CN" altLang="en-US" sz="3600" kern="10" dirty="0" smtClean="0">
                <a:ln w="9525">
                  <a:solidFill>
                    <a:srgbClr val="FF0000"/>
                  </a:solidFill>
                  <a:round/>
                  <a:headEnd/>
                  <a:tailEnd/>
                </a:ln>
                <a:solidFill>
                  <a:srgbClr val="FF0000"/>
                </a:solidFill>
                <a:latin typeface="隶书" panose="02010509060101010101" pitchFamily="49" charset="-122"/>
                <a:ea typeface="隶书" panose="02010509060101010101" pitchFamily="49" charset="-122"/>
              </a:rPr>
              <a:t>同科电子</a:t>
            </a:r>
            <a:endParaRPr lang="zh-CN" altLang="en-US" sz="3600" kern="10" dirty="0">
              <a:ln w="9525">
                <a:solidFill>
                  <a:srgbClr val="FF0000"/>
                </a:solidFill>
                <a:round/>
                <a:headEnd/>
                <a:tailEnd/>
              </a:ln>
              <a:solidFill>
                <a:srgbClr val="FF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400666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525962"/>
          </a:xfrm>
        </p:spPr>
        <p:txBody>
          <a:bodyPr/>
          <a:lstStyle/>
          <a:p>
            <a:pPr algn="just">
              <a:spcAft>
                <a:spcPts val="600"/>
              </a:spcAft>
            </a:pPr>
            <a:r>
              <a:rPr kumimoji="1" lang="zh-CN" altLang="en-US" sz="2400" u="sng" dirty="0">
                <a:solidFill>
                  <a:srgbClr val="CC0000"/>
                </a:solidFill>
                <a:latin typeface="+mn-ea"/>
              </a:rPr>
              <a:t>（</a:t>
            </a:r>
            <a:r>
              <a:rPr kumimoji="1" lang="en-US" altLang="zh-CN" sz="2400" u="sng" dirty="0">
                <a:solidFill>
                  <a:srgbClr val="CC0000"/>
                </a:solidFill>
                <a:latin typeface="+mn-ea"/>
              </a:rPr>
              <a:t>1</a:t>
            </a:r>
            <a:r>
              <a:rPr kumimoji="1" lang="zh-CN" altLang="en-US" sz="2400" u="sng" dirty="0">
                <a:solidFill>
                  <a:srgbClr val="CC0000"/>
                </a:solidFill>
                <a:latin typeface="+mn-ea"/>
              </a:rPr>
              <a:t>）有两套</a:t>
            </a:r>
            <a:r>
              <a:rPr kumimoji="1" lang="zh-CN" altLang="en-US" sz="2400" u="sng" dirty="0" smtClean="0">
                <a:solidFill>
                  <a:srgbClr val="CC0000"/>
                </a:solidFill>
                <a:latin typeface="+mn-ea"/>
              </a:rPr>
              <a:t>结构</a:t>
            </a:r>
            <a:r>
              <a:rPr kumimoji="1" lang="en-US" altLang="zh-CN" sz="2400" dirty="0">
                <a:solidFill>
                  <a:srgbClr val="CC0000"/>
                </a:solidFill>
                <a:latin typeface="+mn-ea"/>
              </a:rPr>
              <a:t>——</a:t>
            </a:r>
            <a:r>
              <a:rPr kumimoji="1" lang="zh-CN" altLang="en-US" sz="2400" dirty="0" smtClean="0">
                <a:solidFill>
                  <a:srgbClr val="0070C0"/>
                </a:solidFill>
                <a:latin typeface="+mn-ea"/>
              </a:rPr>
              <a:t>单层</a:t>
            </a:r>
            <a:r>
              <a:rPr kumimoji="1" lang="zh-CN" altLang="en-US" sz="2400" dirty="0" smtClean="0">
                <a:latin typeface="+mn-ea"/>
              </a:rPr>
              <a:t>和</a:t>
            </a:r>
            <a:r>
              <a:rPr kumimoji="1" lang="zh-CN" altLang="en-US" sz="2400" dirty="0" smtClean="0">
                <a:solidFill>
                  <a:srgbClr val="0070C0"/>
                </a:solidFill>
                <a:latin typeface="+mn-ea"/>
              </a:rPr>
              <a:t>三层</a:t>
            </a:r>
            <a:r>
              <a:rPr kumimoji="1" lang="en-US" altLang="zh-CN" sz="2400" dirty="0" smtClean="0">
                <a:latin typeface="+mn-ea"/>
              </a:rPr>
              <a:t>,</a:t>
            </a:r>
            <a:r>
              <a:rPr kumimoji="1" lang="zh-CN" altLang="en-US" sz="2400" dirty="0" smtClean="0">
                <a:solidFill>
                  <a:srgbClr val="0070C0"/>
                </a:solidFill>
                <a:latin typeface="+mn-ea"/>
              </a:rPr>
              <a:t>没有</a:t>
            </a:r>
            <a:r>
              <a:rPr kumimoji="1" lang="zh-CN" altLang="en-US" sz="2400" dirty="0">
                <a:solidFill>
                  <a:srgbClr val="0070C0"/>
                </a:solidFill>
                <a:latin typeface="+mn-ea"/>
              </a:rPr>
              <a:t>相互跃迁</a:t>
            </a:r>
            <a:r>
              <a:rPr kumimoji="1" lang="zh-CN" altLang="en-US" sz="2400" dirty="0" smtClean="0">
                <a:latin typeface="+mn-ea"/>
              </a:rPr>
              <a:t>，相互</a:t>
            </a:r>
            <a:r>
              <a:rPr kumimoji="1" lang="zh-CN" altLang="en-US" sz="2400" dirty="0">
                <a:latin typeface="+mn-ea"/>
              </a:rPr>
              <a:t>独立的光谱</a:t>
            </a:r>
            <a:r>
              <a:rPr kumimoji="1" lang="zh-CN" altLang="en-US" sz="2400" dirty="0" smtClean="0">
                <a:latin typeface="+mn-ea"/>
              </a:rPr>
              <a:t>。早先以为</a:t>
            </a:r>
            <a:r>
              <a:rPr kumimoji="1" lang="zh-CN" altLang="en-US" sz="2400" dirty="0">
                <a:latin typeface="+mn-ea"/>
              </a:rPr>
              <a:t>有两种氦</a:t>
            </a:r>
            <a:r>
              <a:rPr kumimoji="1" lang="zh-CN" altLang="en-US" sz="2400" dirty="0" smtClean="0">
                <a:latin typeface="+mn-ea"/>
              </a:rPr>
              <a:t>，具有</a:t>
            </a:r>
            <a:r>
              <a:rPr kumimoji="1" lang="zh-CN" altLang="en-US" sz="2400" dirty="0">
                <a:latin typeface="+mn-ea"/>
              </a:rPr>
              <a:t>复杂结构</a:t>
            </a:r>
            <a:r>
              <a:rPr kumimoji="1" lang="zh-CN" altLang="en-US" sz="2400" dirty="0" smtClean="0">
                <a:latin typeface="+mn-ea"/>
              </a:rPr>
              <a:t>的</a:t>
            </a:r>
            <a:r>
              <a:rPr kumimoji="1" lang="zh-CN" altLang="en-US" sz="2400" dirty="0" smtClean="0">
                <a:solidFill>
                  <a:srgbClr val="7030A0"/>
                </a:solidFill>
                <a:latin typeface="+mn-ea"/>
              </a:rPr>
              <a:t>正</a:t>
            </a:r>
            <a:r>
              <a:rPr kumimoji="1" lang="zh-CN" altLang="en-US" sz="2400" dirty="0">
                <a:solidFill>
                  <a:srgbClr val="7030A0"/>
                </a:solidFill>
                <a:latin typeface="+mn-ea"/>
              </a:rPr>
              <a:t>氦</a:t>
            </a:r>
            <a:r>
              <a:rPr kumimoji="1" lang="zh-CN" altLang="en-US" sz="2400" dirty="0" smtClean="0">
                <a:latin typeface="+mn-ea"/>
              </a:rPr>
              <a:t>，产生</a:t>
            </a:r>
            <a:r>
              <a:rPr kumimoji="1" lang="zh-CN" altLang="en-US" sz="2400" dirty="0">
                <a:latin typeface="+mn-ea"/>
              </a:rPr>
              <a:t>单线</a:t>
            </a:r>
            <a:r>
              <a:rPr kumimoji="1" lang="zh-CN" altLang="en-US" sz="2400" dirty="0" smtClean="0">
                <a:latin typeface="+mn-ea"/>
              </a:rPr>
              <a:t>光谱的</a:t>
            </a:r>
            <a:r>
              <a:rPr kumimoji="1" lang="zh-CN" altLang="en-US" sz="2400" dirty="0" smtClean="0">
                <a:solidFill>
                  <a:srgbClr val="7030A0"/>
                </a:solidFill>
                <a:latin typeface="+mn-ea"/>
              </a:rPr>
              <a:t>仲</a:t>
            </a:r>
            <a:r>
              <a:rPr kumimoji="1" lang="zh-CN" altLang="en-US" sz="2400" dirty="0">
                <a:solidFill>
                  <a:srgbClr val="7030A0"/>
                </a:solidFill>
                <a:latin typeface="+mn-ea"/>
              </a:rPr>
              <a:t>氦</a:t>
            </a:r>
            <a:r>
              <a:rPr kumimoji="1" lang="zh-CN" altLang="en-US" sz="2400" dirty="0" smtClean="0">
                <a:latin typeface="+mn-ea"/>
              </a:rPr>
              <a:t>。一</a:t>
            </a:r>
            <a:r>
              <a:rPr kumimoji="1" lang="zh-CN" altLang="en-US" sz="2400" dirty="0">
                <a:latin typeface="+mn-ea"/>
              </a:rPr>
              <a:t>种氦</a:t>
            </a:r>
            <a:r>
              <a:rPr kumimoji="1" lang="zh-CN" altLang="en-US" sz="2400" dirty="0" smtClean="0">
                <a:latin typeface="+mn-ea"/>
              </a:rPr>
              <a:t>，两</a:t>
            </a:r>
            <a:r>
              <a:rPr kumimoji="1" lang="zh-CN" altLang="en-US" sz="2400" dirty="0">
                <a:latin typeface="+mn-ea"/>
              </a:rPr>
              <a:t>套</a:t>
            </a:r>
            <a:r>
              <a:rPr kumimoji="1" lang="zh-CN" altLang="en-US" sz="2400" dirty="0" smtClean="0">
                <a:latin typeface="+mn-ea"/>
              </a:rPr>
              <a:t>能级结构。</a:t>
            </a:r>
            <a:endParaRPr kumimoji="1" lang="zh-CN" altLang="en-US" sz="2400" dirty="0">
              <a:latin typeface="+mn-ea"/>
            </a:endParaRPr>
          </a:p>
          <a:p>
            <a:pPr algn="just">
              <a:spcAft>
                <a:spcPts val="600"/>
              </a:spcAft>
            </a:pPr>
            <a:r>
              <a:rPr kumimoji="1" lang="zh-CN" altLang="en-US" sz="2400" u="sng" dirty="0" smtClean="0">
                <a:solidFill>
                  <a:srgbClr val="CC0000"/>
                </a:solidFill>
                <a:latin typeface="+mn-ea"/>
              </a:rPr>
              <a:t>（</a:t>
            </a:r>
            <a:r>
              <a:rPr kumimoji="1" lang="en-US" altLang="zh-CN" sz="2400" u="sng" dirty="0">
                <a:solidFill>
                  <a:srgbClr val="CC0000"/>
                </a:solidFill>
                <a:latin typeface="+mn-ea"/>
              </a:rPr>
              <a:t>2</a:t>
            </a:r>
            <a:r>
              <a:rPr kumimoji="1" lang="zh-CN" altLang="en-US" sz="2400" u="sng" dirty="0">
                <a:solidFill>
                  <a:srgbClr val="CC0000"/>
                </a:solidFill>
                <a:latin typeface="+mn-ea"/>
              </a:rPr>
              <a:t>）存在着几个亚稳态</a:t>
            </a:r>
            <a:r>
              <a:rPr kumimoji="1" lang="zh-CN" altLang="en-US" sz="2400" dirty="0">
                <a:solidFill>
                  <a:srgbClr val="CC0000"/>
                </a:solidFill>
                <a:latin typeface="+mn-ea"/>
              </a:rPr>
              <a:t>。</a:t>
            </a:r>
            <a:r>
              <a:rPr kumimoji="1" lang="zh-CN" altLang="en-US" sz="2400" dirty="0">
                <a:latin typeface="+mn-ea"/>
              </a:rPr>
              <a:t>例如</a:t>
            </a:r>
            <a:r>
              <a:rPr kumimoji="1" lang="zh-CN" altLang="en-US" sz="2400" dirty="0" smtClean="0">
                <a:latin typeface="+mn-ea"/>
              </a:rPr>
              <a:t>，</a:t>
            </a:r>
            <a:r>
              <a:rPr kumimoji="1" lang="en-US" altLang="zh-CN" sz="2400" dirty="0" smtClean="0">
                <a:latin typeface="+mn-ea"/>
              </a:rPr>
              <a:t>2</a:t>
            </a:r>
            <a:r>
              <a:rPr kumimoji="1" lang="en-US" altLang="zh-CN" sz="2400" baseline="30000" dirty="0" smtClean="0">
                <a:latin typeface="+mn-ea"/>
              </a:rPr>
              <a:t>1</a:t>
            </a:r>
            <a:r>
              <a:rPr kumimoji="1" lang="en-US" altLang="zh-CN" sz="2400" dirty="0" smtClean="0">
                <a:latin typeface="+mn-ea"/>
              </a:rPr>
              <a:t>S</a:t>
            </a:r>
            <a:r>
              <a:rPr kumimoji="1" lang="en-US" altLang="zh-CN" sz="2400" baseline="-8000" dirty="0" smtClean="0">
                <a:latin typeface="+mn-ea"/>
              </a:rPr>
              <a:t>o</a:t>
            </a:r>
            <a:r>
              <a:rPr kumimoji="1" lang="zh-CN" altLang="en-US" sz="2400" dirty="0">
                <a:latin typeface="+mn-ea"/>
              </a:rPr>
              <a:t>和</a:t>
            </a:r>
            <a:r>
              <a:rPr kumimoji="1" lang="en-US" altLang="zh-CN" sz="2400" dirty="0" smtClean="0">
                <a:latin typeface="+mn-ea"/>
              </a:rPr>
              <a:t>2</a:t>
            </a:r>
            <a:r>
              <a:rPr kumimoji="1" lang="en-US" altLang="zh-CN" sz="2400" baseline="30000" dirty="0" smtClean="0">
                <a:latin typeface="+mn-ea"/>
              </a:rPr>
              <a:t>3</a:t>
            </a:r>
            <a:r>
              <a:rPr kumimoji="1" lang="en-US" altLang="zh-CN" sz="2400" dirty="0" smtClean="0">
                <a:latin typeface="+mn-ea"/>
              </a:rPr>
              <a:t>S</a:t>
            </a:r>
            <a:r>
              <a:rPr kumimoji="1" lang="en-US" altLang="zh-CN" sz="2400" baseline="-8000" dirty="0" smtClean="0">
                <a:latin typeface="+mn-ea"/>
              </a:rPr>
              <a:t>1</a:t>
            </a:r>
            <a:r>
              <a:rPr kumimoji="1" lang="en-US" altLang="zh-CN" sz="2400" dirty="0" smtClean="0">
                <a:latin typeface="+mn-ea"/>
              </a:rPr>
              <a:t>.</a:t>
            </a:r>
            <a:r>
              <a:rPr kumimoji="1" lang="zh-CN" altLang="en-US" sz="2400" dirty="0" smtClean="0">
                <a:latin typeface="+mn-ea"/>
              </a:rPr>
              <a:t>这</a:t>
            </a:r>
            <a:r>
              <a:rPr kumimoji="1" lang="zh-CN" altLang="en-US" sz="2400" dirty="0">
                <a:latin typeface="+mn-ea"/>
              </a:rPr>
              <a:t>表明某种</a:t>
            </a:r>
            <a:r>
              <a:rPr kumimoji="1" lang="zh-CN" altLang="en-US" sz="2400" dirty="0">
                <a:solidFill>
                  <a:srgbClr val="0070C0"/>
                </a:solidFill>
                <a:latin typeface="+mn-ea"/>
              </a:rPr>
              <a:t>选择规则</a:t>
            </a:r>
            <a:r>
              <a:rPr kumimoji="1" lang="zh-CN" altLang="en-US" sz="2400" dirty="0">
                <a:latin typeface="+mn-ea"/>
              </a:rPr>
              <a:t>限制了这些态以自发辐射的形式发生跃迁。</a:t>
            </a:r>
          </a:p>
          <a:p>
            <a:pPr algn="just">
              <a:spcAft>
                <a:spcPts val="600"/>
              </a:spcAft>
            </a:pPr>
            <a:r>
              <a:rPr kumimoji="1" lang="zh-CN" altLang="en-US" sz="2400" u="sng" dirty="0" smtClean="0">
                <a:solidFill>
                  <a:srgbClr val="CC0000"/>
                </a:solidFill>
                <a:latin typeface="+mn-ea"/>
              </a:rPr>
              <a:t>（</a:t>
            </a:r>
            <a:r>
              <a:rPr kumimoji="1" lang="en-US" altLang="zh-CN" sz="2400" u="sng" dirty="0">
                <a:solidFill>
                  <a:srgbClr val="CC0000"/>
                </a:solidFill>
                <a:latin typeface="+mn-ea"/>
              </a:rPr>
              <a:t>3</a:t>
            </a:r>
            <a:r>
              <a:rPr kumimoji="1" lang="zh-CN" altLang="en-US" sz="2400" u="sng" dirty="0">
                <a:solidFill>
                  <a:srgbClr val="CC0000"/>
                </a:solidFill>
                <a:latin typeface="+mn-ea"/>
              </a:rPr>
              <a:t>）</a:t>
            </a:r>
            <a:r>
              <a:rPr kumimoji="1" lang="zh-CN" altLang="en-US" sz="2400" dirty="0">
                <a:latin typeface="+mn-ea"/>
              </a:rPr>
              <a:t>氦的基态</a:t>
            </a:r>
            <a:r>
              <a:rPr kumimoji="1" lang="en-US" altLang="zh-CN" sz="2400" dirty="0">
                <a:latin typeface="+mn-ea"/>
              </a:rPr>
              <a:t>1</a:t>
            </a:r>
            <a:r>
              <a:rPr kumimoji="1" lang="en-US" altLang="zh-CN" sz="2400" baseline="30000" dirty="0">
                <a:latin typeface="+mn-ea"/>
              </a:rPr>
              <a:t>1</a:t>
            </a:r>
            <a:r>
              <a:rPr kumimoji="1" lang="en-US" altLang="zh-CN" sz="2400" dirty="0">
                <a:latin typeface="+mn-ea"/>
              </a:rPr>
              <a:t>S</a:t>
            </a:r>
            <a:r>
              <a:rPr kumimoji="1" lang="en-US" altLang="zh-CN" sz="2400" baseline="-25000" dirty="0">
                <a:latin typeface="+mn-ea"/>
              </a:rPr>
              <a:t>o</a:t>
            </a:r>
            <a:r>
              <a:rPr kumimoji="1" lang="zh-CN" altLang="en-US" sz="2400" dirty="0">
                <a:latin typeface="+mn-ea"/>
              </a:rPr>
              <a:t>与第一激发态</a:t>
            </a:r>
            <a:r>
              <a:rPr kumimoji="1" lang="en-US" altLang="zh-CN" sz="2400" dirty="0">
                <a:latin typeface="+mn-ea"/>
              </a:rPr>
              <a:t>2</a:t>
            </a:r>
            <a:r>
              <a:rPr kumimoji="1" lang="en-US" altLang="zh-CN" sz="2400" baseline="30000" dirty="0">
                <a:latin typeface="+mn-ea"/>
              </a:rPr>
              <a:t>3</a:t>
            </a:r>
            <a:r>
              <a:rPr kumimoji="1" lang="en-US" altLang="zh-CN" sz="2400" dirty="0">
                <a:latin typeface="+mn-ea"/>
              </a:rPr>
              <a:t>S</a:t>
            </a:r>
            <a:r>
              <a:rPr kumimoji="1" lang="en-US" altLang="zh-CN" sz="2400" baseline="-25000" dirty="0">
                <a:latin typeface="+mn-ea"/>
              </a:rPr>
              <a:t>1</a:t>
            </a:r>
            <a:r>
              <a:rPr kumimoji="1" lang="zh-CN" altLang="en-US" sz="2400" dirty="0">
                <a:latin typeface="+mn-ea"/>
              </a:rPr>
              <a:t>之间能量相差很大（相对氢原子而言），有</a:t>
            </a:r>
            <a:r>
              <a:rPr kumimoji="1" lang="en-US" altLang="zh-CN" sz="2400" dirty="0">
                <a:latin typeface="+mn-ea"/>
              </a:rPr>
              <a:t>19.77eV</a:t>
            </a:r>
            <a:r>
              <a:rPr kumimoji="1" lang="zh-CN" altLang="en-US" sz="2400" dirty="0">
                <a:latin typeface="+mn-ea"/>
              </a:rPr>
              <a:t>；电离能也是所有元素中最大的，有</a:t>
            </a:r>
            <a:r>
              <a:rPr kumimoji="1" lang="en-US" altLang="zh-CN" sz="2400" dirty="0">
                <a:latin typeface="+mn-ea"/>
              </a:rPr>
              <a:t>24.58eV</a:t>
            </a:r>
            <a:r>
              <a:rPr kumimoji="1" lang="zh-CN" altLang="en-US" sz="2400" dirty="0" smtClean="0">
                <a:latin typeface="+mn-ea"/>
              </a:rPr>
              <a:t>。</a:t>
            </a:r>
            <a:endParaRPr kumimoji="1" lang="en-US" altLang="zh-CN" sz="2400" dirty="0" smtClean="0">
              <a:latin typeface="+mn-ea"/>
            </a:endParaRPr>
          </a:p>
          <a:p>
            <a:pPr algn="just">
              <a:spcAft>
                <a:spcPts val="600"/>
              </a:spcAft>
            </a:pPr>
            <a:r>
              <a:rPr kumimoji="1" lang="zh-CN" altLang="en-US" sz="2400" b="1" u="sng" dirty="0">
                <a:solidFill>
                  <a:srgbClr val="CC0000"/>
                </a:solidFill>
                <a:latin typeface="Times New Roman" panose="02020603050405020304" pitchFamily="18" charset="0"/>
                <a:ea typeface="楷体_GB2312" pitchFamily="49" charset="-122"/>
              </a:rPr>
              <a:t>（</a:t>
            </a:r>
            <a:r>
              <a:rPr kumimoji="1" lang="en-US" altLang="zh-CN" sz="2400" b="1" u="sng" dirty="0">
                <a:solidFill>
                  <a:srgbClr val="CC0000"/>
                </a:solidFill>
                <a:latin typeface="Times New Roman" panose="02020603050405020304" pitchFamily="18" charset="0"/>
                <a:ea typeface="楷体_GB2312" pitchFamily="49" charset="-122"/>
              </a:rPr>
              <a:t>4</a:t>
            </a:r>
            <a:r>
              <a:rPr kumimoji="1" lang="zh-CN" altLang="en-US" sz="2400" b="1" u="sng" dirty="0">
                <a:solidFill>
                  <a:srgbClr val="CC0000"/>
                </a:solidFill>
                <a:latin typeface="Times New Roman" panose="02020603050405020304" pitchFamily="18" charset="0"/>
                <a:ea typeface="楷体_GB2312" pitchFamily="49" charset="-122"/>
              </a:rPr>
              <a:t>）在三层结构那套能级中没有来自（</a:t>
            </a:r>
            <a:r>
              <a:rPr kumimoji="1" lang="en-US" altLang="zh-CN" sz="2400" b="1" u="sng" dirty="0">
                <a:solidFill>
                  <a:srgbClr val="CC0000"/>
                </a:solidFill>
                <a:latin typeface="Times New Roman" panose="02020603050405020304" pitchFamily="18" charset="0"/>
                <a:ea typeface="楷体_GB2312" pitchFamily="49" charset="-122"/>
              </a:rPr>
              <a:t>1s</a:t>
            </a:r>
            <a:r>
              <a:rPr kumimoji="1" lang="zh-CN" altLang="en-US" sz="2400" b="1" u="sng" dirty="0">
                <a:solidFill>
                  <a:srgbClr val="CC0000"/>
                </a:solidFill>
                <a:latin typeface="Times New Roman" panose="02020603050405020304" pitchFamily="18" charset="0"/>
                <a:ea typeface="楷体_GB2312" pitchFamily="49" charset="-122"/>
              </a:rPr>
              <a:t>）</a:t>
            </a:r>
            <a:r>
              <a:rPr kumimoji="1" lang="en-US" altLang="zh-CN" sz="2400" b="1" u="sng" baseline="30000" dirty="0">
                <a:solidFill>
                  <a:srgbClr val="CC0000"/>
                </a:solidFill>
                <a:latin typeface="Times New Roman" panose="02020603050405020304" pitchFamily="18" charset="0"/>
                <a:ea typeface="楷体_GB2312" pitchFamily="49" charset="-122"/>
              </a:rPr>
              <a:t>2</a:t>
            </a:r>
            <a:r>
              <a:rPr kumimoji="1" lang="zh-CN" altLang="en-US" sz="2400" b="1" u="sng" dirty="0">
                <a:solidFill>
                  <a:srgbClr val="CC0000"/>
                </a:solidFill>
                <a:latin typeface="Times New Roman" panose="02020603050405020304" pitchFamily="18" charset="0"/>
                <a:ea typeface="楷体_GB2312" pitchFamily="49" charset="-122"/>
              </a:rPr>
              <a:t>的能级</a:t>
            </a:r>
            <a:r>
              <a:rPr kumimoji="1" lang="zh-CN" altLang="en-US" sz="2400" b="1" u="sng" dirty="0" smtClean="0">
                <a:solidFill>
                  <a:srgbClr val="CC0000"/>
                </a:solidFill>
                <a:latin typeface="Times New Roman" panose="02020603050405020304" pitchFamily="18" charset="0"/>
                <a:ea typeface="楷体_GB2312" pitchFamily="49" charset="-122"/>
              </a:rPr>
              <a:t>。</a:t>
            </a:r>
            <a:endParaRPr kumimoji="1" lang="en-US" altLang="zh-CN" sz="2400" b="1" u="sng" dirty="0" smtClean="0">
              <a:solidFill>
                <a:srgbClr val="CC0000"/>
              </a:solidFill>
              <a:latin typeface="Times New Roman" panose="02020603050405020304" pitchFamily="18" charset="0"/>
              <a:ea typeface="楷体_GB2312" pitchFamily="49" charset="-122"/>
            </a:endParaRPr>
          </a:p>
          <a:p>
            <a:pPr algn="just">
              <a:spcAft>
                <a:spcPts val="600"/>
              </a:spcAft>
            </a:pPr>
            <a:r>
              <a:rPr kumimoji="1" lang="zh-CN" altLang="en-US" sz="2400" b="1" dirty="0">
                <a:solidFill>
                  <a:schemeClr val="folHlink"/>
                </a:solidFill>
                <a:latin typeface="Times New Roman" panose="02020603050405020304" pitchFamily="18" charset="0"/>
                <a:ea typeface="楷体_GB2312" pitchFamily="49" charset="-122"/>
              </a:rPr>
              <a:t>四个</a:t>
            </a:r>
            <a:r>
              <a:rPr kumimoji="1" lang="zh-CN" altLang="en-US" sz="2400" b="1" dirty="0" smtClean="0">
                <a:solidFill>
                  <a:schemeClr val="folHlink"/>
                </a:solidFill>
                <a:latin typeface="Times New Roman" panose="02020603050405020304" pitchFamily="18" charset="0"/>
                <a:ea typeface="楷体_GB2312" pitchFamily="49" charset="-122"/>
              </a:rPr>
              <a:t>特点分别</a:t>
            </a:r>
            <a:r>
              <a:rPr kumimoji="1" lang="zh-CN" altLang="en-US" sz="2400" b="1" dirty="0">
                <a:solidFill>
                  <a:schemeClr val="folHlink"/>
                </a:solidFill>
                <a:latin typeface="Times New Roman" panose="02020603050405020304" pitchFamily="18" charset="0"/>
                <a:ea typeface="楷体_GB2312" pitchFamily="49" charset="-122"/>
              </a:rPr>
              <a:t>包含四个物理概念。</a:t>
            </a:r>
          </a:p>
          <a:p>
            <a:pPr algn="just">
              <a:spcAft>
                <a:spcPts val="600"/>
              </a:spcAft>
            </a:pPr>
            <a:endParaRPr kumimoji="1" lang="zh-CN" altLang="en-US" sz="2400" b="1" u="sng" dirty="0">
              <a:solidFill>
                <a:srgbClr val="CC0000"/>
              </a:solidFill>
              <a:latin typeface="Times New Roman" panose="02020603050405020304" pitchFamily="18" charset="0"/>
              <a:ea typeface="楷体_GB2312" pitchFamily="49" charset="-122"/>
            </a:endParaRPr>
          </a:p>
          <a:p>
            <a:pPr algn="just">
              <a:spcAft>
                <a:spcPts val="600"/>
              </a:spcAft>
            </a:pPr>
            <a:endParaRPr kumimoji="1" lang="zh-CN" altLang="en-US" sz="2400" dirty="0">
              <a:latin typeface="+mn-ea"/>
            </a:endParaRPr>
          </a:p>
          <a:p>
            <a:pPr>
              <a:spcAft>
                <a:spcPts val="600"/>
              </a:spcAft>
            </a:pPr>
            <a:endParaRPr lang="zh-CN" altLang="en-US" sz="2400" dirty="0"/>
          </a:p>
        </p:txBody>
      </p:sp>
      <p:sp>
        <p:nvSpPr>
          <p:cNvPr id="2" name="标题 1"/>
          <p:cNvSpPr>
            <a:spLocks noGrp="1"/>
          </p:cNvSpPr>
          <p:nvPr>
            <p:ph type="title"/>
          </p:nvPr>
        </p:nvSpPr>
        <p:spPr/>
        <p:txBody>
          <a:bodyPr>
            <a:normAutofit/>
          </a:bodyPr>
          <a:lstStyle/>
          <a:p>
            <a:r>
              <a:rPr lang="zh-CN" altLang="en-US" sz="2800" dirty="0"/>
              <a:t>氦</a:t>
            </a:r>
            <a:r>
              <a:rPr lang="zh-CN" altLang="en-US" sz="2800" dirty="0" smtClean="0"/>
              <a:t>原子光谱特征</a:t>
            </a:r>
            <a:endParaRPr lang="zh-CN" altLang="en-US" sz="2800" dirty="0"/>
          </a:p>
        </p:txBody>
      </p:sp>
    </p:spTree>
    <p:extLst>
      <p:ext uri="{BB962C8B-B14F-4D97-AF65-F5344CB8AC3E}">
        <p14:creationId xmlns:p14="http://schemas.microsoft.com/office/powerpoint/2010/main" val="378629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ChangeArrowheads="1"/>
          </p:cNvSpPr>
          <p:nvPr/>
        </p:nvSpPr>
        <p:spPr bwMode="auto">
          <a:xfrm>
            <a:off x="2233613" y="2181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37891" name="Picture 5" descr="22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331464"/>
            <a:ext cx="9144000" cy="487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8"/>
          <p:cNvSpPr>
            <a:spLocks noChangeArrowheads="1"/>
          </p:cNvSpPr>
          <p:nvPr/>
        </p:nvSpPr>
        <p:spPr bwMode="auto">
          <a:xfrm>
            <a:off x="7035800" y="5661025"/>
            <a:ext cx="2092325" cy="45720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itchFamily="49" charset="-122"/>
              </a:rPr>
              <a:t>L=0</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S=0</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S</a:t>
            </a:r>
          </a:p>
        </p:txBody>
      </p:sp>
      <p:sp>
        <p:nvSpPr>
          <p:cNvPr id="37893" name="Rectangle 9"/>
          <p:cNvSpPr>
            <a:spLocks noChangeArrowheads="1"/>
          </p:cNvSpPr>
          <p:nvPr/>
        </p:nvSpPr>
        <p:spPr bwMode="auto">
          <a:xfrm>
            <a:off x="4787900" y="5661025"/>
            <a:ext cx="2108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itchFamily="49" charset="-122"/>
              </a:rPr>
              <a:t>L=1</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S=1</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3</a:t>
            </a:r>
            <a:r>
              <a:rPr kumimoji="1" lang="en-US" altLang="zh-CN" sz="2400" b="1">
                <a:latin typeface="Times New Roman" panose="02020603050405020304" pitchFamily="18" charset="0"/>
                <a:ea typeface="楷体_GB2312" pitchFamily="49" charset="-122"/>
              </a:rPr>
              <a:t>P</a:t>
            </a:r>
          </a:p>
        </p:txBody>
      </p:sp>
      <p:sp>
        <p:nvSpPr>
          <p:cNvPr id="37894" name="Rectangle 10"/>
          <p:cNvSpPr>
            <a:spLocks noChangeArrowheads="1"/>
          </p:cNvSpPr>
          <p:nvPr/>
        </p:nvSpPr>
        <p:spPr bwMode="auto">
          <a:xfrm>
            <a:off x="2411413" y="5661025"/>
            <a:ext cx="2143125" cy="457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itchFamily="49" charset="-122"/>
              </a:rPr>
              <a:t>L=2</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S=0</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D</a:t>
            </a:r>
          </a:p>
        </p:txBody>
      </p:sp>
      <p:sp>
        <p:nvSpPr>
          <p:cNvPr id="37895" name="Rectangle 11"/>
          <p:cNvSpPr>
            <a:spLocks noChangeArrowheads="1"/>
          </p:cNvSpPr>
          <p:nvPr/>
        </p:nvSpPr>
        <p:spPr bwMode="auto">
          <a:xfrm>
            <a:off x="0" y="5516563"/>
            <a:ext cx="2224088" cy="57943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b="1">
                <a:solidFill>
                  <a:schemeClr val="hlink"/>
                </a:solidFill>
                <a:ea typeface="楷体_GB2312" pitchFamily="49" charset="-122"/>
              </a:rPr>
              <a:t>斯莱特方法</a:t>
            </a:r>
          </a:p>
        </p:txBody>
      </p:sp>
      <p:sp>
        <p:nvSpPr>
          <p:cNvPr id="8" name="Oval 5"/>
          <p:cNvSpPr>
            <a:spLocks noChangeArrowheads="1"/>
          </p:cNvSpPr>
          <p:nvPr/>
        </p:nvSpPr>
        <p:spPr bwMode="auto">
          <a:xfrm rot="21494913">
            <a:off x="2712490" y="3119213"/>
            <a:ext cx="2074626" cy="1608137"/>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WordArt 6"/>
          <p:cNvSpPr>
            <a:spLocks noChangeArrowheads="1" noChangeShapeType="1" noTextEdit="1"/>
          </p:cNvSpPr>
          <p:nvPr/>
        </p:nvSpPr>
        <p:spPr bwMode="auto">
          <a:xfrm rot="21594551">
            <a:off x="3017014" y="3284041"/>
            <a:ext cx="1410000" cy="122396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sz="3600" kern="10" dirty="0">
                <a:ln w="9525">
                  <a:solidFill>
                    <a:srgbClr val="FF0000"/>
                  </a:solidFill>
                  <a:round/>
                  <a:headEnd/>
                  <a:tailEnd/>
                </a:ln>
                <a:solidFill>
                  <a:srgbClr val="FF0000"/>
                </a:solidFill>
                <a:latin typeface="隶书" panose="02010509060101010101" pitchFamily="49" charset="-122"/>
                <a:ea typeface="隶书" panose="02010509060101010101" pitchFamily="49" charset="-122"/>
              </a:rPr>
              <a:t>多</a:t>
            </a:r>
            <a:r>
              <a:rPr lang="zh-CN" altLang="en-US" sz="3600" kern="10" dirty="0" smtClean="0">
                <a:ln w="9525">
                  <a:solidFill>
                    <a:srgbClr val="FF0000"/>
                  </a:solidFill>
                  <a:round/>
                  <a:headEnd/>
                  <a:tailEnd/>
                </a:ln>
                <a:solidFill>
                  <a:srgbClr val="FF0000"/>
                </a:solidFill>
                <a:latin typeface="隶书" panose="02010509060101010101" pitchFamily="49" charset="-122"/>
                <a:ea typeface="隶书" panose="02010509060101010101" pitchFamily="49" charset="-122"/>
              </a:rPr>
              <a:t>同科电子</a:t>
            </a:r>
            <a:endParaRPr lang="zh-CN" altLang="en-US" sz="3600" kern="10" dirty="0">
              <a:ln w="9525">
                <a:solidFill>
                  <a:srgbClr val="FF0000"/>
                </a:solidFill>
                <a:round/>
                <a:headEnd/>
                <a:tailEnd/>
              </a:ln>
              <a:solidFill>
                <a:srgbClr val="FF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33450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6"/>
          <p:cNvGraphicFramePr>
            <a:graphicFrameLocks noGrp="1" noChangeAspect="1"/>
          </p:cNvGraphicFramePr>
          <p:nvPr>
            <p:ph/>
          </p:nvPr>
        </p:nvGraphicFramePr>
        <p:xfrm>
          <a:off x="827088" y="2997200"/>
          <a:ext cx="8315325" cy="3379788"/>
        </p:xfrm>
        <a:graphic>
          <a:graphicData uri="http://schemas.openxmlformats.org/presentationml/2006/ole">
            <mc:AlternateContent xmlns:mc="http://schemas.openxmlformats.org/markup-compatibility/2006">
              <mc:Choice xmlns:v="urn:schemas-microsoft-com:vml" Requires="v">
                <p:oleObj spid="_x0000_s39960" name="文档" r:id="rId3" imgW="5405390" imgH="2196625" progId="Word.Document.8">
                  <p:embed/>
                </p:oleObj>
              </mc:Choice>
              <mc:Fallback>
                <p:oleObj name="文档" r:id="rId3" imgW="5405390" imgH="2196625" progId="Word.Document.8">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997200"/>
                        <a:ext cx="8315325" cy="337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39" name="Rectangle 4"/>
          <p:cNvSpPr>
            <a:spLocks noChangeArrowheads="1"/>
          </p:cNvSpPr>
          <p:nvPr/>
        </p:nvSpPr>
        <p:spPr bwMode="auto">
          <a:xfrm>
            <a:off x="1187450" y="404813"/>
            <a:ext cx="6261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600" b="1">
                <a:solidFill>
                  <a:schemeClr val="hlink"/>
                </a:solidFill>
                <a:latin typeface="Times New Roman" panose="02020603050405020304" pitchFamily="18" charset="0"/>
                <a:ea typeface="楷体_GB2312" pitchFamily="49" charset="-122"/>
              </a:rPr>
              <a:t>§5.4</a:t>
            </a:r>
            <a:r>
              <a:rPr kumimoji="1" lang="zh-CN" altLang="en-US" sz="3600" b="1">
                <a:solidFill>
                  <a:schemeClr val="hlink"/>
                </a:solidFill>
                <a:latin typeface="Times New Roman" panose="02020603050405020304" pitchFamily="18" charset="0"/>
                <a:ea typeface="楷体_GB2312" pitchFamily="49" charset="-122"/>
              </a:rPr>
              <a:t>复杂原子光谱的一般规律</a:t>
            </a:r>
          </a:p>
        </p:txBody>
      </p:sp>
      <p:sp>
        <p:nvSpPr>
          <p:cNvPr id="39940" name="Rectangle 5"/>
          <p:cNvSpPr>
            <a:spLocks noChangeArrowheads="1"/>
          </p:cNvSpPr>
          <p:nvPr/>
        </p:nvSpPr>
        <p:spPr bwMode="auto">
          <a:xfrm>
            <a:off x="755650" y="1341438"/>
            <a:ext cx="81375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400" b="1">
                <a:latin typeface="Times New Roman" panose="02020603050405020304" pitchFamily="18" charset="0"/>
                <a:ea typeface="楷体_GB2312" pitchFamily="49" charset="-122"/>
              </a:rPr>
              <a:t> </a:t>
            </a:r>
            <a:r>
              <a:rPr kumimoji="1" lang="en-US" altLang="zh-CN" sz="2800" b="1">
                <a:solidFill>
                  <a:schemeClr val="tx2"/>
                </a:solidFill>
                <a:latin typeface="Times New Roman" panose="02020603050405020304" pitchFamily="18" charset="0"/>
                <a:ea typeface="楷体_GB2312" pitchFamily="49" charset="-122"/>
              </a:rPr>
              <a:t>A.</a:t>
            </a:r>
            <a:r>
              <a:rPr kumimoji="1" lang="zh-CN" altLang="en-US" sz="2800" b="1">
                <a:solidFill>
                  <a:schemeClr val="tx2"/>
                </a:solidFill>
                <a:latin typeface="Times New Roman" panose="02020603050405020304" pitchFamily="18" charset="0"/>
                <a:ea typeface="楷体_GB2312" pitchFamily="49" charset="-122"/>
              </a:rPr>
              <a:t>光谱和能级的位移律</a:t>
            </a:r>
          </a:p>
          <a:p>
            <a:pPr algn="just"/>
            <a:r>
              <a:rPr kumimoji="1" lang="zh-CN" altLang="en-US" sz="2400" b="1">
                <a:latin typeface="Times New Roman" panose="02020603050405020304" pitchFamily="18" charset="0"/>
                <a:ea typeface="楷体_GB2312" pitchFamily="49" charset="-122"/>
              </a:rPr>
              <a:t>   具有原子序数</a:t>
            </a:r>
            <a:r>
              <a:rPr kumimoji="1" lang="en-US" altLang="zh-CN" sz="2400" b="1">
                <a:latin typeface="Times New Roman" panose="02020603050405020304" pitchFamily="18" charset="0"/>
                <a:ea typeface="楷体_GB2312" pitchFamily="49" charset="-122"/>
              </a:rPr>
              <a:t>Z</a:t>
            </a:r>
            <a:r>
              <a:rPr kumimoji="1" lang="zh-CN" altLang="en-US" sz="2400" b="1">
                <a:latin typeface="Times New Roman" panose="02020603050405020304" pitchFamily="18" charset="0"/>
                <a:ea typeface="楷体_GB2312" pitchFamily="49" charset="-122"/>
              </a:rPr>
              <a:t>的中性原子的光谱和能级，与具有原子序数</a:t>
            </a:r>
            <a:r>
              <a:rPr kumimoji="1" lang="en-US" altLang="zh-CN" sz="2400" b="1">
                <a:latin typeface="Times New Roman" panose="02020603050405020304" pitchFamily="18" charset="0"/>
                <a:ea typeface="楷体_GB2312" pitchFamily="49" charset="-122"/>
              </a:rPr>
              <a:t>Z+1</a:t>
            </a:r>
            <a:r>
              <a:rPr kumimoji="1" lang="zh-CN" altLang="en-US" sz="2400" b="1">
                <a:latin typeface="Times New Roman" panose="02020603050405020304" pitchFamily="18" charset="0"/>
                <a:ea typeface="楷体_GB2312" pitchFamily="49" charset="-122"/>
              </a:rPr>
              <a:t>的中性原子一次电离后的光谱和能级相似。</a:t>
            </a:r>
          </a:p>
          <a:p>
            <a:pPr algn="just"/>
            <a:r>
              <a:rPr kumimoji="1" lang="zh-CN" altLang="en-US" sz="2400" b="1">
                <a:latin typeface="Times New Roman" panose="02020603050405020304" pitchFamily="18" charset="0"/>
                <a:ea typeface="楷体_GB2312" pitchFamily="49" charset="-122"/>
              </a:rPr>
              <a:t> </a:t>
            </a:r>
            <a:r>
              <a:rPr kumimoji="1" lang="en-US" altLang="zh-CN" sz="2800" b="1">
                <a:solidFill>
                  <a:schemeClr val="tx2"/>
                </a:solidFill>
                <a:latin typeface="Times New Roman" panose="02020603050405020304" pitchFamily="18" charset="0"/>
                <a:ea typeface="楷体_GB2312" pitchFamily="49" charset="-122"/>
              </a:rPr>
              <a:t>B.</a:t>
            </a:r>
            <a:r>
              <a:rPr kumimoji="1" lang="zh-CN" altLang="en-US" sz="2800" b="1">
                <a:solidFill>
                  <a:schemeClr val="tx2"/>
                </a:solidFill>
                <a:latin typeface="Times New Roman" panose="02020603050405020304" pitchFamily="18" charset="0"/>
                <a:ea typeface="楷体_GB2312" pitchFamily="49" charset="-122"/>
              </a:rPr>
              <a:t>多重性的交替律</a:t>
            </a:r>
            <a:endParaRPr kumimoji="1" lang="zh-CN" altLang="en-US" sz="2400" b="1">
              <a:latin typeface="Times New Roman" panose="02020603050405020304" pitchFamily="18" charset="0"/>
              <a:ea typeface="楷体_GB2312" pitchFamily="49" charset="-122"/>
            </a:endParaRPr>
          </a:p>
        </p:txBody>
      </p:sp>
      <p:sp>
        <p:nvSpPr>
          <p:cNvPr id="39941" name="Rectangle 8"/>
          <p:cNvSpPr>
            <a:spLocks noChangeArrowheads="1"/>
          </p:cNvSpPr>
          <p:nvPr/>
        </p:nvSpPr>
        <p:spPr bwMode="auto">
          <a:xfrm>
            <a:off x="539750" y="5805488"/>
            <a:ext cx="7991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sz="2800" b="1">
                <a:solidFill>
                  <a:schemeClr val="tx2"/>
                </a:solidFill>
                <a:latin typeface="Times New Roman" panose="02020603050405020304" pitchFamily="18" charset="0"/>
                <a:ea typeface="楷体_GB2312" pitchFamily="49" charset="-122"/>
              </a:rPr>
              <a:t>    C.</a:t>
            </a:r>
            <a:r>
              <a:rPr kumimoji="1" lang="zh-CN" altLang="en-US" sz="2800" b="1">
                <a:solidFill>
                  <a:schemeClr val="tx2"/>
                </a:solidFill>
                <a:latin typeface="Times New Roman" panose="02020603050405020304" pitchFamily="18" charset="0"/>
                <a:ea typeface="楷体_GB2312" pitchFamily="49" charset="-122"/>
              </a:rPr>
              <a:t>三个或三个以上价电子的原子态的推导</a:t>
            </a:r>
            <a:endParaRPr kumimoji="1" lang="zh-CN" altLang="en-US" sz="2400" b="1">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988722" y="1124744"/>
            <a:ext cx="5979592" cy="2679950"/>
          </a:xfrm>
          <a:prstGeom prst="rect">
            <a:avLst/>
          </a:prstGeom>
        </p:spPr>
      </p:pic>
      <mc:AlternateContent xmlns:mc="http://schemas.openxmlformats.org/markup-compatibility/2006" xmlns:a14="http://schemas.microsoft.com/office/drawing/2010/main">
        <mc:Choice Requires="a14">
          <p:graphicFrame>
            <p:nvGraphicFramePr>
              <p:cNvPr id="5" name="图示 4"/>
              <p:cNvGraphicFramePr/>
              <p:nvPr>
                <p:extLst>
                  <p:ext uri="{D42A27DB-BD31-4B8C-83A1-F6EECF244321}">
                    <p14:modId xmlns:p14="http://schemas.microsoft.com/office/powerpoint/2010/main" val="1248195865"/>
                  </p:ext>
                </p:extLst>
              </p:nvPr>
            </p:nvGraphicFramePr>
            <p:xfrm>
              <a:off x="827584" y="3717032"/>
              <a:ext cx="7488832" cy="2365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图示 4"/>
              <p:cNvGraphicFramePr/>
              <p:nvPr>
                <p:extLst>
                  <p:ext uri="{D42A27DB-BD31-4B8C-83A1-F6EECF244321}">
                    <p14:modId xmlns:p14="http://schemas.microsoft.com/office/powerpoint/2010/main" val="1248195865"/>
                  </p:ext>
                </p:extLst>
              </p:nvPr>
            </p:nvGraphicFramePr>
            <p:xfrm>
              <a:off x="827584" y="3717032"/>
              <a:ext cx="7488832" cy="236549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标题 2"/>
          <p:cNvSpPr>
            <a:spLocks noGrp="1"/>
          </p:cNvSpPr>
          <p:nvPr>
            <p:ph type="title"/>
          </p:nvPr>
        </p:nvSpPr>
        <p:spPr/>
        <p:txBody>
          <a:bodyPr>
            <a:normAutofit/>
          </a:bodyPr>
          <a:lstStyle/>
          <a:p>
            <a:r>
              <a:rPr lang="zh-CN" altLang="en-US" sz="2800" dirty="0"/>
              <a:t>跃迁选择定则</a:t>
            </a:r>
            <a:r>
              <a:rPr lang="en-US" altLang="zh-CN" sz="2800" dirty="0"/>
              <a:t>——</a:t>
            </a:r>
            <a:r>
              <a:rPr lang="zh-CN" altLang="en-US" sz="2800" dirty="0"/>
              <a:t>电偶极辐射的规律</a:t>
            </a:r>
          </a:p>
        </p:txBody>
      </p:sp>
    </p:spTree>
    <p:extLst>
      <p:ext uri="{BB962C8B-B14F-4D97-AF65-F5344CB8AC3E}">
        <p14:creationId xmlns:p14="http://schemas.microsoft.com/office/powerpoint/2010/main" val="1598136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121322"/>
                <a:ext cx="8208912" cy="5626767"/>
              </a:xfrm>
            </p:spPr>
            <p:txBody>
              <a:bodyPr/>
              <a:lstStyle/>
              <a:p>
                <a:pPr marL="457200" indent="-457200">
                  <a:buFont typeface="+mj-lt"/>
                  <a:buAutoNum type="arabicPeriod"/>
                </a:pPr>
                <a:r>
                  <a:rPr kumimoji="1" lang="zh-CN" altLang="en-US" sz="2400" dirty="0" smtClean="0">
                    <a:solidFill>
                      <a:srgbClr val="C00000"/>
                    </a:solidFill>
                    <a:latin typeface="+mn-ea"/>
                  </a:rPr>
                  <a:t>根据两单电子态写出初末</a:t>
                </a:r>
                <a:r>
                  <a:rPr kumimoji="1" lang="zh-CN" altLang="en-US" sz="2400" b="1" dirty="0" smtClean="0">
                    <a:solidFill>
                      <a:schemeClr val="accent6">
                        <a:lumMod val="50000"/>
                      </a:schemeClr>
                    </a:solidFill>
                    <a:latin typeface="+mn-ea"/>
                  </a:rPr>
                  <a:t>电子组态</a:t>
                </a:r>
                <a:r>
                  <a:rPr kumimoji="1" lang="zh-CN" altLang="en-US" sz="2400" dirty="0" smtClean="0">
                    <a:solidFill>
                      <a:srgbClr val="C00000"/>
                    </a:solidFill>
                    <a:latin typeface="+mn-ea"/>
                  </a:rPr>
                  <a:t>，判断是否满足宇称</a:t>
                </a:r>
                <a:r>
                  <a:rPr kumimoji="1" lang="zh-CN" altLang="en-US" sz="2400" dirty="0" smtClean="0">
                    <a:solidFill>
                      <a:srgbClr val="0070C0"/>
                    </a:solidFill>
                    <a:latin typeface="+mn-ea"/>
                  </a:rPr>
                  <a:t>如初态</a:t>
                </a:r>
                <a:r>
                  <a:rPr kumimoji="1" lang="en-US" altLang="zh-CN" sz="2400" dirty="0" smtClean="0">
                    <a:solidFill>
                      <a:srgbClr val="0070C0"/>
                    </a:solidFill>
                    <a:latin typeface="+mn-ea"/>
                  </a:rPr>
                  <a:t>1s2p</a:t>
                </a:r>
                <a:r>
                  <a:rPr kumimoji="1" lang="zh-CN" altLang="en-US" sz="2400" dirty="0" smtClean="0">
                    <a:solidFill>
                      <a:srgbClr val="0070C0"/>
                    </a:solidFill>
                    <a:latin typeface="+mn-ea"/>
                  </a:rPr>
                  <a:t>或</a:t>
                </a:r>
                <a:r>
                  <a:rPr kumimoji="1" lang="en-US" altLang="zh-CN" sz="2400" dirty="0" err="1" smtClean="0">
                    <a:solidFill>
                      <a:srgbClr val="0070C0"/>
                    </a:solidFill>
                    <a:latin typeface="+mn-ea"/>
                  </a:rPr>
                  <a:t>sp</a:t>
                </a:r>
                <a:r>
                  <a:rPr kumimoji="1" lang="zh-CN" altLang="en-US" sz="2400" dirty="0" smtClean="0">
                    <a:solidFill>
                      <a:srgbClr val="0070C0"/>
                    </a:solidFill>
                    <a:latin typeface="+mn-ea"/>
                  </a:rPr>
                  <a:t>组态 </a:t>
                </a:r>
                <a14:m>
                  <m:oMath xmlns:m="http://schemas.openxmlformats.org/officeDocument/2006/math">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1</m:t>
                        </m:r>
                      </m:sub>
                    </m:sSub>
                    <m:r>
                      <a:rPr kumimoji="1" lang="en-US" altLang="zh-CN" sz="2400" i="1">
                        <a:solidFill>
                          <a:srgbClr val="0070C0"/>
                        </a:solidFill>
                        <a:latin typeface="Cambria Math" panose="02040503050406030204" pitchFamily="18" charset="0"/>
                      </a:rPr>
                      <m:t>=0,</m:t>
                    </m:r>
                    <m:r>
                      <a:rPr kumimoji="1" lang="en-US" altLang="zh-CN" sz="2400" i="1" smtClean="0">
                        <a:solidFill>
                          <a:srgbClr val="0070C0"/>
                        </a:solidFill>
                        <a:latin typeface="Cambria Math" panose="02040503050406030204" pitchFamily="18" charset="0"/>
                      </a:rPr>
                      <m:t> </m:t>
                    </m:r>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2</m:t>
                        </m:r>
                      </m:sub>
                    </m:sSub>
                    <m:r>
                      <a:rPr kumimoji="1" lang="en-US" altLang="zh-CN" sz="2400" i="1">
                        <a:solidFill>
                          <a:srgbClr val="0070C0"/>
                        </a:solidFill>
                        <a:latin typeface="Cambria Math" panose="02040503050406030204" pitchFamily="18" charset="0"/>
                      </a:rPr>
                      <m:t>=1</m:t>
                    </m:r>
                    <m:r>
                      <a:rPr kumimoji="1" lang="en-US" altLang="zh-CN" sz="2400" b="0" i="0" smtClean="0">
                        <a:solidFill>
                          <a:srgbClr val="0070C0"/>
                        </a:solidFill>
                        <a:latin typeface="Cambria Math" panose="02040503050406030204" pitchFamily="18" charset="0"/>
                      </a:rPr>
                      <m:t>, </m:t>
                    </m:r>
                    <m:sSub>
                      <m:sSubPr>
                        <m:ctrlPr>
                          <a:rPr kumimoji="1" lang="en-US" altLang="zh-CN" sz="2400" b="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m:t>
                    </m:r>
                    <m:sSub>
                      <m:sSubPr>
                        <m:ctrlPr>
                          <a:rPr kumimoji="1" lang="en-US" altLang="zh-CN" sz="2400" b="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2</m:t>
                        </m:r>
                      </m:sub>
                    </m:sSub>
                    <m:r>
                      <a:rPr kumimoji="1" lang="zh-CN" altLang="en-US" sz="2400" i="1">
                        <a:solidFill>
                          <a:srgbClr val="0070C0"/>
                        </a:solidFill>
                        <a:latin typeface="Cambria Math" panose="02040503050406030204" pitchFamily="18" charset="0"/>
                      </a:rPr>
                      <m:t>奇</m:t>
                    </m:r>
                  </m:oMath>
                </a14:m>
                <a:endParaRPr lang="zh-CN" altLang="en-US" sz="2400" dirty="0">
                  <a:solidFill>
                    <a:srgbClr val="0070C0"/>
                  </a:solidFill>
                </a:endParaRPr>
              </a:p>
              <a:p>
                <a:pPr marL="400050" lvl="1" indent="0">
                  <a:buNone/>
                </a:pPr>
                <a:r>
                  <a:rPr lang="zh-CN" altLang="en-US" sz="2400" dirty="0" smtClean="0">
                    <a:solidFill>
                      <a:srgbClr val="0070C0"/>
                    </a:solidFill>
                  </a:rPr>
                  <a:t>末态</a:t>
                </a:r>
                <a:r>
                  <a:rPr kumimoji="1" lang="en-US" altLang="zh-CN" sz="2400" dirty="0" smtClean="0">
                    <a:solidFill>
                      <a:srgbClr val="0070C0"/>
                    </a:solidFill>
                    <a:latin typeface="+mn-ea"/>
                  </a:rPr>
                  <a:t>1s1s(</a:t>
                </a:r>
                <a14:m>
                  <m:oMath xmlns:m="http://schemas.openxmlformats.org/officeDocument/2006/math">
                    <m:r>
                      <a:rPr kumimoji="1" lang="en-US" altLang="zh-CN" sz="2400" i="1" dirty="0" smtClean="0">
                        <a:solidFill>
                          <a:srgbClr val="0070C0"/>
                        </a:solidFill>
                        <a:latin typeface="Cambria Math" panose="02040503050406030204" pitchFamily="18" charset="0"/>
                      </a:rPr>
                      <m:t>1</m:t>
                    </m:r>
                    <m:sSup>
                      <m:sSupPr>
                        <m:ctrlPr>
                          <a:rPr kumimoji="1" lang="en-US" altLang="zh-CN" sz="2400" i="1" dirty="0" smtClean="0">
                            <a:solidFill>
                              <a:srgbClr val="0070C0"/>
                            </a:solidFill>
                            <a:latin typeface="Cambria Math" panose="02040503050406030204" pitchFamily="18" charset="0"/>
                          </a:rPr>
                        </m:ctrlPr>
                      </m:sSupPr>
                      <m:e>
                        <m:r>
                          <a:rPr kumimoji="1" lang="en-US" altLang="zh-CN" sz="2400" i="1" dirty="0" smtClean="0">
                            <a:solidFill>
                              <a:srgbClr val="0070C0"/>
                            </a:solidFill>
                            <a:latin typeface="Cambria Math" panose="02040503050406030204" pitchFamily="18" charset="0"/>
                          </a:rPr>
                          <m:t>𝑠</m:t>
                        </m:r>
                      </m:e>
                      <m:sup>
                        <m:r>
                          <a:rPr kumimoji="1" lang="en-US" altLang="zh-CN" sz="2400" i="1" dirty="0" smtClean="0">
                            <a:solidFill>
                              <a:srgbClr val="0070C0"/>
                            </a:solidFill>
                            <a:latin typeface="Cambria Math" panose="02040503050406030204" pitchFamily="18" charset="0"/>
                          </a:rPr>
                          <m:t>2</m:t>
                        </m:r>
                      </m:sup>
                    </m:sSup>
                  </m:oMath>
                </a14:m>
                <a:r>
                  <a:rPr kumimoji="1" lang="en-US" altLang="zh-CN" sz="2400" dirty="0" smtClean="0">
                    <a:solidFill>
                      <a:srgbClr val="0070C0"/>
                    </a:solidFill>
                    <a:latin typeface="+mn-ea"/>
                  </a:rPr>
                  <a:t>)</a:t>
                </a:r>
                <a:r>
                  <a:rPr kumimoji="1" lang="zh-CN" altLang="en-US" sz="2400" dirty="0" smtClean="0">
                    <a:solidFill>
                      <a:srgbClr val="0070C0"/>
                    </a:solidFill>
                    <a:latin typeface="+mn-ea"/>
                  </a:rPr>
                  <a:t>或</a:t>
                </a:r>
                <a:r>
                  <a:rPr kumimoji="1" lang="en-US" altLang="zh-CN" sz="2400" dirty="0" err="1" smtClean="0">
                    <a:solidFill>
                      <a:srgbClr val="0070C0"/>
                    </a:solidFill>
                    <a:latin typeface="+mn-ea"/>
                  </a:rPr>
                  <a:t>ss</a:t>
                </a:r>
                <a:r>
                  <a:rPr kumimoji="1" lang="zh-CN" altLang="en-US" sz="2400" dirty="0" smtClean="0">
                    <a:solidFill>
                      <a:srgbClr val="0070C0"/>
                    </a:solidFill>
                    <a:latin typeface="+mn-ea"/>
                  </a:rPr>
                  <a:t>组态 </a:t>
                </a:r>
                <a14:m>
                  <m:oMath xmlns:m="http://schemas.openxmlformats.org/officeDocument/2006/math">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1</m:t>
                        </m:r>
                      </m:sub>
                    </m:sSub>
                    <m:r>
                      <a:rPr kumimoji="1" lang="en-US" altLang="zh-CN" sz="2400" i="1">
                        <a:solidFill>
                          <a:srgbClr val="0070C0"/>
                        </a:solidFill>
                        <a:latin typeface="Cambria Math" panose="02040503050406030204" pitchFamily="18" charset="0"/>
                      </a:rPr>
                      <m:t>=0, </m:t>
                    </m:r>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2</m:t>
                        </m:r>
                      </m:sub>
                    </m:sSub>
                    <m:r>
                      <a:rPr kumimoji="1" lang="en-US" altLang="zh-CN" sz="2400" i="1">
                        <a:solidFill>
                          <a:srgbClr val="0070C0"/>
                        </a:solidFill>
                        <a:latin typeface="Cambria Math" panose="02040503050406030204" pitchFamily="18" charset="0"/>
                      </a:rPr>
                      <m:t>=</m:t>
                    </m:r>
                    <m:r>
                      <a:rPr kumimoji="1" lang="en-US" altLang="zh-CN" sz="2400" b="0" i="1" smtClean="0">
                        <a:solidFill>
                          <a:srgbClr val="0070C0"/>
                        </a:solidFill>
                        <a:latin typeface="Cambria Math" panose="02040503050406030204" pitchFamily="18" charset="0"/>
                      </a:rPr>
                      <m:t>0, </m:t>
                    </m:r>
                    <m:sSub>
                      <m:sSubPr>
                        <m:ctrlPr>
                          <a:rPr kumimoji="1" lang="en-US" altLang="zh-CN" sz="2400" b="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m:t>
                    </m:r>
                    <m:sSub>
                      <m:sSubPr>
                        <m:ctrlPr>
                          <a:rPr kumimoji="1" lang="en-US" altLang="zh-CN" sz="2400" b="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2</m:t>
                        </m:r>
                      </m:sub>
                    </m:sSub>
                  </m:oMath>
                </a14:m>
                <a:r>
                  <a:rPr lang="zh-CN" altLang="en-US" sz="2400" b="0" i="0" dirty="0" smtClean="0">
                    <a:solidFill>
                      <a:srgbClr val="0070C0"/>
                    </a:solidFill>
                    <a:latin typeface="+mj-lt"/>
                  </a:rPr>
                  <a:t>偶，可跃迁</a:t>
                </a:r>
                <a:endParaRPr lang="en-US" altLang="zh-CN" sz="2400" b="0" i="0" dirty="0" smtClean="0">
                  <a:solidFill>
                    <a:srgbClr val="0070C0"/>
                  </a:solidFill>
                  <a:latin typeface="+mj-lt"/>
                </a:endParaRPr>
              </a:p>
              <a:p>
                <a:pPr marL="400050" lvl="1" indent="0">
                  <a:buNone/>
                </a:pPr>
                <a:r>
                  <a:rPr lang="zh-CN" altLang="en-US" sz="2400" b="0" i="0" dirty="0" smtClean="0">
                    <a:solidFill>
                      <a:srgbClr val="0070C0"/>
                    </a:solidFill>
                    <a:latin typeface="+mj-lt"/>
                  </a:rPr>
                  <a:t>如初态为</a:t>
                </a:r>
                <a14:m>
                  <m:oMath xmlns:m="http://schemas.openxmlformats.org/officeDocument/2006/math">
                    <m:r>
                      <a:rPr lang="en-US" altLang="zh-CN" sz="2400" dirty="0">
                        <a:solidFill>
                          <a:srgbClr val="0070C0"/>
                        </a:solidFill>
                        <a:latin typeface="Cambria Math" panose="02040503050406030204" pitchFamily="18" charset="0"/>
                      </a:rPr>
                      <m:t>2</m:t>
                    </m:r>
                  </m:oMath>
                </a14:m>
                <a:r>
                  <a:rPr lang="en-US" altLang="zh-CN" sz="2400" b="0" i="0" dirty="0" smtClean="0">
                    <a:solidFill>
                      <a:srgbClr val="0070C0"/>
                    </a:solidFill>
                    <a:latin typeface="+mn-ea"/>
                  </a:rPr>
                  <a:t>p3p</a:t>
                </a:r>
                <a:r>
                  <a:rPr lang="zh-CN" altLang="en-US" sz="2400" b="0" i="0" dirty="0" smtClean="0">
                    <a:solidFill>
                      <a:srgbClr val="0070C0"/>
                    </a:solidFill>
                    <a:latin typeface="+mn-ea"/>
                  </a:rPr>
                  <a:t>或</a:t>
                </a:r>
                <a:r>
                  <a:rPr lang="en-US" altLang="zh-CN" sz="2400" b="0" i="0" dirty="0" smtClean="0">
                    <a:solidFill>
                      <a:srgbClr val="0070C0"/>
                    </a:solidFill>
                    <a:latin typeface="+mn-ea"/>
                  </a:rPr>
                  <a:t>pp</a:t>
                </a:r>
                <a:r>
                  <a:rPr lang="zh-CN" altLang="en-US" sz="2400" b="0" i="0" dirty="0" smtClean="0">
                    <a:solidFill>
                      <a:srgbClr val="0070C0"/>
                    </a:solidFill>
                    <a:latin typeface="+mn-ea"/>
                  </a:rPr>
                  <a:t>组态</a:t>
                </a:r>
                <a14:m>
                  <m:oMath xmlns:m="http://schemas.openxmlformats.org/officeDocument/2006/math">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1</m:t>
                        </m:r>
                      </m:sub>
                    </m:sSub>
                    <m:r>
                      <a:rPr kumimoji="1" lang="en-US" altLang="zh-CN" sz="2400" i="1">
                        <a:solidFill>
                          <a:srgbClr val="0070C0"/>
                        </a:solidFill>
                        <a:latin typeface="Cambria Math" panose="02040503050406030204" pitchFamily="18" charset="0"/>
                      </a:rPr>
                      <m:t>=1, </m:t>
                    </m:r>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2</m:t>
                        </m:r>
                      </m:sub>
                    </m:sSub>
                    <m:r>
                      <a:rPr kumimoji="1" lang="en-US" altLang="zh-CN" sz="2400" i="1">
                        <a:solidFill>
                          <a:srgbClr val="0070C0"/>
                        </a:solidFill>
                        <a:latin typeface="Cambria Math" panose="02040503050406030204" pitchFamily="18" charset="0"/>
                      </a:rPr>
                      <m:t>=1</m:t>
                    </m:r>
                    <m:r>
                      <a:rPr kumimoji="1" lang="en-US" altLang="zh-CN" sz="2400">
                        <a:solidFill>
                          <a:srgbClr val="0070C0"/>
                        </a:solidFill>
                        <a:latin typeface="Cambria Math" panose="02040503050406030204" pitchFamily="18" charset="0"/>
                      </a:rPr>
                      <m:t>, </m:t>
                    </m:r>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1</m:t>
                        </m:r>
                      </m:sub>
                    </m:sSub>
                    <m:r>
                      <a:rPr kumimoji="1" lang="en-US" altLang="zh-CN" sz="2400" i="1">
                        <a:solidFill>
                          <a:srgbClr val="0070C0"/>
                        </a:solidFill>
                        <a:latin typeface="Cambria Math" panose="02040503050406030204" pitchFamily="18" charset="0"/>
                      </a:rPr>
                      <m:t>+</m:t>
                    </m:r>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2</m:t>
                        </m:r>
                      </m:sub>
                    </m:sSub>
                    <m:r>
                      <a:rPr kumimoji="1" lang="zh-CN" altLang="en-US" sz="2400" i="1" smtClean="0">
                        <a:solidFill>
                          <a:srgbClr val="0070C0"/>
                        </a:solidFill>
                        <a:latin typeface="Cambria Math" panose="02040503050406030204" pitchFamily="18" charset="0"/>
                      </a:rPr>
                      <m:t>偶</m:t>
                    </m:r>
                  </m:oMath>
                </a14:m>
                <a:r>
                  <a:rPr lang="zh-CN" altLang="en-US" sz="2400" b="0" i="0" dirty="0" smtClean="0">
                    <a:solidFill>
                      <a:srgbClr val="0070C0"/>
                    </a:solidFill>
                    <a:latin typeface="+mn-ea"/>
                  </a:rPr>
                  <a:t>，不可跃迁 </a:t>
                </a:r>
                <a:endParaRPr lang="en-US" altLang="zh-CN" sz="2400" b="0" i="0" dirty="0" smtClean="0">
                  <a:solidFill>
                    <a:srgbClr val="0070C0"/>
                  </a:solidFill>
                  <a:latin typeface="+mn-ea"/>
                </a:endParaRPr>
              </a:p>
              <a:p>
                <a:pPr marL="457200" indent="-457200">
                  <a:buFont typeface="+mj-lt"/>
                  <a:buAutoNum type="arabicPeriod"/>
                </a:pPr>
                <a:r>
                  <a:rPr kumimoji="1" lang="zh-CN" altLang="en-US" sz="2400" dirty="0">
                    <a:solidFill>
                      <a:srgbClr val="C00000"/>
                    </a:solidFill>
                    <a:latin typeface="+mn-ea"/>
                  </a:rPr>
                  <a:t>如</a:t>
                </a:r>
                <a:r>
                  <a:rPr kumimoji="1" lang="zh-CN" altLang="en-US" sz="2400" dirty="0" smtClean="0">
                    <a:solidFill>
                      <a:srgbClr val="C00000"/>
                    </a:solidFill>
                    <a:latin typeface="+mn-ea"/>
                  </a:rPr>
                  <a:t>满足，根据</a:t>
                </a:r>
                <a:r>
                  <a:rPr kumimoji="1" lang="zh-CN" altLang="en-US" sz="2400" dirty="0">
                    <a:solidFill>
                      <a:srgbClr val="C00000"/>
                    </a:solidFill>
                    <a:latin typeface="+mn-ea"/>
                  </a:rPr>
                  <a:t>两单电子态写出初末态电子组态和</a:t>
                </a:r>
                <a:r>
                  <a:rPr lang="zh-CN" altLang="en-US" sz="2400" dirty="0">
                    <a:solidFill>
                      <a:srgbClr val="C00000"/>
                    </a:solidFill>
                  </a:rPr>
                  <a:t>可能的原子</a:t>
                </a:r>
                <a:r>
                  <a:rPr lang="zh-CN" altLang="en-US" sz="2400" dirty="0" smtClean="0">
                    <a:solidFill>
                      <a:srgbClr val="C00000"/>
                    </a:solidFill>
                  </a:rPr>
                  <a:t>态</a:t>
                </a:r>
                <a:r>
                  <a:rPr lang="en-US" altLang="zh-CN" sz="2400" dirty="0" smtClean="0">
                    <a:solidFill>
                      <a:srgbClr val="C00000"/>
                    </a:solidFill>
                  </a:rPr>
                  <a:t>(</a:t>
                </a:r>
                <a:r>
                  <a:rPr lang="zh-CN" altLang="en-US" sz="2400" dirty="0" smtClean="0">
                    <a:solidFill>
                      <a:srgbClr val="C00000"/>
                    </a:solidFill>
                  </a:rPr>
                  <a:t>同科根据泡利不相容原理，用</a:t>
                </a:r>
                <a:r>
                  <a:rPr lang="en-US" altLang="zh-CN" sz="2400" dirty="0" err="1" smtClean="0">
                    <a:solidFill>
                      <a:srgbClr val="C00000"/>
                    </a:solidFill>
                  </a:rPr>
                  <a:t>slatter</a:t>
                </a:r>
                <a:r>
                  <a:rPr lang="zh-CN" altLang="en-US" sz="2400" dirty="0" smtClean="0">
                    <a:solidFill>
                      <a:srgbClr val="C00000"/>
                    </a:solidFill>
                  </a:rPr>
                  <a:t>方法和偶数法则</a:t>
                </a:r>
                <a:r>
                  <a:rPr lang="en-US" altLang="zh-CN" sz="2400" dirty="0" smtClean="0">
                    <a:solidFill>
                      <a:srgbClr val="C00000"/>
                    </a:solidFill>
                  </a:rPr>
                  <a:t>)</a:t>
                </a:r>
                <a:endParaRPr lang="en-US" altLang="zh-CN" sz="2400" dirty="0">
                  <a:solidFill>
                    <a:srgbClr val="C00000"/>
                  </a:solidFill>
                </a:endParaRPr>
              </a:p>
              <a:p>
                <a:pPr marL="400050" lvl="1" indent="0">
                  <a:buNone/>
                </a:pPr>
                <a:r>
                  <a:rPr kumimoji="1" lang="zh-CN" altLang="en-US" sz="2400" dirty="0">
                    <a:solidFill>
                      <a:srgbClr val="0070C0"/>
                    </a:solidFill>
                    <a:latin typeface="+mn-ea"/>
                  </a:rPr>
                  <a:t>如初态</a:t>
                </a:r>
                <a:r>
                  <a:rPr kumimoji="1" lang="en-US" altLang="zh-CN" sz="2400" dirty="0">
                    <a:solidFill>
                      <a:srgbClr val="0070C0"/>
                    </a:solidFill>
                    <a:latin typeface="+mn-ea"/>
                  </a:rPr>
                  <a:t>1s2p</a:t>
                </a:r>
                <a:r>
                  <a:rPr kumimoji="1" lang="zh-CN" altLang="en-US" sz="2400" dirty="0">
                    <a:solidFill>
                      <a:srgbClr val="0070C0"/>
                    </a:solidFill>
                    <a:latin typeface="+mn-ea"/>
                  </a:rPr>
                  <a:t>或</a:t>
                </a:r>
                <a:r>
                  <a:rPr kumimoji="1" lang="en-US" altLang="zh-CN" sz="2400" dirty="0" err="1">
                    <a:solidFill>
                      <a:srgbClr val="0070C0"/>
                    </a:solidFill>
                    <a:latin typeface="+mn-ea"/>
                  </a:rPr>
                  <a:t>sp</a:t>
                </a:r>
                <a:r>
                  <a:rPr kumimoji="1" lang="zh-CN" altLang="en-US" sz="2400" dirty="0">
                    <a:solidFill>
                      <a:srgbClr val="0070C0"/>
                    </a:solidFill>
                    <a:latin typeface="+mn-ea"/>
                  </a:rPr>
                  <a:t>组态 </a:t>
                </a:r>
                <a14:m>
                  <m:oMath xmlns:m="http://schemas.openxmlformats.org/officeDocument/2006/math">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1</m:t>
                        </m:r>
                      </m:sub>
                    </m:sSub>
                    <m:r>
                      <a:rPr kumimoji="1" lang="en-US" altLang="zh-CN" sz="2400" i="1">
                        <a:solidFill>
                          <a:srgbClr val="0070C0"/>
                        </a:solidFill>
                        <a:latin typeface="Cambria Math" panose="02040503050406030204" pitchFamily="18" charset="0"/>
                      </a:rPr>
                      <m:t>=0, </m:t>
                    </m:r>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2</m:t>
                        </m:r>
                      </m:sub>
                    </m:sSub>
                    <m:r>
                      <a:rPr kumimoji="1" lang="en-US" altLang="zh-CN" sz="2400" i="1">
                        <a:solidFill>
                          <a:srgbClr val="0070C0"/>
                        </a:solidFill>
                        <a:latin typeface="Cambria Math" panose="02040503050406030204" pitchFamily="18" charset="0"/>
                      </a:rPr>
                      <m:t>=1:</m:t>
                    </m:r>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i="1">
                                <a:solidFill>
                                  <a:srgbClr val="0070C0"/>
                                </a:solidFill>
                                <a:latin typeface="Cambria Math" panose="02040503050406030204" pitchFamily="18" charset="0"/>
                              </a:rPr>
                              <m:t>1</m:t>
                            </m:r>
                          </m:sup>
                          <m:e>
                            <m:r>
                              <a:rPr lang="en-US" altLang="zh-CN" sz="2400" i="1">
                                <a:solidFill>
                                  <a:srgbClr val="0070C0"/>
                                </a:solidFill>
                                <a:latin typeface="Cambria Math" panose="02040503050406030204" pitchFamily="18" charset="0"/>
                              </a:rPr>
                              <m:t>𝑃</m:t>
                            </m:r>
                          </m:e>
                        </m:sPre>
                      </m:e>
                      <m:sub>
                        <m:r>
                          <a:rPr lang="en-US" altLang="zh-CN" sz="2400" i="1">
                            <a:solidFill>
                              <a:srgbClr val="0070C0"/>
                            </a:solidFill>
                            <a:latin typeface="Cambria Math" panose="02040503050406030204" pitchFamily="18" charset="0"/>
                          </a:rPr>
                          <m:t>1</m:t>
                        </m:r>
                      </m:sub>
                    </m:sSub>
                  </m:oMath>
                </a14:m>
                <a:r>
                  <a:rPr lang="en-US" altLang="zh-CN" sz="2400" dirty="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i="1">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i="1">
                            <a:solidFill>
                              <a:srgbClr val="0070C0"/>
                            </a:solidFill>
                            <a:latin typeface="Cambria Math" panose="02040503050406030204" pitchFamily="18" charset="0"/>
                          </a:rPr>
                          <m:t>0</m:t>
                        </m:r>
                      </m:sub>
                    </m:sSub>
                  </m:oMath>
                </a14:m>
                <a:r>
                  <a:rPr lang="en-US" altLang="zh-CN" sz="2400" dirty="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i="1">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i="1">
                            <a:solidFill>
                              <a:srgbClr val="0070C0"/>
                            </a:solidFill>
                            <a:latin typeface="Cambria Math" panose="02040503050406030204" pitchFamily="18" charset="0"/>
                          </a:rPr>
                          <m:t>1</m:t>
                        </m:r>
                      </m:sub>
                    </m:sSub>
                  </m:oMath>
                </a14:m>
                <a:r>
                  <a:rPr lang="en-US" altLang="zh-CN" sz="2400" dirty="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i="1">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i="1">
                            <a:solidFill>
                              <a:srgbClr val="0070C0"/>
                            </a:solidFill>
                            <a:latin typeface="Cambria Math" panose="02040503050406030204" pitchFamily="18" charset="0"/>
                          </a:rPr>
                          <m:t>2</m:t>
                        </m:r>
                      </m:sub>
                    </m:sSub>
                  </m:oMath>
                </a14:m>
                <a:endParaRPr lang="zh-CN" altLang="en-US" sz="2400" dirty="0">
                  <a:solidFill>
                    <a:srgbClr val="0070C0"/>
                  </a:solidFill>
                </a:endParaRPr>
              </a:p>
              <a:p>
                <a:pPr marL="400050" lvl="1" indent="0">
                  <a:buNone/>
                </a:pPr>
                <a:r>
                  <a:rPr lang="zh-CN" altLang="en-US" sz="2400" dirty="0">
                    <a:solidFill>
                      <a:srgbClr val="0070C0"/>
                    </a:solidFill>
                  </a:rPr>
                  <a:t>末态</a:t>
                </a:r>
                <a:r>
                  <a:rPr kumimoji="1" lang="en-US" altLang="zh-CN" sz="2400" dirty="0">
                    <a:solidFill>
                      <a:srgbClr val="0070C0"/>
                    </a:solidFill>
                    <a:latin typeface="+mn-ea"/>
                  </a:rPr>
                  <a:t>1s1s(</a:t>
                </a:r>
                <a14:m>
                  <m:oMath xmlns:m="http://schemas.openxmlformats.org/officeDocument/2006/math">
                    <m:r>
                      <a:rPr kumimoji="1" lang="en-US" altLang="zh-CN" sz="2400" i="1" dirty="0">
                        <a:solidFill>
                          <a:srgbClr val="0070C0"/>
                        </a:solidFill>
                        <a:latin typeface="Cambria Math" panose="02040503050406030204" pitchFamily="18" charset="0"/>
                      </a:rPr>
                      <m:t>1</m:t>
                    </m:r>
                    <m:sSup>
                      <m:sSupPr>
                        <m:ctrlPr>
                          <a:rPr kumimoji="1" lang="en-US" altLang="zh-CN" sz="2400" i="1" dirty="0">
                            <a:solidFill>
                              <a:srgbClr val="0070C0"/>
                            </a:solidFill>
                            <a:latin typeface="Cambria Math" panose="02040503050406030204" pitchFamily="18" charset="0"/>
                          </a:rPr>
                        </m:ctrlPr>
                      </m:sSupPr>
                      <m:e>
                        <m:r>
                          <a:rPr kumimoji="1" lang="en-US" altLang="zh-CN" sz="2400" i="1" dirty="0">
                            <a:solidFill>
                              <a:srgbClr val="0070C0"/>
                            </a:solidFill>
                            <a:latin typeface="Cambria Math" panose="02040503050406030204" pitchFamily="18" charset="0"/>
                          </a:rPr>
                          <m:t>𝑠</m:t>
                        </m:r>
                      </m:e>
                      <m:sup>
                        <m:r>
                          <a:rPr kumimoji="1" lang="en-US" altLang="zh-CN" sz="2400" i="1" dirty="0">
                            <a:solidFill>
                              <a:srgbClr val="0070C0"/>
                            </a:solidFill>
                            <a:latin typeface="Cambria Math" panose="02040503050406030204" pitchFamily="18" charset="0"/>
                          </a:rPr>
                          <m:t>2</m:t>
                        </m:r>
                      </m:sup>
                    </m:sSup>
                  </m:oMath>
                </a14:m>
                <a:r>
                  <a:rPr kumimoji="1" lang="en-US" altLang="zh-CN" sz="2400" dirty="0">
                    <a:solidFill>
                      <a:srgbClr val="0070C0"/>
                    </a:solidFill>
                    <a:latin typeface="+mn-ea"/>
                  </a:rPr>
                  <a:t>)</a:t>
                </a:r>
                <a:r>
                  <a:rPr kumimoji="1" lang="zh-CN" altLang="en-US" sz="2400" dirty="0">
                    <a:solidFill>
                      <a:srgbClr val="0070C0"/>
                    </a:solidFill>
                    <a:latin typeface="+mn-ea"/>
                  </a:rPr>
                  <a:t>或</a:t>
                </a:r>
                <a:r>
                  <a:rPr kumimoji="1" lang="en-US" altLang="zh-CN" sz="2400" dirty="0" err="1">
                    <a:solidFill>
                      <a:srgbClr val="0070C0"/>
                    </a:solidFill>
                    <a:latin typeface="+mn-ea"/>
                  </a:rPr>
                  <a:t>ss</a:t>
                </a:r>
                <a:r>
                  <a:rPr kumimoji="1" lang="zh-CN" altLang="en-US" sz="2400" dirty="0">
                    <a:solidFill>
                      <a:srgbClr val="0070C0"/>
                    </a:solidFill>
                    <a:latin typeface="+mn-ea"/>
                  </a:rPr>
                  <a:t>组态 </a:t>
                </a:r>
                <a14:m>
                  <m:oMath xmlns:m="http://schemas.openxmlformats.org/officeDocument/2006/math">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1</m:t>
                        </m:r>
                      </m:sub>
                    </m:sSub>
                    <m:r>
                      <a:rPr kumimoji="1" lang="en-US" altLang="zh-CN" sz="2400" i="1">
                        <a:solidFill>
                          <a:srgbClr val="0070C0"/>
                        </a:solidFill>
                        <a:latin typeface="Cambria Math" panose="02040503050406030204" pitchFamily="18" charset="0"/>
                      </a:rPr>
                      <m:t>=0, </m:t>
                    </m:r>
                    <m:sSub>
                      <m:sSubPr>
                        <m:ctrlPr>
                          <a:rPr kumimoji="1" lang="en-US" altLang="zh-CN" sz="2400" i="1">
                            <a:solidFill>
                              <a:srgbClr val="0070C0"/>
                            </a:solidFill>
                            <a:latin typeface="Cambria Math" panose="02040503050406030204" pitchFamily="18" charset="0"/>
                          </a:rPr>
                        </m:ctrlPr>
                      </m:sSubPr>
                      <m:e>
                        <m:r>
                          <a:rPr kumimoji="1" lang="en-US" altLang="zh-CN" sz="2400" i="1">
                            <a:solidFill>
                              <a:srgbClr val="0070C0"/>
                            </a:solidFill>
                            <a:latin typeface="Cambria Math" panose="02040503050406030204" pitchFamily="18" charset="0"/>
                          </a:rPr>
                          <m:t>𝑙</m:t>
                        </m:r>
                      </m:e>
                      <m:sub>
                        <m:r>
                          <a:rPr kumimoji="1" lang="en-US" altLang="zh-CN" sz="2400" i="1">
                            <a:solidFill>
                              <a:srgbClr val="0070C0"/>
                            </a:solidFill>
                            <a:latin typeface="Cambria Math" panose="02040503050406030204" pitchFamily="18" charset="0"/>
                          </a:rPr>
                          <m:t>2</m:t>
                        </m:r>
                      </m:sub>
                    </m:sSub>
                    <m:r>
                      <a:rPr kumimoji="1" lang="en-US" altLang="zh-CN" sz="2400" i="1">
                        <a:solidFill>
                          <a:srgbClr val="0070C0"/>
                        </a:solidFill>
                        <a:latin typeface="Cambria Math" panose="02040503050406030204" pitchFamily="18" charset="0"/>
                      </a:rPr>
                      <m:t>=0:</m:t>
                    </m:r>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i="1">
                                <a:solidFill>
                                  <a:srgbClr val="0070C0"/>
                                </a:solidFill>
                                <a:latin typeface="Cambria Math" panose="02040503050406030204" pitchFamily="18" charset="0"/>
                              </a:rPr>
                              <m:t>1</m:t>
                            </m:r>
                          </m:sup>
                          <m:e>
                            <m:r>
                              <a:rPr lang="en-US" altLang="zh-CN" sz="2400" i="1">
                                <a:solidFill>
                                  <a:srgbClr val="0070C0"/>
                                </a:solidFill>
                                <a:latin typeface="Cambria Math" panose="02040503050406030204" pitchFamily="18" charset="0"/>
                              </a:rPr>
                              <m:t>𝑆</m:t>
                            </m:r>
                          </m:e>
                        </m:sPre>
                      </m:e>
                      <m:sub>
                        <m:r>
                          <a:rPr lang="en-US" altLang="zh-CN" sz="2400" i="1">
                            <a:solidFill>
                              <a:srgbClr val="0070C0"/>
                            </a:solidFill>
                            <a:latin typeface="Cambria Math" panose="02040503050406030204" pitchFamily="18" charset="0"/>
                          </a:rPr>
                          <m:t>0</m:t>
                        </m:r>
                      </m:sub>
                    </m:sSub>
                  </m:oMath>
                </a14:m>
                <a:r>
                  <a:rPr lang="en-US" altLang="zh-CN" sz="2400" dirty="0">
                    <a:solidFill>
                      <a:srgbClr val="0070C0"/>
                    </a:solidFill>
                  </a:rPr>
                  <a:t>, </a:t>
                </a:r>
                <a14:m>
                  <m:oMath xmlns:m="http://schemas.openxmlformats.org/officeDocument/2006/math">
                    <m:sSub>
                      <m:sSubPr>
                        <m:ctrlPr>
                          <a:rPr lang="en-US" altLang="zh-CN" sz="2400" i="1">
                            <a:solidFill>
                              <a:srgbClr val="7030A0"/>
                            </a:solidFill>
                            <a:latin typeface="Cambria Math" panose="02040503050406030204" pitchFamily="18" charset="0"/>
                          </a:rPr>
                        </m:ctrlPr>
                      </m:sSubPr>
                      <m:e>
                        <m:sPre>
                          <m:sPrePr>
                            <m:ctrlPr>
                              <a:rPr lang="en-US" altLang="zh-CN" sz="2400" i="1">
                                <a:solidFill>
                                  <a:srgbClr val="7030A0"/>
                                </a:solidFill>
                                <a:latin typeface="Cambria Math" panose="02040503050406030204" pitchFamily="18" charset="0"/>
                              </a:rPr>
                            </m:ctrlPr>
                          </m:sPrePr>
                          <m:sub/>
                          <m:sup>
                            <m:r>
                              <a:rPr lang="en-US" altLang="zh-CN" sz="2400" i="1">
                                <a:solidFill>
                                  <a:srgbClr val="7030A0"/>
                                </a:solidFill>
                                <a:latin typeface="Cambria Math" panose="02040503050406030204" pitchFamily="18" charset="0"/>
                              </a:rPr>
                              <m:t>3</m:t>
                            </m:r>
                          </m:sup>
                          <m:e>
                            <m:r>
                              <a:rPr lang="en-US" altLang="zh-CN" sz="2400" i="1">
                                <a:solidFill>
                                  <a:srgbClr val="7030A0"/>
                                </a:solidFill>
                                <a:latin typeface="Cambria Math" panose="02040503050406030204" pitchFamily="18" charset="0"/>
                              </a:rPr>
                              <m:t>𝑆</m:t>
                            </m:r>
                          </m:e>
                        </m:sPre>
                      </m:e>
                      <m:sub>
                        <m:r>
                          <a:rPr lang="en-US" altLang="zh-CN" sz="2400" i="1">
                            <a:solidFill>
                              <a:srgbClr val="7030A0"/>
                            </a:solidFill>
                            <a:latin typeface="Cambria Math" panose="02040503050406030204" pitchFamily="18" charset="0"/>
                          </a:rPr>
                          <m:t>1</m:t>
                        </m:r>
                      </m:sub>
                    </m:sSub>
                  </m:oMath>
                </a14:m>
                <a:r>
                  <a:rPr lang="en-US" altLang="zh-CN" sz="2400" dirty="0" smtClean="0">
                    <a:solidFill>
                      <a:srgbClr val="7030A0"/>
                    </a:solidFill>
                  </a:rPr>
                  <a:t>(</a:t>
                </a:r>
                <a:r>
                  <a:rPr lang="zh-CN" altLang="en-US" sz="2400" dirty="0" smtClean="0">
                    <a:solidFill>
                      <a:srgbClr val="7030A0"/>
                    </a:solidFill>
                  </a:rPr>
                  <a:t>对于</a:t>
                </a:r>
                <a14:m>
                  <m:oMath xmlns:m="http://schemas.openxmlformats.org/officeDocument/2006/math">
                    <m:r>
                      <a:rPr lang="en-US" altLang="zh-CN" sz="2400" i="1" dirty="0" smtClean="0">
                        <a:solidFill>
                          <a:srgbClr val="7030A0"/>
                        </a:solidFill>
                        <a:latin typeface="Cambria Math" panose="02040503050406030204" pitchFamily="18" charset="0"/>
                      </a:rPr>
                      <m:t>1</m:t>
                    </m:r>
                    <m:sSup>
                      <m:sSupPr>
                        <m:ctrlPr>
                          <a:rPr lang="en-US" altLang="zh-CN" sz="2400" b="0" i="1" dirty="0" smtClean="0">
                            <a:solidFill>
                              <a:srgbClr val="7030A0"/>
                            </a:solidFill>
                            <a:latin typeface="Cambria Math" panose="02040503050406030204" pitchFamily="18" charset="0"/>
                          </a:rPr>
                        </m:ctrlPr>
                      </m:sSupPr>
                      <m:e>
                        <m:r>
                          <a:rPr lang="en-US" altLang="zh-CN" sz="2400" i="1" dirty="0" smtClean="0">
                            <a:solidFill>
                              <a:srgbClr val="7030A0"/>
                            </a:solidFill>
                            <a:latin typeface="Cambria Math" panose="02040503050406030204" pitchFamily="18" charset="0"/>
                          </a:rPr>
                          <m:t>𝑠</m:t>
                        </m:r>
                      </m:e>
                      <m:sup>
                        <m:r>
                          <a:rPr lang="en-US" altLang="zh-CN" sz="2400" b="0" i="1" dirty="0" smtClean="0">
                            <a:solidFill>
                              <a:srgbClr val="7030A0"/>
                            </a:solidFill>
                            <a:latin typeface="Cambria Math" panose="02040503050406030204" pitchFamily="18" charset="0"/>
                          </a:rPr>
                          <m:t>2</m:t>
                        </m:r>
                      </m:sup>
                    </m:sSup>
                  </m:oMath>
                </a14:m>
                <a:r>
                  <a:rPr lang="zh-CN" altLang="en-US" sz="2400" dirty="0" smtClean="0">
                    <a:solidFill>
                      <a:srgbClr val="7030A0"/>
                    </a:solidFill>
                  </a:rPr>
                  <a:t>不存在</a:t>
                </a:r>
                <a:r>
                  <a:rPr lang="en-US" altLang="zh-CN" sz="2400" dirty="0" smtClean="0">
                    <a:solidFill>
                      <a:srgbClr val="7030A0"/>
                    </a:solidFill>
                  </a:rPr>
                  <a:t>)</a:t>
                </a:r>
              </a:p>
              <a:p>
                <a:pPr marL="457200" indent="-457200">
                  <a:buFont typeface="+mj-lt"/>
                  <a:buAutoNum type="arabicPeriod"/>
                </a:pPr>
                <a:r>
                  <a:rPr lang="zh-CN" altLang="en-US" sz="2400" dirty="0" smtClean="0">
                    <a:solidFill>
                      <a:srgbClr val="C00000"/>
                    </a:solidFill>
                  </a:rPr>
                  <a:t>按照跃迁选择定则写出（画出）所有可能跃迁</a:t>
                </a:r>
                <a:endParaRPr lang="en-US" altLang="zh-CN" sz="2400" dirty="0" smtClean="0">
                  <a:solidFill>
                    <a:srgbClr val="C00000"/>
                  </a:solidFill>
                </a:endParaRPr>
              </a:p>
              <a:p>
                <a:pPr marL="400050" lvl="1" indent="0">
                  <a:buNone/>
                </a:pPr>
                <a14:m>
                  <m:oMathPara xmlns:m="http://schemas.openxmlformats.org/officeDocument/2006/math">
                    <m:oMathParaPr>
                      <m:jc m:val="centerGroup"/>
                    </m:oMathParaPr>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i="1">
                                  <a:solidFill>
                                    <a:srgbClr val="0070C0"/>
                                  </a:solidFill>
                                  <a:latin typeface="Cambria Math" panose="02040503050406030204" pitchFamily="18" charset="0"/>
                                </a:rPr>
                                <m:t>1</m:t>
                              </m:r>
                            </m:sup>
                            <m:e>
                              <m:r>
                                <a:rPr lang="en-US" altLang="zh-CN" sz="2400" i="1">
                                  <a:solidFill>
                                    <a:srgbClr val="0070C0"/>
                                  </a:solidFill>
                                  <a:latin typeface="Cambria Math" panose="02040503050406030204" pitchFamily="18" charset="0"/>
                                </a:rPr>
                                <m:t>𝑃</m:t>
                              </m:r>
                            </m:e>
                          </m:sPre>
                        </m:e>
                        <m:sub>
                          <m:r>
                            <a:rPr lang="en-US" altLang="zh-CN" sz="2400" i="1">
                              <a:solidFill>
                                <a:srgbClr val="0070C0"/>
                              </a:solidFill>
                              <a:latin typeface="Cambria Math" panose="02040503050406030204" pitchFamily="18" charset="0"/>
                            </a:rPr>
                            <m:t>1</m:t>
                          </m:r>
                        </m:sub>
                      </m:sSub>
                      <m:r>
                        <a:rPr lang="en-US" altLang="zh-CN" sz="2400" b="0" i="1" smtClean="0">
                          <a:solidFill>
                            <a:srgbClr val="0070C0"/>
                          </a:solidFill>
                          <a:latin typeface="Cambria Math" panose="02040503050406030204" pitchFamily="18" charset="0"/>
                        </a:rPr>
                        <m:t>→</m:t>
                      </m:r>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i="1">
                                  <a:solidFill>
                                    <a:srgbClr val="0070C0"/>
                                  </a:solidFill>
                                  <a:latin typeface="Cambria Math" panose="02040503050406030204" pitchFamily="18" charset="0"/>
                                </a:rPr>
                                <m:t>1</m:t>
                              </m:r>
                            </m:sup>
                            <m:e>
                              <m:r>
                                <a:rPr lang="en-US" altLang="zh-CN" sz="2400" i="1">
                                  <a:solidFill>
                                    <a:srgbClr val="0070C0"/>
                                  </a:solidFill>
                                  <a:latin typeface="Cambria Math" panose="02040503050406030204" pitchFamily="18" charset="0"/>
                                </a:rPr>
                                <m:t>𝑆</m:t>
                              </m:r>
                            </m:e>
                          </m:sPre>
                        </m:e>
                        <m:sub>
                          <m:r>
                            <a:rPr lang="en-US" altLang="zh-CN" sz="2400" i="1">
                              <a:solidFill>
                                <a:srgbClr val="0070C0"/>
                              </a:solidFill>
                              <a:latin typeface="Cambria Math" panose="02040503050406030204" pitchFamily="18" charset="0"/>
                            </a:rPr>
                            <m:t>0</m:t>
                          </m:r>
                        </m:sub>
                      </m:sSub>
                    </m:oMath>
                  </m:oMathPara>
                </a14:m>
                <a:endParaRPr lang="en-US" altLang="zh-CN" sz="2400" dirty="0">
                  <a:solidFill>
                    <a:srgbClr val="C0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121322"/>
                <a:ext cx="8208912" cy="5626767"/>
              </a:xfrm>
              <a:blipFill rotWithShape="0">
                <a:blip r:embed="rId2"/>
                <a:stretch>
                  <a:fillRect l="-892" t="-867" r="-297"/>
                </a:stretch>
              </a:blipFill>
            </p:spPr>
            <p:txBody>
              <a:bodyPr/>
              <a:lstStyle/>
              <a:p>
                <a:r>
                  <a:rPr lang="zh-CN" altLang="en-US">
                    <a:noFill/>
                  </a:rPr>
                  <a:t> </a:t>
                </a:r>
              </a:p>
            </p:txBody>
          </p:sp>
        </mc:Fallback>
      </mc:AlternateContent>
      <p:sp>
        <p:nvSpPr>
          <p:cNvPr id="2" name="标题 1"/>
          <p:cNvSpPr>
            <a:spLocks noGrp="1"/>
          </p:cNvSpPr>
          <p:nvPr>
            <p:ph type="title"/>
          </p:nvPr>
        </p:nvSpPr>
        <p:spPr>
          <a:xfrm>
            <a:off x="971600" y="310281"/>
            <a:ext cx="6589199" cy="788666"/>
          </a:xfrm>
        </p:spPr>
        <p:txBody>
          <a:bodyPr>
            <a:normAutofit/>
          </a:bodyPr>
          <a:lstStyle/>
          <a:p>
            <a:r>
              <a:rPr lang="zh-CN" altLang="en-US" sz="2800" dirty="0" smtClean="0"/>
              <a:t>双原子电子跃迁</a:t>
            </a:r>
            <a:endParaRPr lang="zh-CN" altLang="en-US" sz="2800" dirty="0"/>
          </a:p>
        </p:txBody>
      </p:sp>
    </p:spTree>
    <p:extLst>
      <p:ext uri="{BB962C8B-B14F-4D97-AF65-F5344CB8AC3E}">
        <p14:creationId xmlns:p14="http://schemas.microsoft.com/office/powerpoint/2010/main" val="3687156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971550" y="404813"/>
            <a:ext cx="7178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600" b="1">
                <a:solidFill>
                  <a:schemeClr val="hlink"/>
                </a:solidFill>
                <a:latin typeface="Times New Roman" panose="02020603050405020304" pitchFamily="18" charset="0"/>
                <a:ea typeface="楷体_GB2312" pitchFamily="49" charset="-122"/>
              </a:rPr>
              <a:t>§5.6</a:t>
            </a:r>
            <a:r>
              <a:rPr kumimoji="1" lang="zh-CN" altLang="en-US" sz="3600" b="1">
                <a:solidFill>
                  <a:schemeClr val="hlink"/>
                </a:solidFill>
                <a:latin typeface="Times New Roman" panose="02020603050405020304" pitchFamily="18" charset="0"/>
                <a:ea typeface="楷体_GB2312" pitchFamily="49" charset="-122"/>
              </a:rPr>
              <a:t>原子的壳层结构和元素周期系</a:t>
            </a:r>
          </a:p>
        </p:txBody>
      </p:sp>
      <p:sp>
        <p:nvSpPr>
          <p:cNvPr id="46083" name="Rectangle 5"/>
          <p:cNvSpPr>
            <a:spLocks noChangeArrowheads="1"/>
          </p:cNvSpPr>
          <p:nvPr/>
        </p:nvSpPr>
        <p:spPr bwMode="auto">
          <a:xfrm>
            <a:off x="467544" y="1268760"/>
            <a:ext cx="8351837"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pPr>
            <a:r>
              <a:rPr kumimoji="1" lang="en-US" altLang="zh-CN" sz="2800" b="1">
                <a:solidFill>
                  <a:schemeClr val="tx2"/>
                </a:solidFill>
                <a:latin typeface="Times New Roman" panose="02020603050405020304" pitchFamily="18" charset="0"/>
                <a:ea typeface="楷体_GB2312" pitchFamily="49" charset="-122"/>
              </a:rPr>
              <a:t>A.</a:t>
            </a:r>
            <a:r>
              <a:rPr kumimoji="1" lang="zh-CN" altLang="en-US" sz="2800" b="1">
                <a:solidFill>
                  <a:schemeClr val="tx2"/>
                </a:solidFill>
                <a:latin typeface="Times New Roman" panose="02020603050405020304" pitchFamily="18" charset="0"/>
                <a:ea typeface="楷体_GB2312" pitchFamily="49" charset="-122"/>
              </a:rPr>
              <a:t>元素性质的周期性</a:t>
            </a:r>
          </a:p>
          <a:p>
            <a:pPr algn="just" eaLnBrk="1" hangingPunct="1">
              <a:lnSpc>
                <a:spcPct val="130000"/>
              </a:lnSpc>
            </a:pPr>
            <a:r>
              <a:rPr kumimoji="1" lang="en-US" altLang="zh-CN" sz="2800" b="1">
                <a:solidFill>
                  <a:schemeClr val="tx2"/>
                </a:solidFill>
                <a:latin typeface="Times New Roman" panose="02020603050405020304" pitchFamily="18" charset="0"/>
                <a:ea typeface="楷体_GB2312" pitchFamily="49" charset="-122"/>
              </a:rPr>
              <a:t>B. </a:t>
            </a:r>
            <a:r>
              <a:rPr kumimoji="1" lang="zh-CN" altLang="en-US" sz="2800" b="1">
                <a:solidFill>
                  <a:schemeClr val="tx2"/>
                </a:solidFill>
                <a:latin typeface="Times New Roman" panose="02020603050405020304" pitchFamily="18" charset="0"/>
                <a:ea typeface="楷体_GB2312" pitchFamily="49" charset="-122"/>
              </a:rPr>
              <a:t>壳层中电子的数目</a:t>
            </a:r>
          </a:p>
        </p:txBody>
      </p:sp>
      <p:graphicFrame>
        <p:nvGraphicFramePr>
          <p:cNvPr id="39943" name="Object 7"/>
          <p:cNvGraphicFramePr>
            <a:graphicFrameLocks noChangeAspect="1"/>
          </p:cNvGraphicFramePr>
          <p:nvPr>
            <p:extLst>
              <p:ext uri="{D42A27DB-BD31-4B8C-83A1-F6EECF244321}">
                <p14:modId xmlns:p14="http://schemas.microsoft.com/office/powerpoint/2010/main" val="2500303318"/>
              </p:ext>
            </p:extLst>
          </p:nvPr>
        </p:nvGraphicFramePr>
        <p:xfrm>
          <a:off x="4715694" y="2637185"/>
          <a:ext cx="3600450" cy="876300"/>
        </p:xfrm>
        <a:graphic>
          <a:graphicData uri="http://schemas.openxmlformats.org/presentationml/2006/ole">
            <mc:AlternateContent xmlns:mc="http://schemas.openxmlformats.org/markup-compatibility/2006">
              <mc:Choice xmlns:v="urn:schemas-microsoft-com:vml" Requires="v">
                <p:oleObj spid="_x0000_s46125" name="公式" r:id="rId3" imgW="939800" imgH="228600" progId="Equation.3">
                  <p:embed/>
                </p:oleObj>
              </mc:Choice>
              <mc:Fallback>
                <p:oleObj name="公式" r:id="rId3" imgW="9398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5694" y="2637185"/>
                        <a:ext cx="3600450" cy="8763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5" name="AutoShape 8"/>
          <p:cNvSpPr>
            <a:spLocks noChangeArrowheads="1"/>
          </p:cNvSpPr>
          <p:nvPr/>
        </p:nvSpPr>
        <p:spPr bwMode="auto">
          <a:xfrm>
            <a:off x="756469" y="2637185"/>
            <a:ext cx="3744912" cy="936625"/>
          </a:xfrm>
          <a:prstGeom prst="rightArrow">
            <a:avLst>
              <a:gd name="adj1" fmla="val 50000"/>
              <a:gd name="adj2" fmla="val 9995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400" b="1">
                <a:ea typeface="楷体_GB2312" pitchFamily="49" charset="-122"/>
              </a:rPr>
              <a:t>原子中一个电子的状态</a:t>
            </a:r>
          </a:p>
        </p:txBody>
      </p:sp>
      <p:sp>
        <p:nvSpPr>
          <p:cNvPr id="39945" name="AutoShape 9"/>
          <p:cNvSpPr>
            <a:spLocks noChangeArrowheads="1"/>
          </p:cNvSpPr>
          <p:nvPr/>
        </p:nvSpPr>
        <p:spPr bwMode="auto">
          <a:xfrm>
            <a:off x="4788719" y="4148485"/>
            <a:ext cx="1223962" cy="692150"/>
          </a:xfrm>
          <a:prstGeom prst="wedgeRoundRectCallout">
            <a:avLst>
              <a:gd name="adj1" fmla="val -33787"/>
              <a:gd name="adj2" fmla="val -16995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b="1">
                <a:ea typeface="楷体_GB2312" pitchFamily="49" charset="-122"/>
              </a:rPr>
              <a:t>主量子数</a:t>
            </a:r>
          </a:p>
          <a:p>
            <a:pPr algn="ctr" eaLnBrk="1" hangingPunct="1"/>
            <a:r>
              <a:rPr kumimoji="1" lang="zh-CN" altLang="en-US" b="1">
                <a:ea typeface="楷体_GB2312" pitchFamily="49" charset="-122"/>
              </a:rPr>
              <a:t>壳层</a:t>
            </a:r>
          </a:p>
        </p:txBody>
      </p:sp>
      <p:sp>
        <p:nvSpPr>
          <p:cNvPr id="39946" name="AutoShape 10"/>
          <p:cNvSpPr>
            <a:spLocks noChangeArrowheads="1"/>
          </p:cNvSpPr>
          <p:nvPr/>
        </p:nvSpPr>
        <p:spPr bwMode="auto">
          <a:xfrm>
            <a:off x="6733406" y="4077048"/>
            <a:ext cx="1368425" cy="719137"/>
          </a:xfrm>
          <a:prstGeom prst="wedgeRoundRectCallout">
            <a:avLst>
              <a:gd name="adj1" fmla="val -115546"/>
              <a:gd name="adj2" fmla="val -15463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b="1">
                <a:ea typeface="楷体_GB2312" pitchFamily="49" charset="-122"/>
              </a:rPr>
              <a:t>角量子数干支壳层</a:t>
            </a:r>
          </a:p>
        </p:txBody>
      </p:sp>
      <p:graphicFrame>
        <p:nvGraphicFramePr>
          <p:cNvPr id="39947" name="Object 11"/>
          <p:cNvGraphicFramePr>
            <a:graphicFrameLocks noChangeAspect="1"/>
          </p:cNvGraphicFramePr>
          <p:nvPr>
            <p:extLst>
              <p:ext uri="{D42A27DB-BD31-4B8C-83A1-F6EECF244321}">
                <p14:modId xmlns:p14="http://schemas.microsoft.com/office/powerpoint/2010/main" val="2364481422"/>
              </p:ext>
            </p:extLst>
          </p:nvPr>
        </p:nvGraphicFramePr>
        <p:xfrm>
          <a:off x="683444" y="5162898"/>
          <a:ext cx="7704137" cy="1260475"/>
        </p:xfrm>
        <a:graphic>
          <a:graphicData uri="http://schemas.openxmlformats.org/presentationml/2006/ole">
            <mc:AlternateContent xmlns:mc="http://schemas.openxmlformats.org/markup-compatibility/2006">
              <mc:Choice xmlns:v="urn:schemas-microsoft-com:vml" Requires="v">
                <p:oleObj spid="_x0000_s46126" name="公式" r:id="rId5" imgW="2794000" imgH="457200" progId="Equation.3">
                  <p:embed/>
                </p:oleObj>
              </mc:Choice>
              <mc:Fallback>
                <p:oleObj name="公式" r:id="rId5" imgW="2794000" imgH="457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444" y="5162898"/>
                        <a:ext cx="7704137" cy="12604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blinds(horizontal)">
                                      <p:cBhvr>
                                        <p:cTn id="7" dur="500"/>
                                        <p:tgtEl>
                                          <p:spTgt spid="39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945"/>
                                        </p:tgtEl>
                                        <p:attrNameLst>
                                          <p:attrName>style.visibility</p:attrName>
                                        </p:attrNameLst>
                                      </p:cBhvr>
                                      <p:to>
                                        <p:strVal val="visible"/>
                                      </p:to>
                                    </p:set>
                                    <p:animEffect transition="in" filter="wipe(up)">
                                      <p:cBhvr>
                                        <p:cTn id="12" dur="500"/>
                                        <p:tgtEl>
                                          <p:spTgt spid="399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946"/>
                                        </p:tgtEl>
                                        <p:attrNameLst>
                                          <p:attrName>style.visibility</p:attrName>
                                        </p:attrNameLst>
                                      </p:cBhvr>
                                      <p:to>
                                        <p:strVal val="visible"/>
                                      </p:to>
                                    </p:set>
                                    <p:animEffect transition="in" filter="wipe(up)">
                                      <p:cBhvr>
                                        <p:cTn id="17" dur="500"/>
                                        <p:tgtEl>
                                          <p:spTgt spid="399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947"/>
                                        </p:tgtEl>
                                        <p:attrNameLst>
                                          <p:attrName>style.visibility</p:attrName>
                                        </p:attrNameLst>
                                      </p:cBhvr>
                                      <p:to>
                                        <p:strVal val="visible"/>
                                      </p:to>
                                    </p:set>
                                    <p:animEffect transition="in" filter="blinds(horizontal)">
                                      <p:cBhvr>
                                        <p:cTn id="22" dur="500"/>
                                        <p:tgtEl>
                                          <p:spTgt spid="39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animBg="1"/>
      <p:bldP spid="399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ChangeArrowheads="1"/>
          </p:cNvSpPr>
          <p:nvPr/>
        </p:nvSpPr>
        <p:spPr bwMode="auto">
          <a:xfrm>
            <a:off x="3862388"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47107" name="Object 4"/>
          <p:cNvGraphicFramePr>
            <a:graphicFrameLocks noChangeAspect="1"/>
          </p:cNvGraphicFramePr>
          <p:nvPr/>
        </p:nvGraphicFramePr>
        <p:xfrm>
          <a:off x="1476375" y="1412875"/>
          <a:ext cx="4175125" cy="1119188"/>
        </p:xfrm>
        <a:graphic>
          <a:graphicData uri="http://schemas.openxmlformats.org/presentationml/2006/ole">
            <mc:AlternateContent xmlns:mc="http://schemas.openxmlformats.org/markup-compatibility/2006">
              <mc:Choice xmlns:v="urn:schemas-microsoft-com:vml" Requires="v">
                <p:oleObj spid="_x0000_s47145" r:id="rId3" imgW="1993900" imgH="533400" progId="Equation.3">
                  <p:embed/>
                </p:oleObj>
              </mc:Choice>
              <mc:Fallback>
                <p:oleObj r:id="rId3" imgW="1993900" imgH="53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2875"/>
                        <a:ext cx="4175125" cy="1119188"/>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08" name="Object 7"/>
          <p:cNvGraphicFramePr>
            <a:graphicFrameLocks noChangeAspect="1"/>
          </p:cNvGraphicFramePr>
          <p:nvPr/>
        </p:nvGraphicFramePr>
        <p:xfrm>
          <a:off x="0" y="3200400"/>
          <a:ext cx="9144000" cy="2803525"/>
        </p:xfrm>
        <a:graphic>
          <a:graphicData uri="http://schemas.openxmlformats.org/presentationml/2006/ole">
            <mc:AlternateContent xmlns:mc="http://schemas.openxmlformats.org/markup-compatibility/2006">
              <mc:Choice xmlns:v="urn:schemas-microsoft-com:vml" Requires="v">
                <p:oleObj spid="_x0000_s47146" name="文档" r:id="rId5" imgW="5405390" imgH="1660898" progId="Word.Document.8">
                  <p:embed/>
                </p:oleObj>
              </mc:Choice>
              <mc:Fallback>
                <p:oleObj name="文档" r:id="rId5" imgW="5405390" imgH="1660898"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200400"/>
                        <a:ext cx="9144000" cy="280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468239" y="838101"/>
            <a:ext cx="914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800" b="1">
                <a:solidFill>
                  <a:schemeClr val="tx2"/>
                </a:solidFill>
                <a:latin typeface="Times New Roman" panose="02020603050405020304" pitchFamily="18" charset="0"/>
                <a:ea typeface="楷体_GB2312" pitchFamily="49" charset="-122"/>
              </a:rPr>
              <a:t>C. </a:t>
            </a:r>
            <a:r>
              <a:rPr kumimoji="1" lang="zh-CN" altLang="en-US" sz="2800" b="1">
                <a:solidFill>
                  <a:schemeClr val="tx2"/>
                </a:solidFill>
                <a:latin typeface="Times New Roman" panose="02020603050405020304" pitchFamily="18" charset="0"/>
                <a:ea typeface="楷体_GB2312" pitchFamily="49" charset="-122"/>
              </a:rPr>
              <a:t>电子组态的能量</a:t>
            </a:r>
            <a:r>
              <a:rPr kumimoji="1" lang="en-US" altLang="zh-CN" sz="2800" b="1">
                <a:solidFill>
                  <a:schemeClr val="tx2"/>
                </a:solidFill>
                <a:latin typeface="Times New Roman" panose="02020603050405020304" pitchFamily="18" charset="0"/>
                <a:ea typeface="楷体_GB2312" pitchFamily="49" charset="-122"/>
              </a:rPr>
              <a:t>—</a:t>
            </a:r>
            <a:r>
              <a:rPr kumimoji="1" lang="zh-CN" altLang="en-US" sz="2800" b="1">
                <a:solidFill>
                  <a:schemeClr val="tx2"/>
                </a:solidFill>
                <a:latin typeface="Times New Roman" panose="02020603050405020304" pitchFamily="18" charset="0"/>
                <a:ea typeface="楷体_GB2312" pitchFamily="49" charset="-122"/>
              </a:rPr>
              <a:t>壳层的次序</a:t>
            </a:r>
            <a:r>
              <a:rPr kumimoji="1" lang="zh-CN" altLang="en-US" sz="2800">
                <a:solidFill>
                  <a:schemeClr val="tx2"/>
                </a:solidFill>
                <a:latin typeface="Times New Roman" panose="02020603050405020304" pitchFamily="18" charset="0"/>
                <a:ea typeface="楷体_GB2312" pitchFamily="49" charset="-122"/>
              </a:rPr>
              <a:t> </a:t>
            </a:r>
          </a:p>
        </p:txBody>
      </p:sp>
      <p:pic>
        <p:nvPicPr>
          <p:cNvPr id="48131" name="Picture 8" descr="2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12776"/>
            <a:ext cx="43434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289" y="1341338"/>
            <a:ext cx="37560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49161"/>
                                        </p:tgtEl>
                                        <p:attrNameLst>
                                          <p:attrName>style.visibility</p:attrName>
                                        </p:attrNameLst>
                                      </p:cBhvr>
                                      <p:to>
                                        <p:strVal val="visible"/>
                                      </p:to>
                                    </p:set>
                                    <p:animEffect transition="in" filter="wedge">
                                      <p:cBhvr>
                                        <p:cTn id="7" dur="2000"/>
                                        <p:tgtEl>
                                          <p:spTgt spid="4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ChangeArrowheads="1"/>
          </p:cNvSpPr>
          <p:nvPr/>
        </p:nvSpPr>
        <p:spPr bwMode="auto">
          <a:xfrm>
            <a:off x="468313" y="1557338"/>
            <a:ext cx="8424862"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为了便于记忆，我们把电子填入壳层次序的经验规律总结于下表（极个别情况例外）。这里必须说明一下，下表中给出的是外层电子的逐一填充次序，不能理解为内层电子能级的次序。 </a:t>
            </a:r>
          </a:p>
        </p:txBody>
      </p:sp>
      <p:graphicFrame>
        <p:nvGraphicFramePr>
          <p:cNvPr id="49155" name="Object 8"/>
          <p:cNvGraphicFramePr>
            <a:graphicFrameLocks noChangeAspect="1"/>
          </p:cNvGraphicFramePr>
          <p:nvPr/>
        </p:nvGraphicFramePr>
        <p:xfrm>
          <a:off x="0" y="3429000"/>
          <a:ext cx="9067800" cy="2381250"/>
        </p:xfrm>
        <a:graphic>
          <a:graphicData uri="http://schemas.openxmlformats.org/presentationml/2006/ole">
            <mc:AlternateContent xmlns:mc="http://schemas.openxmlformats.org/markup-compatibility/2006">
              <mc:Choice xmlns:v="urn:schemas-microsoft-com:vml" Requires="v">
                <p:oleObj spid="_x0000_s49174" name="文档" r:id="rId3" imgW="5413105" imgH="1430528" progId="Word.Document.8">
                  <p:embed/>
                </p:oleObj>
              </mc:Choice>
              <mc:Fallback>
                <p:oleObj name="文档" r:id="rId3" imgW="5413105" imgH="1430528" progId="Word.Documen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29000"/>
                        <a:ext cx="90678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7" name="AutoShape 9"/>
          <p:cNvSpPr>
            <a:spLocks noChangeArrowheads="1"/>
          </p:cNvSpPr>
          <p:nvPr/>
        </p:nvSpPr>
        <p:spPr bwMode="auto">
          <a:xfrm>
            <a:off x="1619746" y="1555974"/>
            <a:ext cx="2447925" cy="2160587"/>
          </a:xfrm>
          <a:prstGeom prst="rightArrow">
            <a:avLst>
              <a:gd name="adj1" fmla="val 74491"/>
              <a:gd name="adj2" fmla="val 30958"/>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3200" b="1" dirty="0">
                <a:solidFill>
                  <a:schemeClr val="folHlink"/>
                </a:solidFill>
                <a:ea typeface="楷体_GB2312" pitchFamily="49" charset="-122"/>
              </a:rPr>
              <a:t>电子如何</a:t>
            </a:r>
          </a:p>
          <a:p>
            <a:pPr algn="ctr" eaLnBrk="1" hangingPunct="1"/>
            <a:r>
              <a:rPr kumimoji="1" lang="zh-CN" altLang="en-US" sz="3200" b="1" dirty="0">
                <a:solidFill>
                  <a:schemeClr val="folHlink"/>
                </a:solidFill>
                <a:ea typeface="楷体_GB2312" pitchFamily="49" charset="-122"/>
              </a:rPr>
              <a:t>填充壳层</a:t>
            </a:r>
          </a:p>
          <a:p>
            <a:pPr algn="ctr" eaLnBrk="1" hangingPunct="1"/>
            <a:r>
              <a:rPr kumimoji="1" lang="zh-CN" altLang="en-US" sz="3200" b="1" dirty="0">
                <a:solidFill>
                  <a:schemeClr val="folHlink"/>
                </a:solidFill>
                <a:ea typeface="楷体_GB2312" pitchFamily="49" charset="-122"/>
              </a:rPr>
              <a:t>能量最低</a:t>
            </a:r>
            <a:endParaRPr lang="zh-CN" altLang="en-US" sz="3200" dirty="0">
              <a:solidFill>
                <a:schemeClr val="folHlink"/>
              </a:solidFill>
              <a:ea typeface="楷体_GB2312" pitchFamily="49" charset="-122"/>
            </a:endParaRPr>
          </a:p>
        </p:txBody>
      </p:sp>
      <p:sp>
        <p:nvSpPr>
          <p:cNvPr id="53258" name="AutoShape 10"/>
          <p:cNvSpPr>
            <a:spLocks noChangeArrowheads="1"/>
          </p:cNvSpPr>
          <p:nvPr/>
        </p:nvSpPr>
        <p:spPr bwMode="auto">
          <a:xfrm>
            <a:off x="4212134" y="1482949"/>
            <a:ext cx="1511300" cy="2233612"/>
          </a:xfrm>
          <a:prstGeom prst="rightArrow">
            <a:avLst>
              <a:gd name="adj1" fmla="val 72370"/>
              <a:gd name="adj2" fmla="val 2495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3200" b="1">
                <a:solidFill>
                  <a:srgbClr val="CC0000"/>
                </a:solidFill>
                <a:ea typeface="楷体_GB2312" pitchFamily="49" charset="-122"/>
              </a:rPr>
              <a:t>基态</a:t>
            </a:r>
          </a:p>
          <a:p>
            <a:pPr algn="ctr" eaLnBrk="1" hangingPunct="1"/>
            <a:r>
              <a:rPr kumimoji="1" lang="zh-CN" altLang="en-US" sz="3200" b="1">
                <a:solidFill>
                  <a:srgbClr val="CC0000"/>
                </a:solidFill>
                <a:ea typeface="楷体_GB2312" pitchFamily="49" charset="-122"/>
              </a:rPr>
              <a:t>电子</a:t>
            </a:r>
          </a:p>
          <a:p>
            <a:pPr algn="ctr" eaLnBrk="1" hangingPunct="1"/>
            <a:r>
              <a:rPr kumimoji="1" lang="zh-CN" altLang="en-US" sz="3200" b="1">
                <a:solidFill>
                  <a:srgbClr val="CC0000"/>
                </a:solidFill>
                <a:ea typeface="楷体_GB2312" pitchFamily="49" charset="-122"/>
              </a:rPr>
              <a:t>组态</a:t>
            </a:r>
            <a:endParaRPr lang="zh-CN" altLang="en-US" sz="3200" b="1">
              <a:solidFill>
                <a:srgbClr val="CC0000"/>
              </a:solidFill>
              <a:ea typeface="楷体_GB2312" pitchFamily="49" charset="-122"/>
            </a:endParaRPr>
          </a:p>
        </p:txBody>
      </p:sp>
      <p:sp>
        <p:nvSpPr>
          <p:cNvPr id="53260" name="Oval 12"/>
          <p:cNvSpPr>
            <a:spLocks noChangeArrowheads="1"/>
          </p:cNvSpPr>
          <p:nvPr/>
        </p:nvSpPr>
        <p:spPr bwMode="auto">
          <a:xfrm>
            <a:off x="6012359" y="1698849"/>
            <a:ext cx="1655762" cy="1655762"/>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3600" b="1">
                <a:solidFill>
                  <a:schemeClr val="hlink"/>
                </a:solidFill>
                <a:ea typeface="楷体_GB2312" pitchFamily="49" charset="-122"/>
              </a:rPr>
              <a:t>原子态</a:t>
            </a:r>
            <a:endParaRPr lang="zh-CN" altLang="en-US" sz="3600" b="1">
              <a:solidFill>
                <a:schemeClr val="hlink"/>
              </a:solidFill>
              <a:ea typeface="楷体_GB2312" pitchFamily="49" charset="-122"/>
            </a:endParaRPr>
          </a:p>
        </p:txBody>
      </p:sp>
      <p:sp>
        <p:nvSpPr>
          <p:cNvPr id="53261" name="AutoShape 13"/>
          <p:cNvSpPr>
            <a:spLocks noChangeArrowheads="1"/>
          </p:cNvSpPr>
          <p:nvPr/>
        </p:nvSpPr>
        <p:spPr bwMode="auto">
          <a:xfrm>
            <a:off x="1116509" y="4005486"/>
            <a:ext cx="6335712" cy="2232025"/>
          </a:xfrm>
          <a:prstGeom prst="cloudCallout">
            <a:avLst>
              <a:gd name="adj1" fmla="val 36167"/>
              <a:gd name="adj2" fmla="val -82787"/>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b="1">
                <a:solidFill>
                  <a:schemeClr val="bg1"/>
                </a:solidFill>
                <a:latin typeface="Times New Roman" panose="02020603050405020304" pitchFamily="18" charset="0"/>
                <a:ea typeface="楷体_GB2312" pitchFamily="49" charset="-122"/>
              </a:rPr>
              <a:t>这些原子态的能量次序怎么样？如何排列？哪一个能量最低（基态）？</a:t>
            </a:r>
            <a:endParaRPr lang="zh-CN" altLang="en-US" sz="2800">
              <a:solidFill>
                <a:schemeClr val="bg1"/>
              </a:solidFill>
              <a:latin typeface="Times New Roman" panose="02020603050405020304" pitchFamily="18" charset="0"/>
              <a:ea typeface="楷体_GB2312" pitchFamily="49" charset="-122"/>
            </a:endParaRPr>
          </a:p>
        </p:txBody>
      </p:sp>
      <p:sp>
        <p:nvSpPr>
          <p:cNvPr id="50182" name="Rectangle 14"/>
          <p:cNvSpPr>
            <a:spLocks noChangeArrowheads="1"/>
          </p:cNvSpPr>
          <p:nvPr/>
        </p:nvSpPr>
        <p:spPr bwMode="auto">
          <a:xfrm>
            <a:off x="827584" y="1052736"/>
            <a:ext cx="2136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a:solidFill>
                  <a:schemeClr val="tx2"/>
                </a:solidFill>
                <a:latin typeface="Times New Roman" panose="02020603050405020304" pitchFamily="18" charset="0"/>
                <a:ea typeface="楷体_GB2312" pitchFamily="49" charset="-122"/>
              </a:rPr>
              <a:t> </a:t>
            </a:r>
            <a:r>
              <a:rPr kumimoji="1" lang="en-US" altLang="zh-CN" sz="2800" b="1">
                <a:solidFill>
                  <a:schemeClr val="tx2"/>
                </a:solidFill>
                <a:latin typeface="Times New Roman" panose="02020603050405020304" pitchFamily="18" charset="0"/>
                <a:ea typeface="楷体_GB2312" pitchFamily="49" charset="-122"/>
              </a:rPr>
              <a:t>D. </a:t>
            </a:r>
            <a:r>
              <a:rPr kumimoji="1" lang="zh-CN" altLang="en-US" sz="2800" b="1">
                <a:solidFill>
                  <a:schemeClr val="tx2"/>
                </a:solidFill>
                <a:latin typeface="Times New Roman" panose="02020603050405020304" pitchFamily="18" charset="0"/>
                <a:ea typeface="楷体_GB2312" pitchFamily="49" charset="-122"/>
              </a:rPr>
              <a:t>原子基态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animEffect transition="in" filter="wipe(left)">
                                      <p:cBhvr>
                                        <p:cTn id="7" dur="500"/>
                                        <p:tgtEl>
                                          <p:spTgt spid="532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8"/>
                                        </p:tgtEl>
                                        <p:attrNameLst>
                                          <p:attrName>style.visibility</p:attrName>
                                        </p:attrNameLst>
                                      </p:cBhvr>
                                      <p:to>
                                        <p:strVal val="visible"/>
                                      </p:to>
                                    </p:set>
                                    <p:animEffect transition="in" filter="wipe(left)">
                                      <p:cBhvr>
                                        <p:cTn id="12" dur="500"/>
                                        <p:tgtEl>
                                          <p:spTgt spid="532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53260"/>
                                        </p:tgtEl>
                                        <p:attrNameLst>
                                          <p:attrName>style.visibility</p:attrName>
                                        </p:attrNameLst>
                                      </p:cBhvr>
                                      <p:to>
                                        <p:strVal val="visible"/>
                                      </p:to>
                                    </p:set>
                                    <p:animEffect transition="in" filter="circle(out)">
                                      <p:cBhvr>
                                        <p:cTn id="17" dur="1000"/>
                                        <p:tgtEl>
                                          <p:spTgt spid="532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3261"/>
                                        </p:tgtEl>
                                        <p:attrNameLst>
                                          <p:attrName>style.visibility</p:attrName>
                                        </p:attrNameLst>
                                      </p:cBhvr>
                                      <p:to>
                                        <p:strVal val="visible"/>
                                      </p:to>
                                    </p:set>
                                    <p:animEffect transition="in" filter="wipe(up)">
                                      <p:cBhvr>
                                        <p:cTn id="22" dur="500"/>
                                        <p:tgtEl>
                                          <p:spTgt spid="53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animBg="1"/>
      <p:bldP spid="53258" grpId="0" animBg="1"/>
      <p:bldP spid="53260" grpId="0" animBg="1"/>
      <p:bldP spid="5326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9667" y="116632"/>
            <a:ext cx="8229600" cy="994122"/>
          </a:xfrm>
        </p:spPr>
        <p:txBody>
          <a:bodyPr>
            <a:normAutofit/>
          </a:bodyPr>
          <a:lstStyle/>
          <a:p>
            <a:r>
              <a:rPr lang="zh-CN" altLang="en-US" sz="2800" dirty="0" smtClean="0"/>
              <a:t>洪特定则 </a:t>
            </a:r>
            <a:r>
              <a:rPr lang="en-US" altLang="zh-CN" sz="2800" dirty="0" smtClean="0"/>
              <a:t>(Hund's rule)</a:t>
            </a:r>
            <a:endParaRPr lang="zh-CN" altLang="en-US" sz="2800" dirty="0"/>
          </a:p>
        </p:txBody>
      </p:sp>
      <p:sp>
        <p:nvSpPr>
          <p:cNvPr id="3" name="内容占位符 2"/>
          <p:cNvSpPr>
            <a:spLocks noGrp="1"/>
          </p:cNvSpPr>
          <p:nvPr>
            <p:ph idx="1"/>
          </p:nvPr>
        </p:nvSpPr>
        <p:spPr>
          <a:xfrm>
            <a:off x="323528" y="980728"/>
            <a:ext cx="8229600" cy="3600400"/>
          </a:xfrm>
        </p:spPr>
        <p:txBody>
          <a:bodyPr/>
          <a:lstStyle/>
          <a:p>
            <a:pPr algn="just">
              <a:lnSpc>
                <a:spcPct val="110000"/>
              </a:lnSpc>
            </a:pPr>
            <a:r>
              <a:rPr kumimoji="1" lang="en-US" altLang="zh-CN" sz="2000" dirty="0" smtClean="0">
                <a:latin typeface="+mn-ea"/>
              </a:rPr>
              <a:t>1925</a:t>
            </a:r>
            <a:r>
              <a:rPr kumimoji="1" lang="zh-CN" altLang="en-US" sz="2000" dirty="0">
                <a:latin typeface="+mn-ea"/>
              </a:rPr>
              <a:t>年，洪特（</a:t>
            </a:r>
            <a:r>
              <a:rPr kumimoji="1" lang="en-US" altLang="zh-CN" sz="2000" dirty="0" err="1">
                <a:latin typeface="+mn-ea"/>
              </a:rPr>
              <a:t>F.Hund</a:t>
            </a:r>
            <a:r>
              <a:rPr kumimoji="1" lang="zh-CN" altLang="en-US" sz="2000" dirty="0">
                <a:latin typeface="+mn-ea"/>
              </a:rPr>
              <a:t>）提出了一个关于原子态能量次序的经验规则：</a:t>
            </a:r>
            <a:r>
              <a:rPr kumimoji="1" lang="zh-CN" altLang="en-US" sz="2000" dirty="0">
                <a:solidFill>
                  <a:schemeClr val="hlink"/>
                </a:solidFill>
                <a:latin typeface="+mn-ea"/>
              </a:rPr>
              <a:t>对于一个给定的电子组态所形成的一系列原子态，当某原子态具有</a:t>
            </a:r>
            <a:r>
              <a:rPr kumimoji="1" lang="en-US" altLang="zh-CN" sz="2000" dirty="0">
                <a:solidFill>
                  <a:srgbClr val="0070C0"/>
                </a:solidFill>
                <a:latin typeface="+mn-ea"/>
              </a:rPr>
              <a:t>S</a:t>
            </a:r>
            <a:r>
              <a:rPr kumimoji="1" lang="zh-CN" altLang="en-US" sz="2000" dirty="0">
                <a:solidFill>
                  <a:schemeClr val="hlink"/>
                </a:solidFill>
                <a:latin typeface="+mn-ea"/>
              </a:rPr>
              <a:t>（原子总的自旋角动量量子数）</a:t>
            </a:r>
            <a:r>
              <a:rPr kumimoji="1" lang="zh-CN" altLang="en-US" sz="2000" dirty="0">
                <a:solidFill>
                  <a:srgbClr val="0070C0"/>
                </a:solidFill>
                <a:latin typeface="+mn-ea"/>
              </a:rPr>
              <a:t>最大</a:t>
            </a:r>
            <a:r>
              <a:rPr kumimoji="1" lang="zh-CN" altLang="en-US" sz="2000" dirty="0">
                <a:solidFill>
                  <a:schemeClr val="hlink"/>
                </a:solidFill>
                <a:latin typeface="+mn-ea"/>
              </a:rPr>
              <a:t>时，它处的</a:t>
            </a:r>
            <a:r>
              <a:rPr kumimoji="1" lang="zh-CN" altLang="en-US" sz="2000" dirty="0">
                <a:solidFill>
                  <a:srgbClr val="0070C0"/>
                </a:solidFill>
                <a:latin typeface="+mn-ea"/>
              </a:rPr>
              <a:t>能级位置最低</a:t>
            </a:r>
            <a:r>
              <a:rPr kumimoji="1" lang="zh-CN" altLang="en-US" sz="2000" dirty="0">
                <a:solidFill>
                  <a:schemeClr val="hlink"/>
                </a:solidFill>
                <a:latin typeface="+mn-ea"/>
              </a:rPr>
              <a:t>；对同一个</a:t>
            </a:r>
            <a:r>
              <a:rPr kumimoji="1" lang="en-US" altLang="zh-CN" sz="2000" dirty="0">
                <a:solidFill>
                  <a:schemeClr val="hlink"/>
                </a:solidFill>
                <a:latin typeface="+mn-ea"/>
              </a:rPr>
              <a:t>S</a:t>
            </a:r>
            <a:r>
              <a:rPr kumimoji="1" lang="zh-CN" altLang="en-US" sz="2000" dirty="0">
                <a:solidFill>
                  <a:schemeClr val="hlink"/>
                </a:solidFill>
                <a:latin typeface="+mn-ea"/>
              </a:rPr>
              <a:t>，又以</a:t>
            </a:r>
            <a:r>
              <a:rPr kumimoji="1" lang="en-US" altLang="zh-CN" sz="2000" dirty="0">
                <a:solidFill>
                  <a:srgbClr val="0070C0"/>
                </a:solidFill>
                <a:latin typeface="+mn-ea"/>
              </a:rPr>
              <a:t>L</a:t>
            </a:r>
            <a:r>
              <a:rPr kumimoji="1" lang="zh-CN" altLang="en-US" sz="2000" dirty="0">
                <a:solidFill>
                  <a:schemeClr val="hlink"/>
                </a:solidFill>
                <a:latin typeface="+mn-ea"/>
              </a:rPr>
              <a:t>（原子总的轨道角动量量子数）</a:t>
            </a:r>
            <a:r>
              <a:rPr kumimoji="1" lang="zh-CN" altLang="en-US" sz="2000" dirty="0">
                <a:solidFill>
                  <a:srgbClr val="0070C0"/>
                </a:solidFill>
                <a:latin typeface="+mn-ea"/>
              </a:rPr>
              <a:t>大的为最低</a:t>
            </a:r>
            <a:r>
              <a:rPr kumimoji="1" lang="zh-CN" altLang="en-US" sz="2000" dirty="0">
                <a:solidFill>
                  <a:schemeClr val="hlink"/>
                </a:solidFill>
                <a:latin typeface="+mn-ea"/>
              </a:rPr>
              <a:t>。</a:t>
            </a:r>
          </a:p>
          <a:p>
            <a:pPr algn="just">
              <a:lnSpc>
                <a:spcPct val="110000"/>
              </a:lnSpc>
            </a:pPr>
            <a:r>
              <a:rPr kumimoji="1" lang="en-US" altLang="zh-CN" sz="2000" dirty="0" smtClean="0">
                <a:latin typeface="+mn-ea"/>
              </a:rPr>
              <a:t>1927</a:t>
            </a:r>
            <a:r>
              <a:rPr kumimoji="1" lang="zh-CN" altLang="en-US" sz="2000" dirty="0">
                <a:latin typeface="+mn-ea"/>
              </a:rPr>
              <a:t>年，洪特又提出附加规则，它只对同科电子才成立：</a:t>
            </a:r>
            <a:r>
              <a:rPr kumimoji="1" lang="zh-CN" altLang="en-US" sz="2000" dirty="0">
                <a:solidFill>
                  <a:schemeClr val="hlink"/>
                </a:solidFill>
                <a:latin typeface="+mn-ea"/>
              </a:rPr>
              <a:t>关于同一</a:t>
            </a:r>
            <a:r>
              <a:rPr kumimoji="1" lang="en-US" altLang="zh-CN" sz="2000" dirty="0">
                <a:solidFill>
                  <a:schemeClr val="hlink"/>
                </a:solidFill>
                <a:latin typeface="+mn-ea"/>
              </a:rPr>
              <a:t>L</a:t>
            </a:r>
            <a:r>
              <a:rPr kumimoji="1" lang="zh-CN" altLang="en-US" sz="2000" dirty="0">
                <a:solidFill>
                  <a:schemeClr val="hlink"/>
                </a:solidFill>
                <a:latin typeface="+mn-ea"/>
              </a:rPr>
              <a:t>值而</a:t>
            </a:r>
            <a:r>
              <a:rPr kumimoji="1" lang="en-US" altLang="zh-CN" sz="2000" dirty="0">
                <a:solidFill>
                  <a:schemeClr val="hlink"/>
                </a:solidFill>
                <a:latin typeface="+mn-ea"/>
              </a:rPr>
              <a:t>J</a:t>
            </a:r>
            <a:r>
              <a:rPr kumimoji="1" lang="zh-CN" altLang="en-US" sz="2000" dirty="0">
                <a:solidFill>
                  <a:schemeClr val="hlink"/>
                </a:solidFill>
                <a:latin typeface="+mn-ea"/>
              </a:rPr>
              <a:t>值不同的诸能级的次序，当同科电子数</a:t>
            </a:r>
            <a:r>
              <a:rPr kumimoji="1" lang="zh-CN" altLang="en-US" sz="2000" dirty="0">
                <a:solidFill>
                  <a:srgbClr val="0070C0"/>
                </a:solidFill>
                <a:latin typeface="+mn-ea"/>
              </a:rPr>
              <a:t>小于</a:t>
            </a:r>
            <a:r>
              <a:rPr kumimoji="1" lang="zh-CN" altLang="en-US" sz="2000" dirty="0">
                <a:solidFill>
                  <a:schemeClr val="hlink"/>
                </a:solidFill>
                <a:latin typeface="+mn-ea"/>
              </a:rPr>
              <a:t>或等于闭壳层占有数的</a:t>
            </a:r>
            <a:r>
              <a:rPr kumimoji="1" lang="zh-CN" altLang="en-US" sz="2000" dirty="0">
                <a:solidFill>
                  <a:srgbClr val="0070C0"/>
                </a:solidFill>
                <a:latin typeface="+mn-ea"/>
              </a:rPr>
              <a:t>一半</a:t>
            </a:r>
            <a:r>
              <a:rPr kumimoji="1" lang="zh-CN" altLang="en-US" sz="2000" dirty="0">
                <a:solidFill>
                  <a:schemeClr val="hlink"/>
                </a:solidFill>
                <a:latin typeface="+mn-ea"/>
              </a:rPr>
              <a:t>时，具有</a:t>
            </a:r>
            <a:r>
              <a:rPr kumimoji="1" lang="zh-CN" altLang="en-US" sz="2000" dirty="0">
                <a:solidFill>
                  <a:srgbClr val="0070C0"/>
                </a:solidFill>
                <a:latin typeface="+mn-ea"/>
              </a:rPr>
              <a:t>最小</a:t>
            </a:r>
            <a:r>
              <a:rPr kumimoji="1" lang="en-US" altLang="zh-CN" sz="2000" dirty="0">
                <a:solidFill>
                  <a:srgbClr val="0070C0"/>
                </a:solidFill>
                <a:latin typeface="+mn-ea"/>
              </a:rPr>
              <a:t>J</a:t>
            </a:r>
            <a:r>
              <a:rPr kumimoji="1" lang="zh-CN" altLang="en-US" sz="2000" dirty="0">
                <a:solidFill>
                  <a:srgbClr val="0070C0"/>
                </a:solidFill>
                <a:latin typeface="+mn-ea"/>
              </a:rPr>
              <a:t>值</a:t>
            </a:r>
            <a:r>
              <a:rPr kumimoji="1" lang="zh-CN" altLang="en-US" sz="2000" dirty="0">
                <a:solidFill>
                  <a:schemeClr val="hlink"/>
                </a:solidFill>
                <a:latin typeface="+mn-ea"/>
              </a:rPr>
              <a:t>（即</a:t>
            </a:r>
            <a:r>
              <a:rPr kumimoji="1" lang="en-US" altLang="zh-CN" sz="2000" dirty="0">
                <a:solidFill>
                  <a:schemeClr val="hlink"/>
                </a:solidFill>
                <a:latin typeface="+mn-ea"/>
              </a:rPr>
              <a:t>|L—S|</a:t>
            </a:r>
            <a:r>
              <a:rPr kumimoji="1" lang="zh-CN" altLang="en-US" sz="2000" dirty="0">
                <a:solidFill>
                  <a:schemeClr val="hlink"/>
                </a:solidFill>
                <a:latin typeface="+mn-ea"/>
              </a:rPr>
              <a:t>）的能级处在</a:t>
            </a:r>
            <a:r>
              <a:rPr kumimoji="1" lang="zh-CN" altLang="en-US" sz="2000" dirty="0">
                <a:solidFill>
                  <a:srgbClr val="0070C0"/>
                </a:solidFill>
                <a:latin typeface="+mn-ea"/>
              </a:rPr>
              <a:t>最低</a:t>
            </a:r>
            <a:r>
              <a:rPr kumimoji="1" lang="zh-CN" altLang="en-US" sz="2000" dirty="0">
                <a:solidFill>
                  <a:schemeClr val="hlink"/>
                </a:solidFill>
                <a:latin typeface="+mn-ea"/>
              </a:rPr>
              <a:t>，这称为</a:t>
            </a:r>
            <a:r>
              <a:rPr kumimoji="1" lang="zh-CN" altLang="en-US" sz="2000" dirty="0">
                <a:solidFill>
                  <a:schemeClr val="folHlink"/>
                </a:solidFill>
                <a:latin typeface="+mn-ea"/>
              </a:rPr>
              <a:t>正常次序</a:t>
            </a:r>
            <a:r>
              <a:rPr kumimoji="1" lang="zh-CN" altLang="en-US" sz="2000" dirty="0">
                <a:solidFill>
                  <a:schemeClr val="hlink"/>
                </a:solidFill>
                <a:latin typeface="+mn-ea"/>
              </a:rPr>
              <a:t>；当同科电子数</a:t>
            </a:r>
            <a:r>
              <a:rPr kumimoji="1" lang="zh-CN" altLang="en-US" sz="2000" dirty="0">
                <a:solidFill>
                  <a:srgbClr val="0070C0"/>
                </a:solidFill>
                <a:latin typeface="+mn-ea"/>
              </a:rPr>
              <a:t>大于</a:t>
            </a:r>
            <a:r>
              <a:rPr kumimoji="1" lang="zh-CN" altLang="en-US" sz="2000" dirty="0">
                <a:solidFill>
                  <a:schemeClr val="hlink"/>
                </a:solidFill>
                <a:latin typeface="+mn-ea"/>
              </a:rPr>
              <a:t>闭壳层占有数的</a:t>
            </a:r>
            <a:r>
              <a:rPr kumimoji="1" lang="zh-CN" altLang="en-US" sz="2000" dirty="0">
                <a:solidFill>
                  <a:srgbClr val="0070C0"/>
                </a:solidFill>
                <a:latin typeface="+mn-ea"/>
              </a:rPr>
              <a:t>一半</a:t>
            </a:r>
            <a:r>
              <a:rPr kumimoji="1" lang="zh-CN" altLang="en-US" sz="2000" dirty="0">
                <a:solidFill>
                  <a:schemeClr val="hlink"/>
                </a:solidFill>
                <a:latin typeface="+mn-ea"/>
              </a:rPr>
              <a:t>时，则具有</a:t>
            </a:r>
            <a:r>
              <a:rPr kumimoji="1" lang="zh-CN" altLang="en-US" sz="2000" dirty="0">
                <a:solidFill>
                  <a:srgbClr val="0070C0"/>
                </a:solidFill>
                <a:latin typeface="+mn-ea"/>
              </a:rPr>
              <a:t>最大</a:t>
            </a:r>
            <a:r>
              <a:rPr kumimoji="1" lang="en-US" altLang="zh-CN" sz="2000" dirty="0">
                <a:solidFill>
                  <a:srgbClr val="0070C0"/>
                </a:solidFill>
                <a:latin typeface="+mn-ea"/>
              </a:rPr>
              <a:t>J</a:t>
            </a:r>
            <a:r>
              <a:rPr kumimoji="1" lang="zh-CN" altLang="en-US" sz="2000" dirty="0">
                <a:solidFill>
                  <a:srgbClr val="0070C0"/>
                </a:solidFill>
                <a:latin typeface="+mn-ea"/>
              </a:rPr>
              <a:t>值</a:t>
            </a:r>
            <a:r>
              <a:rPr kumimoji="1" lang="zh-CN" altLang="en-US" sz="2000" dirty="0">
                <a:solidFill>
                  <a:schemeClr val="hlink"/>
                </a:solidFill>
                <a:latin typeface="+mn-ea"/>
              </a:rPr>
              <a:t>（即</a:t>
            </a:r>
            <a:r>
              <a:rPr kumimoji="1" lang="en-US" altLang="zh-CN" sz="2000" dirty="0">
                <a:solidFill>
                  <a:schemeClr val="hlink"/>
                </a:solidFill>
                <a:latin typeface="+mn-ea"/>
              </a:rPr>
              <a:t>L+S</a:t>
            </a:r>
            <a:r>
              <a:rPr kumimoji="1" lang="zh-CN" altLang="en-US" sz="2000" dirty="0">
                <a:solidFill>
                  <a:schemeClr val="hlink"/>
                </a:solidFill>
                <a:latin typeface="+mn-ea"/>
              </a:rPr>
              <a:t>）的能级为</a:t>
            </a:r>
            <a:r>
              <a:rPr kumimoji="1" lang="zh-CN" altLang="en-US" sz="2000" dirty="0">
                <a:solidFill>
                  <a:srgbClr val="0070C0"/>
                </a:solidFill>
                <a:latin typeface="+mn-ea"/>
              </a:rPr>
              <a:t>最低</a:t>
            </a:r>
            <a:r>
              <a:rPr kumimoji="1" lang="zh-CN" altLang="en-US" sz="2000" dirty="0">
                <a:solidFill>
                  <a:schemeClr val="hlink"/>
                </a:solidFill>
                <a:latin typeface="+mn-ea"/>
              </a:rPr>
              <a:t>，这称为</a:t>
            </a:r>
            <a:r>
              <a:rPr kumimoji="1" lang="zh-CN" altLang="en-US" sz="2000" dirty="0">
                <a:solidFill>
                  <a:schemeClr val="folHlink"/>
                </a:solidFill>
                <a:latin typeface="+mn-ea"/>
              </a:rPr>
              <a:t>倒转次序</a:t>
            </a:r>
            <a:r>
              <a:rPr kumimoji="1" lang="zh-CN" altLang="en-US" sz="2000" dirty="0">
                <a:solidFill>
                  <a:schemeClr val="hlink"/>
                </a:solidFill>
                <a:latin typeface="+mn-ea"/>
              </a:rPr>
              <a:t>。</a:t>
            </a:r>
            <a:endParaRPr lang="zh-CN" altLang="en-US" sz="2000" dirty="0">
              <a:latin typeface="+mn-ea"/>
            </a:endParaRPr>
          </a:p>
        </p:txBody>
      </p:sp>
      <mc:AlternateContent xmlns:mc="http://schemas.openxmlformats.org/markup-compatibility/2006" xmlns:a14="http://schemas.microsoft.com/office/drawing/2010/main">
        <mc:Choice Requires="a14">
          <p:sp>
            <p:nvSpPr>
              <p:cNvPr id="4" name="文本框 3"/>
              <p:cNvSpPr txBox="1"/>
              <p:nvPr/>
            </p:nvSpPr>
            <p:spPr>
              <a:xfrm>
                <a:off x="55123" y="4437112"/>
                <a:ext cx="9018687" cy="1459887"/>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sz="2400" dirty="0" smtClean="0">
                    <a:latin typeface="+mn-ea"/>
                    <a:ea typeface="+mn-ea"/>
                  </a:rPr>
                  <a:t>能量最低的态：</a:t>
                </a:r>
                <a:r>
                  <a:rPr lang="en-US" altLang="zh-CN" sz="2400" dirty="0">
                    <a:latin typeface="+mn-ea"/>
                    <a:ea typeface="+mn-ea"/>
                  </a:rPr>
                  <a:t>S</a:t>
                </a:r>
                <a:r>
                  <a:rPr lang="zh-CN" altLang="en-US" sz="2400" dirty="0" smtClean="0">
                    <a:latin typeface="+mn-ea"/>
                    <a:ea typeface="+mn-ea"/>
                  </a:rPr>
                  <a:t>最大，</a:t>
                </a:r>
                <a:r>
                  <a:rPr lang="en-US" altLang="zh-CN" sz="2400" dirty="0" smtClean="0">
                    <a:latin typeface="+mn-ea"/>
                    <a:ea typeface="+mn-ea"/>
                  </a:rPr>
                  <a:t>L</a:t>
                </a:r>
                <a:r>
                  <a:rPr lang="zh-CN" altLang="en-US" sz="2400" dirty="0" smtClean="0">
                    <a:latin typeface="+mn-ea"/>
                    <a:ea typeface="+mn-ea"/>
                  </a:rPr>
                  <a:t>最大，</a:t>
                </a:r>
                <a14:m>
                  <m:oMath xmlns:m="http://schemas.openxmlformats.org/officeDocument/2006/math">
                    <m:d>
                      <m:dPr>
                        <m:begChr m:val="{"/>
                        <m:endChr m:val=""/>
                        <m:ctrlPr>
                          <a:rPr lang="en-US" altLang="zh-CN" sz="2400" i="1" smtClean="0">
                            <a:latin typeface="Cambria Math" panose="02040503050406030204" pitchFamily="18" charset="0"/>
                            <a:ea typeface="+mn-ea"/>
                          </a:rPr>
                        </m:ctrlPr>
                      </m:dPr>
                      <m:e>
                        <m:m>
                          <m:mPr>
                            <m:mcs>
                              <m:mc>
                                <m:mcPr>
                                  <m:count m:val="2"/>
                                  <m:mcJc m:val="center"/>
                                </m:mcPr>
                              </m:mc>
                            </m:mcs>
                            <m:ctrlPr>
                              <a:rPr lang="en-US" altLang="zh-CN" sz="2400" i="1" smtClean="0">
                                <a:latin typeface="Cambria Math" panose="02040503050406030204" pitchFamily="18" charset="0"/>
                                <a:ea typeface="+mn-ea"/>
                              </a:rPr>
                            </m:ctrlPr>
                          </m:mPr>
                          <m:mr>
                            <m:e>
                              <m:r>
                                <m:rPr>
                                  <m:sty m:val="p"/>
                                  <m:brk m:alnAt="7"/>
                                </m:rPr>
                                <a:rPr lang="en-US" altLang="zh-CN" sz="2400" i="1">
                                  <a:latin typeface="Cambria Math" panose="02040503050406030204" pitchFamily="18" charset="0"/>
                                  <a:ea typeface="+mn-ea"/>
                                </a:rPr>
                                <m:t>J</m:t>
                              </m:r>
                              <m:r>
                                <m:rPr>
                                  <m:brk m:alnAt="7"/>
                                </m:rPr>
                                <a:rPr lang="zh-CN" altLang="en-US" sz="2400" i="1" smtClean="0">
                                  <a:latin typeface="Cambria Math" panose="02040503050406030204" pitchFamily="18" charset="0"/>
                                  <a:ea typeface="+mn-ea"/>
                                </a:rPr>
                                <m:t>最</m:t>
                              </m:r>
                              <m:r>
                                <a:rPr lang="zh-CN" altLang="en-US" sz="2400" i="1" smtClean="0">
                                  <a:latin typeface="Cambria Math" panose="02040503050406030204" pitchFamily="18" charset="0"/>
                                  <a:ea typeface="+mn-ea"/>
                                </a:rPr>
                                <m:t>小</m:t>
                              </m:r>
                            </m:e>
                            <m:e>
                              <m:r>
                                <a:rPr lang="zh-CN" altLang="en-US" sz="2400" i="1">
                                  <a:latin typeface="Cambria Math" panose="02040503050406030204" pitchFamily="18" charset="0"/>
                                </a:rPr>
                                <m:t>同科</m:t>
                              </m:r>
                              <m:r>
                                <a:rPr lang="zh-CN" altLang="en-US" sz="2400" i="1" smtClean="0">
                                  <a:latin typeface="Cambria Math" panose="02040503050406030204" pitchFamily="18" charset="0"/>
                                </a:rPr>
                                <m:t>，</m:t>
                              </m:r>
                              <m:r>
                                <a:rPr lang="zh-CN" altLang="en-US" sz="2400" i="1">
                                  <a:latin typeface="Cambria Math" panose="02040503050406030204" pitchFamily="18" charset="0"/>
                                  <a:ea typeface="+mn-ea"/>
                                </a:rPr>
                                <m:t>电子</m:t>
                              </m:r>
                              <m:r>
                                <a:rPr lang="zh-CN" altLang="en-US" sz="2400" i="1" smtClean="0">
                                  <a:latin typeface="Cambria Math" panose="02040503050406030204" pitchFamily="18" charset="0"/>
                                  <a:ea typeface="+mn-ea"/>
                                </a:rPr>
                                <m:t>数</m:t>
                              </m:r>
                              <m:r>
                                <a:rPr lang="en-US" altLang="zh-CN" sz="2400" b="0" i="1" smtClean="0">
                                  <a:latin typeface="Cambria Math" panose="02040503050406030204" pitchFamily="18" charset="0"/>
                                  <a:ea typeface="+mn-ea"/>
                                </a:rPr>
                                <m:t>≤(2</m:t>
                              </m:r>
                              <m:r>
                                <a:rPr lang="en-US" altLang="zh-CN" sz="2400" b="0" i="1" smtClean="0">
                                  <a:latin typeface="Cambria Math" panose="02040503050406030204" pitchFamily="18" charset="0"/>
                                  <a:ea typeface="+mn-ea"/>
                                </a:rPr>
                                <m:t>𝑙</m:t>
                              </m:r>
                              <m:r>
                                <a:rPr lang="en-US" altLang="zh-CN" sz="2400" b="0" i="1" smtClean="0">
                                  <a:latin typeface="Cambria Math" panose="02040503050406030204" pitchFamily="18" charset="0"/>
                                  <a:ea typeface="+mn-ea"/>
                                </a:rPr>
                                <m:t>+1)</m:t>
                              </m:r>
                            </m:e>
                          </m:mr>
                          <m:mr>
                            <m:e>
                              <m:eqArr>
                                <m:eqArrPr>
                                  <m:ctrlPr>
                                    <a:rPr lang="en-US" altLang="zh-CN" sz="2400" i="1">
                                      <a:latin typeface="Cambria Math" panose="02040503050406030204" pitchFamily="18" charset="0"/>
                                      <a:ea typeface="+mn-ea"/>
                                    </a:rPr>
                                  </m:ctrlPr>
                                </m:eqArrPr>
                                <m:e>
                                  <m:r>
                                    <m:rPr>
                                      <m:sty m:val="p"/>
                                      <m:brk m:alnAt="7"/>
                                    </m:rPr>
                                    <a:rPr lang="en-US" altLang="zh-CN" sz="2400" i="1">
                                      <a:latin typeface="Cambria Math" panose="02040503050406030204" pitchFamily="18" charset="0"/>
                                      <a:ea typeface="+mn-ea"/>
                                    </a:rPr>
                                    <m:t>J</m:t>
                                  </m:r>
                                  <m:r>
                                    <m:rPr>
                                      <m:brk m:alnAt="7"/>
                                    </m:rPr>
                                    <a:rPr lang="zh-CN" altLang="en-US" sz="2400" i="1">
                                      <a:latin typeface="Cambria Math" panose="02040503050406030204" pitchFamily="18" charset="0"/>
                                      <a:ea typeface="+mn-ea"/>
                                    </a:rPr>
                                    <m:t>最</m:t>
                                  </m:r>
                                  <m:r>
                                    <a:rPr lang="zh-CN" altLang="en-US" sz="2400" i="1" smtClean="0">
                                      <a:latin typeface="Cambria Math" panose="02040503050406030204" pitchFamily="18" charset="0"/>
                                      <a:ea typeface="+mn-ea"/>
                                    </a:rPr>
                                    <m:t>大</m:t>
                                  </m:r>
                                </m:e>
                                <m:e>
                                  <m:r>
                                    <m:rPr>
                                      <m:sty m:val="p"/>
                                      <m:brk m:alnAt="7"/>
                                    </m:rPr>
                                    <a:rPr lang="en-US" altLang="zh-CN" sz="2400" i="1">
                                      <a:latin typeface="Cambria Math" panose="02040503050406030204" pitchFamily="18" charset="0"/>
                                    </a:rPr>
                                    <m:t>J</m:t>
                                  </m:r>
                                  <m:r>
                                    <m:rPr>
                                      <m:brk m:alnAt="7"/>
                                    </m:rPr>
                                    <a:rPr lang="zh-CN" altLang="en-US" sz="2400" i="1">
                                      <a:latin typeface="Cambria Math" panose="02040503050406030204" pitchFamily="18" charset="0"/>
                                    </a:rPr>
                                    <m:t>最</m:t>
                                  </m:r>
                                  <m:r>
                                    <a:rPr lang="zh-CN" altLang="en-US" sz="2400" i="1">
                                      <a:latin typeface="Cambria Math" panose="02040503050406030204" pitchFamily="18" charset="0"/>
                                    </a:rPr>
                                    <m:t>小</m:t>
                                  </m:r>
                                </m:e>
                              </m:eqArr>
                            </m:e>
                            <m:e>
                              <m:eqArr>
                                <m:eqArrPr>
                                  <m:ctrlPr>
                                    <a:rPr lang="zh-CN" altLang="en-US" sz="2400" i="1">
                                      <a:latin typeface="Cambria Math" panose="02040503050406030204" pitchFamily="18" charset="0"/>
                                      <a:ea typeface="+mn-ea"/>
                                    </a:rPr>
                                  </m:ctrlPr>
                                </m:eqArrPr>
                                <m:e>
                                  <m:r>
                                    <a:rPr lang="zh-CN" altLang="en-US" sz="2400" i="1" smtClean="0">
                                      <a:latin typeface="Cambria Math" panose="02040503050406030204" pitchFamily="18" charset="0"/>
                                    </a:rPr>
                                    <m:t>同科</m:t>
                                  </m:r>
                                  <m:r>
                                    <a:rPr lang="zh-CN" altLang="en-US" sz="2400" i="1">
                                      <a:latin typeface="Cambria Math" panose="02040503050406030204" pitchFamily="18" charset="0"/>
                                    </a:rPr>
                                    <m:t>，</m:t>
                                  </m:r>
                                  <m:r>
                                    <a:rPr lang="zh-CN" altLang="en-US" sz="2400" i="1">
                                      <a:latin typeface="Cambria Math" panose="02040503050406030204" pitchFamily="18" charset="0"/>
                                      <a:ea typeface="+mn-ea"/>
                                    </a:rPr>
                                    <m:t>电子数</m:t>
                                  </m:r>
                                  <m:r>
                                    <a:rPr lang="en-US" altLang="zh-CN" sz="2400" b="0" i="1" smtClean="0">
                                      <a:latin typeface="Cambria Math" panose="02040503050406030204" pitchFamily="18" charset="0"/>
                                      <a:ea typeface="+mn-ea"/>
                                    </a:rPr>
                                    <m:t>&gt;</m:t>
                                  </m:r>
                                  <m:r>
                                    <a:rPr lang="en-US" altLang="zh-CN" sz="2400" i="1">
                                      <a:latin typeface="Cambria Math" panose="02040503050406030204" pitchFamily="18" charset="0"/>
                                      <a:ea typeface="+mn-ea"/>
                                    </a:rPr>
                                    <m:t>(2</m:t>
                                  </m:r>
                                  <m:r>
                                    <a:rPr lang="en-US" altLang="zh-CN" sz="2400" i="1">
                                      <a:latin typeface="Cambria Math" panose="02040503050406030204" pitchFamily="18" charset="0"/>
                                      <a:ea typeface="+mn-ea"/>
                                    </a:rPr>
                                    <m:t>𝑙</m:t>
                                  </m:r>
                                  <m:r>
                                    <a:rPr lang="en-US" altLang="zh-CN" sz="2400" i="1">
                                      <a:latin typeface="Cambria Math" panose="02040503050406030204" pitchFamily="18" charset="0"/>
                                      <a:ea typeface="+mn-ea"/>
                                    </a:rPr>
                                    <m:t>+1)</m:t>
                                  </m:r>
                                </m:e>
                                <m:e>
                                  <m:r>
                                    <a:rPr lang="zh-CN" altLang="en-US" sz="2400" i="1" smtClean="0">
                                      <a:latin typeface="Cambria Math" panose="02040503050406030204" pitchFamily="18" charset="0"/>
                                    </a:rPr>
                                    <m:t>非同</m:t>
                                  </m:r>
                                  <m:r>
                                    <a:rPr lang="zh-CN" altLang="en-US" sz="2400" i="1">
                                      <a:latin typeface="Cambria Math" panose="02040503050406030204" pitchFamily="18" charset="0"/>
                                    </a:rPr>
                                    <m:t>科</m:t>
                                  </m:r>
                                </m:e>
                              </m:eqArr>
                            </m:e>
                          </m:mr>
                        </m:m>
                      </m:e>
                    </m:d>
                  </m:oMath>
                </a14:m>
                <a:endParaRPr lang="zh-CN" altLang="en-US" sz="2400" dirty="0">
                  <a:latin typeface="+mn-ea"/>
                  <a:ea typeface="+mn-ea"/>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55123" y="4437112"/>
                <a:ext cx="9018687" cy="1459887"/>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014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028" descr="1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0"/>
            <a:ext cx="44275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1030"/>
          <p:cNvSpPr>
            <a:spLocks noChangeArrowheads="1"/>
          </p:cNvSpPr>
          <p:nvPr/>
        </p:nvSpPr>
        <p:spPr bwMode="auto">
          <a:xfrm>
            <a:off x="3238500" y="2333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25604" name="Picture 1031" descr="1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3375"/>
            <a:ext cx="4787900"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ChangeArrowheads="1"/>
          </p:cNvSpPr>
          <p:nvPr/>
        </p:nvSpPr>
        <p:spPr bwMode="auto">
          <a:xfrm>
            <a:off x="395536" y="908720"/>
            <a:ext cx="8497887" cy="473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indent="457200" algn="just" eaLnBrk="1" hangingPunct="1"/>
            <a:r>
              <a:rPr kumimoji="1" lang="zh-CN" altLang="en-US" sz="24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关于</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能级间隔，朗德（</a:t>
            </a:r>
            <a:r>
              <a:rPr kumimoji="1" lang="en-US" altLang="zh-CN" sz="24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A.Lande</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）给出了一个定则：</a:t>
            </a:r>
            <a:r>
              <a:rPr kumimoji="1"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在三重态中，一对相邻的能级之间的间隔与两个</a:t>
            </a:r>
            <a:r>
              <a:rPr kumimoji="1" lang="en-US"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J</a:t>
            </a:r>
            <a:r>
              <a:rPr kumimoji="1"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值中较大的那个值成正比。</a:t>
            </a:r>
          </a:p>
          <a:p>
            <a:pPr indent="457200" algn="just" eaLnBrk="1" hangingPunct="1"/>
            <a:r>
              <a:rPr kumimoji="1" lang="zh-CN" altLang="en-US" sz="2400" dirty="0" smtClean="0">
                <a:solidFill>
                  <a:prstClr val="black"/>
                </a:solidFill>
                <a:latin typeface="Times New Roman" panose="02020603050405020304" pitchFamily="18" charset="0"/>
                <a:ea typeface="黑体" panose="02010609060101010101" pitchFamily="49" charset="-122"/>
                <a:cs typeface="Times New Roman" panose="02020603050405020304" pitchFamily="18" charset="0"/>
              </a:rPr>
              <a:t>以</a:t>
            </a:r>
            <a:r>
              <a:rPr kumimoji="1" lang="en-US" altLang="zh-CN" sz="24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sp</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组态为例说明洪特定则和朗德间隔定则，已知</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C</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Si</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Ge</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Sn</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Pb</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等元素（碳族元素）的第一激发态就是相应于这样的状态。按</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L-S</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耦合共有四个原子态：</a:t>
            </a:r>
          </a:p>
          <a:p>
            <a:pPr indent="457200" algn="just" eaLnBrk="1" hangingPunct="1">
              <a:lnSpc>
                <a:spcPct val="120000"/>
              </a:lnSpc>
            </a:pP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baseline="30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1" lang="en-US" altLang="zh-CN"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P</a:t>
            </a:r>
            <a:r>
              <a:rPr kumimoji="1" lang="en-US" altLang="zh-CN" sz="2800" baseline="-30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baseline="30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a:t>
            </a:r>
            <a:r>
              <a:rPr kumimoji="1" lang="en-US" altLang="zh-CN"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P</a:t>
            </a:r>
            <a:r>
              <a:rPr kumimoji="1" lang="en-US" altLang="zh-CN" sz="2800" baseline="-30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baseline="30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a:t>
            </a:r>
            <a:r>
              <a:rPr kumimoji="1" lang="en-US" altLang="zh-CN"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P</a:t>
            </a:r>
            <a:r>
              <a:rPr kumimoji="1" lang="en-US" altLang="zh-CN" sz="2800" baseline="-30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baseline="30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3</a:t>
            </a:r>
            <a:r>
              <a:rPr kumimoji="1" lang="en-US" altLang="zh-CN"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P</a:t>
            </a:r>
            <a:r>
              <a:rPr kumimoji="1" lang="en-US" altLang="zh-CN" sz="2800" baseline="-30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0</a:t>
            </a:r>
            <a:endPar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a:p>
            <a:pPr indent="457200" algn="just" eaLnBrk="1" hangingPunct="1"/>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按洪特定则，</a:t>
            </a:r>
            <a:r>
              <a:rPr kumimoji="1" lang="en-US" altLang="zh-CN" sz="2400" baseline="30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1</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P</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态应高于</a:t>
            </a:r>
            <a:r>
              <a:rPr kumimoji="1" lang="en-US" altLang="zh-CN" sz="2400" baseline="30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3</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P</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态；</a:t>
            </a:r>
            <a:r>
              <a:rPr kumimoji="1" lang="en-US" altLang="zh-CN" sz="2400" baseline="30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3</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P</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相应的三个状态服从正常次序，其间隔（能量差）之比，按朗德间隔定则，应为</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，其中</a:t>
            </a:r>
            <a:r>
              <a:rPr kumimoji="1" lang="en-US" altLang="zh-CN" sz="2400" baseline="30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3</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P</a:t>
            </a:r>
            <a:r>
              <a:rPr kumimoji="1" lang="en-US" altLang="zh-CN" sz="2400" baseline="-300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0</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最低。对于</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C</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Si</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的实际结果，情况确实是如此，这说明它们遵守</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L-S</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耦合；对于其它元素，诸如</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Ge</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Sn</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Pb</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，情况就大不相同了，这说明它们不再遵守</a:t>
            </a:r>
            <a:r>
              <a:rPr kumimoji="1" lang="en-US" altLang="zh-CN"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L-S</a:t>
            </a:r>
            <a:r>
              <a:rPr kumimoji="1" lang="zh-CN" altLang="en-US" sz="24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耦合。</a:t>
            </a:r>
          </a:p>
        </p:txBody>
      </p:sp>
    </p:spTree>
    <p:extLst>
      <p:ext uri="{BB962C8B-B14F-4D97-AF65-F5344CB8AC3E}">
        <p14:creationId xmlns:p14="http://schemas.microsoft.com/office/powerpoint/2010/main" val="2579293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ChangeArrowheads="1"/>
          </p:cNvSpPr>
          <p:nvPr/>
        </p:nvSpPr>
        <p:spPr bwMode="auto">
          <a:xfrm>
            <a:off x="323850" y="1341438"/>
            <a:ext cx="8569325" cy="161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800">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现在我们说明朗德间隔定则的由来：在无外磁场的情况下，能级的分裂纯粹是出于原子的内部原因，即是轨道运动与自旋运动发生相互作用而引起的，</a:t>
            </a:r>
          </a:p>
          <a:p>
            <a:pPr algn="just" eaLnBrk="1" hangingPunct="1"/>
            <a:r>
              <a:rPr kumimoji="1" lang="zh-CN" altLang="en-US" sz="2400" b="1">
                <a:latin typeface="Times New Roman" panose="02020603050405020304" pitchFamily="18" charset="0"/>
                <a:ea typeface="楷体_GB2312" pitchFamily="49" charset="-122"/>
              </a:rPr>
              <a:t>     能级分裂的间隔：设某一能级引起的位移为</a:t>
            </a:r>
          </a:p>
        </p:txBody>
      </p:sp>
      <p:graphicFrame>
        <p:nvGraphicFramePr>
          <p:cNvPr id="55299" name="Object 5"/>
          <p:cNvGraphicFramePr>
            <a:graphicFrameLocks noChangeAspect="1"/>
          </p:cNvGraphicFramePr>
          <p:nvPr/>
        </p:nvGraphicFramePr>
        <p:xfrm>
          <a:off x="1116013" y="2997200"/>
          <a:ext cx="6629400" cy="592138"/>
        </p:xfrm>
        <a:graphic>
          <a:graphicData uri="http://schemas.openxmlformats.org/presentationml/2006/ole">
            <mc:AlternateContent xmlns:mc="http://schemas.openxmlformats.org/markup-compatibility/2006">
              <mc:Choice xmlns:v="urn:schemas-microsoft-com:vml" Requires="v">
                <p:oleObj spid="_x0000_s55319" r:id="rId3" imgW="4038600" imgH="368300" progId="Equation.3">
                  <p:embed/>
                </p:oleObj>
              </mc:Choice>
              <mc:Fallback>
                <p:oleObj r:id="rId3" imgW="4038600" imgH="368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997200"/>
                        <a:ext cx="6629400" cy="5921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0" name="Rectangle 7"/>
          <p:cNvSpPr>
            <a:spLocks noChangeArrowheads="1"/>
          </p:cNvSpPr>
          <p:nvPr/>
        </p:nvSpPr>
        <p:spPr bwMode="auto">
          <a:xfrm>
            <a:off x="539750" y="3789363"/>
            <a:ext cx="8208963"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因而，</a:t>
            </a:r>
            <a:r>
              <a:rPr kumimoji="1" lang="en-US" altLang="zh-CN" sz="2400" b="1" i="1">
                <a:latin typeface="Times New Roman" panose="02020603050405020304" pitchFamily="18" charset="0"/>
                <a:ea typeface="楷体_GB2312" pitchFamily="49" charset="-122"/>
              </a:rPr>
              <a:t>J</a:t>
            </a: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标志的能级与</a:t>
            </a:r>
            <a:r>
              <a:rPr kumimoji="1" lang="en-US" altLang="zh-CN" sz="2400" b="1" i="1">
                <a:latin typeface="Times New Roman" panose="02020603050405020304" pitchFamily="18" charset="0"/>
                <a:ea typeface="楷体_GB2312" pitchFamily="49" charset="-122"/>
              </a:rPr>
              <a:t>J</a:t>
            </a:r>
            <a:r>
              <a:rPr kumimoji="1" lang="zh-CN" altLang="en-US" sz="2400" b="1">
                <a:latin typeface="Times New Roman" panose="02020603050405020304" pitchFamily="18" charset="0"/>
                <a:ea typeface="楷体_GB2312" pitchFamily="49" charset="-122"/>
              </a:rPr>
              <a:t>标志的能级各自引起的位移之差，即</a:t>
            </a:r>
            <a:r>
              <a:rPr kumimoji="1" lang="en-US" altLang="zh-CN" sz="2400" b="1" i="1">
                <a:solidFill>
                  <a:schemeClr val="hlink"/>
                </a:solidFill>
                <a:latin typeface="Times New Roman" panose="02020603050405020304" pitchFamily="18" charset="0"/>
                <a:ea typeface="楷体_GB2312" pitchFamily="49" charset="-122"/>
              </a:rPr>
              <a:t>J</a:t>
            </a:r>
            <a:r>
              <a:rPr kumimoji="1" lang="en-US" altLang="zh-CN" sz="2400" b="1">
                <a:solidFill>
                  <a:schemeClr val="hlink"/>
                </a:solidFill>
                <a:latin typeface="Times New Roman" panose="02020603050405020304" pitchFamily="18" charset="0"/>
                <a:ea typeface="楷体_GB2312" pitchFamily="49" charset="-122"/>
              </a:rPr>
              <a:t>+1</a:t>
            </a:r>
            <a:r>
              <a:rPr kumimoji="1" lang="zh-CN" altLang="en-US" sz="2400" b="1">
                <a:solidFill>
                  <a:schemeClr val="hlink"/>
                </a:solidFill>
                <a:latin typeface="Times New Roman" panose="02020603050405020304" pitchFamily="18" charset="0"/>
                <a:ea typeface="楷体_GB2312" pitchFamily="49" charset="-122"/>
              </a:rPr>
              <a:t>能级与</a:t>
            </a:r>
            <a:r>
              <a:rPr kumimoji="1" lang="en-US" altLang="zh-CN" sz="2400" b="1" i="1">
                <a:solidFill>
                  <a:schemeClr val="hlink"/>
                </a:solidFill>
                <a:latin typeface="Times New Roman" panose="02020603050405020304" pitchFamily="18" charset="0"/>
                <a:ea typeface="楷体_GB2312" pitchFamily="49" charset="-122"/>
              </a:rPr>
              <a:t>J</a:t>
            </a:r>
            <a:r>
              <a:rPr kumimoji="1" lang="zh-CN" altLang="en-US" sz="2400" b="1">
                <a:solidFill>
                  <a:schemeClr val="hlink"/>
                </a:solidFill>
                <a:latin typeface="Times New Roman" panose="02020603050405020304" pitchFamily="18" charset="0"/>
                <a:ea typeface="楷体_GB2312" pitchFamily="49" charset="-122"/>
              </a:rPr>
              <a:t>能级之间距</a:t>
            </a:r>
            <a:r>
              <a:rPr kumimoji="1" lang="zh-CN" altLang="en-US" sz="2400" b="1">
                <a:latin typeface="Times New Roman" panose="02020603050405020304" pitchFamily="18" charset="0"/>
                <a:ea typeface="楷体_GB2312" pitchFamily="49" charset="-122"/>
              </a:rPr>
              <a:t>，正比于： </a:t>
            </a:r>
          </a:p>
          <a:p>
            <a:pPr eaLnBrk="1" hangingPunct="1"/>
            <a:endParaRPr kumimoji="1" lang="zh-CN" altLang="en-US" sz="2400" b="1">
              <a:latin typeface="Times New Roman" panose="02020603050405020304" pitchFamily="18" charset="0"/>
              <a:ea typeface="楷体_GB2312" pitchFamily="49" charset="-122"/>
            </a:endParaRPr>
          </a:p>
          <a:p>
            <a:pPr algn="just" eaLnBrk="1" hangingPunct="1"/>
            <a:r>
              <a:rPr kumimoji="1" lang="zh-CN" altLang="en-US" sz="2400" b="1">
                <a:latin typeface="Times New Roman" panose="02020603050405020304" pitchFamily="18" charset="0"/>
                <a:ea typeface="楷体_GB2312" pitchFamily="49" charset="-122"/>
              </a:rPr>
              <a:t>          </a:t>
            </a:r>
            <a:r>
              <a:rPr kumimoji="1" lang="en-US" altLang="zh-CN" sz="2400" b="1" i="1">
                <a:latin typeface="Times New Roman" panose="02020603050405020304" pitchFamily="18" charset="0"/>
                <a:ea typeface="楷体_GB2312" pitchFamily="49" charset="-122"/>
              </a:rPr>
              <a:t>[(J+1)(J+2) </a:t>
            </a:r>
            <a:r>
              <a:rPr kumimoji="1" lang="zh-CN" altLang="en-US" b="1" i="1"/>
              <a:t>－</a:t>
            </a:r>
            <a:r>
              <a:rPr kumimoji="1" lang="en-US" altLang="zh-CN" sz="2400" b="1" i="1">
                <a:latin typeface="Times New Roman" panose="02020603050405020304" pitchFamily="18" charset="0"/>
                <a:ea typeface="楷体_GB2312" pitchFamily="49" charset="-122"/>
              </a:rPr>
              <a:t>L(L+1)-S(S+1)]</a:t>
            </a:r>
            <a:r>
              <a:rPr kumimoji="1" lang="zh-CN" altLang="en-US" sz="2400" b="1" i="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[J(J+1) </a:t>
            </a:r>
            <a:r>
              <a:rPr kumimoji="1" lang="zh-CN" altLang="en-US" b="1" i="1"/>
              <a:t>－</a:t>
            </a:r>
            <a:r>
              <a:rPr kumimoji="1" lang="en-US" altLang="zh-CN" sz="2400" b="1" i="1">
                <a:latin typeface="Times New Roman" panose="02020603050405020304" pitchFamily="18" charset="0"/>
                <a:ea typeface="楷体_GB2312" pitchFamily="49" charset="-122"/>
              </a:rPr>
              <a:t>L(L+1)-S(S+1)]</a:t>
            </a:r>
          </a:p>
          <a:p>
            <a:pPr algn="just" eaLnBrk="1" hangingPunct="1"/>
            <a:r>
              <a:rPr kumimoji="1" lang="en-US" altLang="zh-CN" sz="2400" b="1" i="1">
                <a:latin typeface="Times New Roman" panose="02020603050405020304" pitchFamily="18" charset="0"/>
                <a:ea typeface="楷体_GB2312" pitchFamily="49" charset="-122"/>
              </a:rPr>
              <a:t>      = (J+1)(J+2) </a:t>
            </a:r>
            <a:r>
              <a:rPr kumimoji="1" lang="zh-CN" altLang="en-US" sz="2400" b="1" i="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J(J+1) = 2(J+1)</a:t>
            </a:r>
            <a:r>
              <a:rPr kumimoji="1" lang="en-US" altLang="zh-CN" sz="2800" b="1" i="1">
                <a:latin typeface="Times New Roman" panose="02020603050405020304" pitchFamily="18" charset="0"/>
                <a:ea typeface="楷体_GB2312" pitchFamily="49" charset="-122"/>
              </a:rPr>
              <a:t>∝</a:t>
            </a:r>
            <a:r>
              <a:rPr kumimoji="1" lang="en-US" altLang="zh-CN" sz="2400" b="1" i="1">
                <a:solidFill>
                  <a:schemeClr val="hlink"/>
                </a:solidFill>
                <a:latin typeface="Times New Roman" panose="02020603050405020304" pitchFamily="18" charset="0"/>
                <a:ea typeface="楷体_GB2312" pitchFamily="49" charset="-122"/>
              </a:rPr>
              <a:t>(J+1)</a:t>
            </a:r>
          </a:p>
          <a:p>
            <a:pPr algn="just" eaLnBrk="1" hangingPunct="1"/>
            <a:endParaRPr kumimoji="1" lang="en-US" altLang="zh-CN" sz="2400" b="1" i="1">
              <a:latin typeface="Times New Roman" panose="02020603050405020304" pitchFamily="18" charset="0"/>
              <a:ea typeface="楷体_GB2312" pitchFamily="49" charset="-122"/>
            </a:endParaRPr>
          </a:p>
          <a:p>
            <a:pPr algn="just" eaLnBrk="1" hangingPunct="1"/>
            <a:r>
              <a:rPr kumimoji="1" lang="zh-CN" altLang="en-US" sz="2400" b="1">
                <a:latin typeface="Times New Roman" panose="02020603050405020304" pitchFamily="18" charset="0"/>
                <a:ea typeface="楷体_GB2312" pitchFamily="49" charset="-122"/>
              </a:rPr>
              <a:t>这就是朗德间隔定则。</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4" descr="222-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80988"/>
            <a:ext cx="6408737" cy="624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Rectangle 10"/>
          <p:cNvSpPr>
            <a:spLocks noChangeArrowheads="1"/>
          </p:cNvSpPr>
          <p:nvPr/>
        </p:nvSpPr>
        <p:spPr bwMode="auto">
          <a:xfrm>
            <a:off x="4716463" y="2708275"/>
            <a:ext cx="3870325" cy="8223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a:solidFill>
                  <a:schemeClr val="hlink"/>
                </a:solidFill>
                <a:latin typeface="Times New Roman" panose="02020603050405020304" pitchFamily="18" charset="0"/>
                <a:ea typeface="楷体_GB2312" pitchFamily="49" charset="-122"/>
              </a:rPr>
              <a:t>只有对</a:t>
            </a:r>
            <a:r>
              <a:rPr kumimoji="1" lang="en-US" altLang="zh-CN" sz="2400" b="1">
                <a:solidFill>
                  <a:schemeClr val="hlink"/>
                </a:solidFill>
                <a:latin typeface="Times New Roman" panose="02020603050405020304" pitchFamily="18" charset="0"/>
                <a:ea typeface="楷体_GB2312" pitchFamily="49" charset="-122"/>
              </a:rPr>
              <a:t>L-S</a:t>
            </a:r>
            <a:r>
              <a:rPr kumimoji="1" lang="zh-CN" altLang="en-US" sz="2400" b="1">
                <a:solidFill>
                  <a:schemeClr val="hlink"/>
                </a:solidFill>
                <a:latin typeface="Times New Roman" panose="02020603050405020304" pitchFamily="18" charset="0"/>
                <a:ea typeface="楷体_GB2312" pitchFamily="49" charset="-122"/>
              </a:rPr>
              <a:t>耦合方式，才有洪特定则和朗德间隔定则。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8378"/>
                                        </p:tgtEl>
                                        <p:attrNameLst>
                                          <p:attrName>style.visibility</p:attrName>
                                        </p:attrNameLst>
                                      </p:cBhvr>
                                      <p:to>
                                        <p:strVal val="visible"/>
                                      </p:to>
                                    </p:set>
                                    <p:anim calcmode="lin" valueType="num">
                                      <p:cBhvr>
                                        <p:cTn id="7" dur="500" fill="hold"/>
                                        <p:tgtEl>
                                          <p:spTgt spid="58378"/>
                                        </p:tgtEl>
                                        <p:attrNameLst>
                                          <p:attrName>ppt_w</p:attrName>
                                        </p:attrNameLst>
                                      </p:cBhvr>
                                      <p:tavLst>
                                        <p:tav tm="0">
                                          <p:val>
                                            <p:fltVal val="0"/>
                                          </p:val>
                                        </p:tav>
                                        <p:tav tm="100000">
                                          <p:val>
                                            <p:strVal val="#ppt_w"/>
                                          </p:val>
                                        </p:tav>
                                      </p:tavLst>
                                    </p:anim>
                                    <p:anim calcmode="lin" valueType="num">
                                      <p:cBhvr>
                                        <p:cTn id="8" dur="500" fill="hold"/>
                                        <p:tgtEl>
                                          <p:spTgt spid="5837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11188" y="1484313"/>
            <a:ext cx="8280400"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1</a:t>
            </a:r>
            <a:r>
              <a:rPr kumimoji="1" lang="zh-CN" altLang="en-US" sz="2400" b="1">
                <a:latin typeface="Times New Roman" panose="02020603050405020304" pitchFamily="18" charset="0"/>
                <a:ea typeface="楷体_GB2312" pitchFamily="49" charset="-122"/>
              </a:rPr>
              <a:t>） 硅原子（</a:t>
            </a:r>
            <a:r>
              <a:rPr kumimoji="1" lang="en-US" altLang="zh-CN" sz="2800" b="1" baseline="-30000">
                <a:solidFill>
                  <a:schemeClr val="hlink"/>
                </a:solidFill>
                <a:latin typeface="Times New Roman" panose="02020603050405020304" pitchFamily="18" charset="0"/>
                <a:ea typeface="楷体_GB2312" pitchFamily="49" charset="-122"/>
              </a:rPr>
              <a:t>14</a:t>
            </a:r>
            <a:r>
              <a:rPr kumimoji="1" lang="en-US" altLang="zh-CN" sz="2800" b="1">
                <a:solidFill>
                  <a:schemeClr val="hlink"/>
                </a:solidFill>
                <a:latin typeface="Times New Roman" panose="02020603050405020304" pitchFamily="18" charset="0"/>
                <a:ea typeface="楷体_GB2312" pitchFamily="49" charset="-122"/>
              </a:rPr>
              <a:t>Si</a:t>
            </a:r>
            <a:r>
              <a:rPr kumimoji="1" lang="zh-CN" altLang="en-US" sz="2400" b="1">
                <a:latin typeface="Times New Roman" panose="02020603050405020304" pitchFamily="18" charset="0"/>
                <a:ea typeface="楷体_GB2312" pitchFamily="49" charset="-122"/>
              </a:rPr>
              <a:t>），其基态电子组态为</a:t>
            </a:r>
          </a:p>
          <a:p>
            <a:pPr algn="just" eaLnBrk="1" hangingPunct="1"/>
            <a:endParaRPr kumimoji="1" lang="zh-CN" altLang="en-US" sz="2400" b="1">
              <a:latin typeface="Times New Roman" panose="02020603050405020304" pitchFamily="18" charset="0"/>
              <a:ea typeface="楷体_GB2312" pitchFamily="49" charset="-122"/>
            </a:endParaRPr>
          </a:p>
          <a:p>
            <a:pPr algn="just" eaLnBrk="1" hangingPunct="1"/>
            <a:r>
              <a:rPr kumimoji="1" lang="zh-CN" altLang="en-US" sz="2800" b="1">
                <a:solidFill>
                  <a:schemeClr val="hlink"/>
                </a:solidFill>
                <a:latin typeface="Times New Roman" panose="02020603050405020304" pitchFamily="18" charset="0"/>
                <a:ea typeface="楷体_GB2312" pitchFamily="49" charset="-122"/>
              </a:rPr>
              <a:t>                   （</a:t>
            </a:r>
            <a:r>
              <a:rPr kumimoji="1" lang="en-US" altLang="zh-CN" sz="2800" b="1">
                <a:solidFill>
                  <a:schemeClr val="hlink"/>
                </a:solidFill>
                <a:latin typeface="Times New Roman" panose="02020603050405020304" pitchFamily="18" charset="0"/>
                <a:ea typeface="楷体_GB2312" pitchFamily="49" charset="-122"/>
              </a:rPr>
              <a:t>1s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2s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2p</a:t>
            </a:r>
            <a:r>
              <a:rPr kumimoji="1" lang="en-US" altLang="zh-CN" sz="2800" b="1" baseline="30000">
                <a:solidFill>
                  <a:schemeClr val="hlink"/>
                </a:solidFill>
                <a:latin typeface="Times New Roman" panose="02020603050405020304" pitchFamily="18" charset="0"/>
                <a:ea typeface="楷体_GB2312" pitchFamily="49" charset="-122"/>
              </a:rPr>
              <a:t>6</a:t>
            </a:r>
            <a:r>
              <a:rPr kumimoji="1" lang="en-US" altLang="zh-CN" sz="2800" b="1">
                <a:solidFill>
                  <a:schemeClr val="hlink"/>
                </a:solidFill>
                <a:latin typeface="Times New Roman" panose="02020603050405020304" pitchFamily="18" charset="0"/>
                <a:ea typeface="楷体_GB2312" pitchFamily="49" charset="-122"/>
              </a:rPr>
              <a:t>3s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3p</a:t>
            </a:r>
            <a:r>
              <a:rPr kumimoji="1" lang="en-US" altLang="zh-CN" sz="2800" b="1" baseline="30000">
                <a:solidFill>
                  <a:schemeClr val="hlink"/>
                </a:solidFill>
                <a:latin typeface="Times New Roman" panose="02020603050405020304" pitchFamily="18" charset="0"/>
                <a:ea typeface="楷体_GB2312" pitchFamily="49" charset="-122"/>
              </a:rPr>
              <a:t>2</a:t>
            </a:r>
            <a:r>
              <a:rPr kumimoji="1" lang="zh-CN" altLang="en-US" sz="2800" b="1">
                <a:solidFill>
                  <a:schemeClr val="hlink"/>
                </a:solidFill>
                <a:latin typeface="Times New Roman" panose="02020603050405020304" pitchFamily="18" charset="0"/>
                <a:ea typeface="楷体_GB2312" pitchFamily="49" charset="-122"/>
              </a:rPr>
              <a:t>）</a:t>
            </a:r>
          </a:p>
          <a:p>
            <a:pPr algn="just" eaLnBrk="1" hangingPunct="1"/>
            <a:endParaRPr kumimoji="1" lang="zh-CN" altLang="en-US" sz="2800" b="1">
              <a:solidFill>
                <a:schemeClr val="hlink"/>
              </a:solidFill>
              <a:latin typeface="Times New Roman" panose="02020603050405020304" pitchFamily="18" charset="0"/>
              <a:ea typeface="楷体_GB2312" pitchFamily="49" charset="-122"/>
            </a:endParaRPr>
          </a:p>
          <a:p>
            <a:pPr algn="just" eaLnBrk="1" hangingPunct="1"/>
            <a:r>
              <a:rPr kumimoji="1" lang="zh-CN" altLang="en-US" sz="2400" b="1">
                <a:latin typeface="Times New Roman" panose="02020603050405020304" pitchFamily="18" charset="0"/>
                <a:ea typeface="楷体_GB2312" pitchFamily="49" charset="-122"/>
              </a:rPr>
              <a:t>最外层有两个</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电子</a:t>
            </a:r>
          </a:p>
        </p:txBody>
      </p:sp>
      <p:graphicFrame>
        <p:nvGraphicFramePr>
          <p:cNvPr id="111621" name="Object 5"/>
          <p:cNvGraphicFramePr>
            <a:graphicFrameLocks noChangeAspect="1"/>
          </p:cNvGraphicFramePr>
          <p:nvPr/>
        </p:nvGraphicFramePr>
        <p:xfrm>
          <a:off x="0" y="3716338"/>
          <a:ext cx="9829800" cy="1638300"/>
        </p:xfrm>
        <a:graphic>
          <a:graphicData uri="http://schemas.openxmlformats.org/presentationml/2006/ole">
            <mc:AlternateContent xmlns:mc="http://schemas.openxmlformats.org/markup-compatibility/2006">
              <mc:Choice xmlns:v="urn:schemas-microsoft-com:vml" Requires="v">
                <p:oleObj spid="_x0000_s57367" name="文档" r:id="rId3" imgW="5413105" imgH="910664" progId="Word.Document.8">
                  <p:embed/>
                </p:oleObj>
              </mc:Choice>
              <mc:Fallback>
                <p:oleObj name="文档" r:id="rId3" imgW="5413105" imgH="910664"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16338"/>
                        <a:ext cx="98298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3" name="Rectangle 7"/>
          <p:cNvSpPr>
            <a:spLocks noChangeArrowheads="1"/>
          </p:cNvSpPr>
          <p:nvPr/>
        </p:nvSpPr>
        <p:spPr bwMode="auto">
          <a:xfrm>
            <a:off x="900113" y="5229225"/>
            <a:ext cx="78486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壳层有两个电子，少于该壳层的半满，应为</a:t>
            </a:r>
            <a:r>
              <a:rPr kumimoji="1" lang="zh-CN" altLang="en-US" sz="2400" b="1">
                <a:solidFill>
                  <a:schemeClr val="folHlink"/>
                </a:solidFill>
                <a:latin typeface="Times New Roman" panose="02020603050405020304" pitchFamily="18" charset="0"/>
                <a:ea typeface="楷体_GB2312" pitchFamily="49" charset="-122"/>
              </a:rPr>
              <a:t>正常次序</a:t>
            </a:r>
            <a:r>
              <a:rPr kumimoji="1" lang="zh-CN" altLang="en-US" sz="2400" b="1">
                <a:latin typeface="Times New Roman" panose="02020603050405020304" pitchFamily="18" charset="0"/>
                <a:ea typeface="楷体_GB2312" pitchFamily="49" charset="-122"/>
              </a:rPr>
              <a:t>，所以硅原子的基态为</a:t>
            </a:r>
            <a:r>
              <a:rPr kumimoji="1" lang="en-US" altLang="zh-CN" sz="2800" b="1" baseline="30000">
                <a:solidFill>
                  <a:schemeClr val="hlink"/>
                </a:solidFill>
                <a:latin typeface="Times New Roman" panose="02020603050405020304" pitchFamily="18" charset="0"/>
                <a:ea typeface="楷体_GB2312" pitchFamily="49" charset="-122"/>
              </a:rPr>
              <a:t>3</a:t>
            </a:r>
            <a:r>
              <a:rPr kumimoji="1" lang="en-US" altLang="zh-CN" sz="2800" b="1">
                <a:solidFill>
                  <a:schemeClr val="hlink"/>
                </a:solidFill>
                <a:latin typeface="Times New Roman" panose="02020603050405020304" pitchFamily="18" charset="0"/>
                <a:ea typeface="楷体_GB2312" pitchFamily="49" charset="-122"/>
              </a:rPr>
              <a:t>P</a:t>
            </a:r>
            <a:r>
              <a:rPr kumimoji="1" lang="en-US" altLang="zh-CN" sz="2800" b="1" baseline="-25000">
                <a:solidFill>
                  <a:schemeClr val="hlink"/>
                </a:solidFill>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a:t>
            </a:r>
            <a:r>
              <a:rPr kumimoji="1" lang="zh-CN" altLang="en-US" sz="2400">
                <a:latin typeface="Times New Roman" panose="02020603050405020304" pitchFamily="18" charset="0"/>
                <a:ea typeface="楷体_GB2312" pitchFamily="49" charset="-122"/>
              </a:rPr>
              <a:t>    </a:t>
            </a:r>
          </a:p>
        </p:txBody>
      </p:sp>
      <p:sp>
        <p:nvSpPr>
          <p:cNvPr id="2" name="矩形 1"/>
          <p:cNvSpPr/>
          <p:nvPr/>
        </p:nvSpPr>
        <p:spPr>
          <a:xfrm>
            <a:off x="1115616" y="463878"/>
            <a:ext cx="5211683" cy="523220"/>
          </a:xfrm>
          <a:prstGeom prst="rect">
            <a:avLst/>
          </a:prstGeom>
        </p:spPr>
        <p:txBody>
          <a:bodyPr wrap="none">
            <a:spAutoFit/>
          </a:bodyPr>
          <a:lstStyle/>
          <a:p>
            <a:pPr algn="just" eaLnBrk="1" hangingPunct="1"/>
            <a:r>
              <a:rPr kumimoji="1" lang="zh-CN" altLang="en-US" sz="2800" b="1" dirty="0">
                <a:effectLst>
                  <a:outerShdw blurRad="38100" dist="38100" dir="2700000" algn="tl">
                    <a:srgbClr val="000000">
                      <a:alpha val="43137"/>
                    </a:srgbClr>
                  </a:outerShdw>
                </a:effectLst>
                <a:latin typeface="+mj-ea"/>
                <a:ea typeface="+mj-ea"/>
              </a:rPr>
              <a:t>附：确定原子基态的方格法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blinds(horizontal)">
                                      <p:cBhvr>
                                        <p:cTn id="7" dur="500"/>
                                        <p:tgtEl>
                                          <p:spTgt spid="1116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23"/>
                                        </p:tgtEl>
                                        <p:attrNameLst>
                                          <p:attrName>style.visibility</p:attrName>
                                        </p:attrNameLst>
                                      </p:cBhvr>
                                      <p:to>
                                        <p:strVal val="visible"/>
                                      </p:to>
                                    </p:set>
                                    <p:animEffect transition="in" filter="wipe(left)">
                                      <p:cBhvr>
                                        <p:cTn id="12" dur="500"/>
                                        <p:tgtEl>
                                          <p:spTgt spid="111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395288" y="1484313"/>
            <a:ext cx="7272337" cy="210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）磷原子（</a:t>
            </a:r>
            <a:r>
              <a:rPr kumimoji="1" lang="en-US" altLang="zh-CN" sz="2800" b="1" baseline="-30000">
                <a:solidFill>
                  <a:schemeClr val="hlink"/>
                </a:solidFill>
                <a:latin typeface="Times New Roman" panose="02020603050405020304" pitchFamily="18" charset="0"/>
                <a:ea typeface="楷体_GB2312" pitchFamily="49" charset="-122"/>
              </a:rPr>
              <a:t>15</a:t>
            </a:r>
            <a:r>
              <a:rPr kumimoji="1" lang="en-US" altLang="zh-CN" sz="2800" b="1">
                <a:solidFill>
                  <a:schemeClr val="hlink"/>
                </a:solidFill>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），其电子组态为</a:t>
            </a:r>
          </a:p>
          <a:p>
            <a:pPr algn="just" eaLnBrk="1" hangingPunct="1"/>
            <a:endParaRPr kumimoji="1" lang="zh-CN" altLang="en-US" sz="2400" b="1">
              <a:latin typeface="Times New Roman" panose="02020603050405020304" pitchFamily="18" charset="0"/>
              <a:ea typeface="楷体_GB2312" pitchFamily="49" charset="-122"/>
            </a:endParaRPr>
          </a:p>
          <a:p>
            <a:pPr algn="just" eaLnBrk="1" hangingPunct="1"/>
            <a:r>
              <a:rPr kumimoji="1" lang="zh-CN" altLang="en-US" sz="2800" b="1">
                <a:solidFill>
                  <a:schemeClr val="hlink"/>
                </a:solidFill>
                <a:latin typeface="Times New Roman" panose="02020603050405020304" pitchFamily="18" charset="0"/>
                <a:ea typeface="楷体_GB2312" pitchFamily="49" charset="-122"/>
              </a:rPr>
              <a:t>               （</a:t>
            </a:r>
            <a:r>
              <a:rPr kumimoji="1" lang="en-US" altLang="zh-CN" sz="2800" b="1">
                <a:solidFill>
                  <a:schemeClr val="hlink"/>
                </a:solidFill>
                <a:latin typeface="Times New Roman" panose="02020603050405020304" pitchFamily="18" charset="0"/>
                <a:ea typeface="楷体_GB2312" pitchFamily="49" charset="-122"/>
              </a:rPr>
              <a:t>1s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2s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2p</a:t>
            </a:r>
            <a:r>
              <a:rPr kumimoji="1" lang="en-US" altLang="zh-CN" sz="2800" b="1" baseline="30000">
                <a:solidFill>
                  <a:schemeClr val="hlink"/>
                </a:solidFill>
                <a:latin typeface="Times New Roman" panose="02020603050405020304" pitchFamily="18" charset="0"/>
                <a:ea typeface="楷体_GB2312" pitchFamily="49" charset="-122"/>
              </a:rPr>
              <a:t>6</a:t>
            </a:r>
            <a:r>
              <a:rPr kumimoji="1" lang="en-US" altLang="zh-CN" sz="2800" b="1">
                <a:solidFill>
                  <a:schemeClr val="hlink"/>
                </a:solidFill>
                <a:latin typeface="Times New Roman" panose="02020603050405020304" pitchFamily="18" charset="0"/>
                <a:ea typeface="楷体_GB2312" pitchFamily="49" charset="-122"/>
              </a:rPr>
              <a:t>3s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3p</a:t>
            </a:r>
            <a:r>
              <a:rPr kumimoji="1" lang="en-US" altLang="zh-CN" sz="2800" b="1" baseline="30000">
                <a:solidFill>
                  <a:schemeClr val="hlink"/>
                </a:solidFill>
                <a:latin typeface="Times New Roman" panose="02020603050405020304" pitchFamily="18" charset="0"/>
                <a:ea typeface="楷体_GB2312" pitchFamily="49" charset="-122"/>
              </a:rPr>
              <a:t>3</a:t>
            </a:r>
            <a:r>
              <a:rPr kumimoji="1" lang="zh-CN" altLang="en-US" sz="2800" b="1">
                <a:solidFill>
                  <a:schemeClr val="hlink"/>
                </a:solidFill>
                <a:latin typeface="Times New Roman" panose="02020603050405020304" pitchFamily="18" charset="0"/>
                <a:ea typeface="楷体_GB2312" pitchFamily="49" charset="-122"/>
              </a:rPr>
              <a:t>）</a:t>
            </a:r>
          </a:p>
          <a:p>
            <a:pPr algn="just" eaLnBrk="1" hangingPunct="1"/>
            <a:endParaRPr kumimoji="1" lang="zh-CN" altLang="en-US" sz="2800" b="1">
              <a:solidFill>
                <a:schemeClr val="hlink"/>
              </a:solidFill>
              <a:latin typeface="Times New Roman" panose="02020603050405020304" pitchFamily="18" charset="0"/>
              <a:ea typeface="楷体_GB2312" pitchFamily="49" charset="-122"/>
            </a:endParaRPr>
          </a:p>
          <a:p>
            <a:pPr algn="just" eaLnBrk="1" hangingPunct="1"/>
            <a:r>
              <a:rPr kumimoji="1" lang="zh-CN" altLang="en-US" sz="2400" b="1">
                <a:latin typeface="Times New Roman" panose="02020603050405020304" pitchFamily="18" charset="0"/>
                <a:ea typeface="楷体_GB2312" pitchFamily="49" charset="-122"/>
              </a:rPr>
              <a:t>最外层有三个</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电子</a:t>
            </a:r>
          </a:p>
        </p:txBody>
      </p:sp>
      <p:graphicFrame>
        <p:nvGraphicFramePr>
          <p:cNvPr id="58371" name="Object 5"/>
          <p:cNvGraphicFramePr>
            <a:graphicFrameLocks noGrp="1" noChangeAspect="1"/>
          </p:cNvGraphicFramePr>
          <p:nvPr>
            <p:ph/>
          </p:nvPr>
        </p:nvGraphicFramePr>
        <p:xfrm>
          <a:off x="47625" y="3790950"/>
          <a:ext cx="9620250" cy="1619250"/>
        </p:xfrm>
        <a:graphic>
          <a:graphicData uri="http://schemas.openxmlformats.org/presentationml/2006/ole">
            <mc:AlternateContent xmlns:mc="http://schemas.openxmlformats.org/markup-compatibility/2006">
              <mc:Choice xmlns:v="urn:schemas-microsoft-com:vml" Requires="v">
                <p:oleObj spid="_x0000_s58391" name="文档" r:id="rId3" imgW="5413105" imgH="910664" progId="Word.Document.8">
                  <p:embed/>
                </p:oleObj>
              </mc:Choice>
              <mc:Fallback>
                <p:oleObj name="文档" r:id="rId3" imgW="5413105" imgH="910664" progId="Word.Document.8">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 y="3790950"/>
                        <a:ext cx="96202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2" name="Rectangle 7"/>
          <p:cNvSpPr>
            <a:spLocks noChangeArrowheads="1"/>
          </p:cNvSpPr>
          <p:nvPr/>
        </p:nvSpPr>
        <p:spPr bwMode="auto">
          <a:xfrm>
            <a:off x="468313" y="5589588"/>
            <a:ext cx="615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400" b="1">
                <a:latin typeface="Times New Roman" panose="02020603050405020304" pitchFamily="18" charset="0"/>
                <a:ea typeface="楷体_GB2312" pitchFamily="49" charset="-122"/>
              </a:rPr>
              <a:t>所以磷原子的基态为</a:t>
            </a:r>
            <a:r>
              <a:rPr kumimoji="1" lang="en-US" altLang="zh-CN" sz="2800" b="1" baseline="30000">
                <a:solidFill>
                  <a:schemeClr val="hlink"/>
                </a:solidFill>
                <a:latin typeface="Times New Roman" panose="02020603050405020304" pitchFamily="18" charset="0"/>
                <a:ea typeface="楷体_GB2312" pitchFamily="49" charset="-122"/>
              </a:rPr>
              <a:t>4</a:t>
            </a:r>
            <a:r>
              <a:rPr kumimoji="1" lang="en-US" altLang="zh-CN" sz="2800" b="1">
                <a:solidFill>
                  <a:schemeClr val="hlink"/>
                </a:solidFill>
                <a:latin typeface="Times New Roman" panose="02020603050405020304" pitchFamily="18" charset="0"/>
                <a:ea typeface="楷体_GB2312" pitchFamily="49" charset="-122"/>
              </a:rPr>
              <a:t>S</a:t>
            </a:r>
            <a:r>
              <a:rPr kumimoji="1" lang="en-US" altLang="zh-CN" sz="2800" b="1" baseline="-30000">
                <a:solidFill>
                  <a:schemeClr val="hlink"/>
                </a:solidFill>
                <a:latin typeface="Times New Roman" panose="02020603050405020304" pitchFamily="18" charset="0"/>
                <a:ea typeface="楷体_GB2312" pitchFamily="49" charset="-122"/>
              </a:rPr>
              <a:t>3/2</a:t>
            </a:r>
            <a:r>
              <a:rPr kumimoji="1" lang="zh-CN" altLang="en-US" sz="2400" b="1">
                <a:latin typeface="Times New Roman" panose="02020603050405020304" pitchFamily="18" charset="0"/>
                <a:ea typeface="楷体_GB2312" pitchFamily="49" charset="-122"/>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ChangeArrowheads="1"/>
          </p:cNvSpPr>
          <p:nvPr/>
        </p:nvSpPr>
        <p:spPr bwMode="auto">
          <a:xfrm>
            <a:off x="611188" y="1295400"/>
            <a:ext cx="7308850" cy="210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3</a:t>
            </a:r>
            <a:r>
              <a:rPr kumimoji="1" lang="zh-CN" altLang="en-US" sz="2400" b="1">
                <a:latin typeface="Times New Roman" panose="02020603050405020304" pitchFamily="18" charset="0"/>
                <a:ea typeface="楷体_GB2312" pitchFamily="49" charset="-122"/>
              </a:rPr>
              <a:t>）硫原子（</a:t>
            </a:r>
            <a:r>
              <a:rPr kumimoji="1" lang="en-US" altLang="zh-CN" sz="2800" b="1" baseline="-30000">
                <a:solidFill>
                  <a:schemeClr val="hlink"/>
                </a:solidFill>
                <a:latin typeface="Times New Roman" panose="02020603050405020304" pitchFamily="18" charset="0"/>
                <a:ea typeface="楷体_GB2312" pitchFamily="49" charset="-122"/>
              </a:rPr>
              <a:t>16</a:t>
            </a:r>
            <a:r>
              <a:rPr kumimoji="1" lang="en-US" altLang="zh-CN" sz="2800" b="1">
                <a:solidFill>
                  <a:schemeClr val="hlink"/>
                </a:solidFill>
                <a:latin typeface="Times New Roman" panose="02020603050405020304" pitchFamily="18" charset="0"/>
                <a:ea typeface="楷体_GB2312" pitchFamily="49" charset="-122"/>
              </a:rPr>
              <a:t>S</a:t>
            </a:r>
            <a:r>
              <a:rPr kumimoji="1" lang="zh-CN" altLang="en-US" sz="2400" b="1">
                <a:latin typeface="Times New Roman" panose="02020603050405020304" pitchFamily="18" charset="0"/>
                <a:ea typeface="楷体_GB2312" pitchFamily="49" charset="-122"/>
              </a:rPr>
              <a:t>），其电子组态为</a:t>
            </a:r>
          </a:p>
          <a:p>
            <a:pPr algn="just" eaLnBrk="1" hangingPunct="1"/>
            <a:endParaRPr kumimoji="1" lang="zh-CN" altLang="en-US" sz="2400" b="1">
              <a:latin typeface="Times New Roman" panose="02020603050405020304" pitchFamily="18" charset="0"/>
              <a:ea typeface="楷体_GB2312" pitchFamily="49" charset="-122"/>
            </a:endParaRPr>
          </a:p>
          <a:p>
            <a:pPr algn="just" eaLnBrk="1" hangingPunct="1"/>
            <a:r>
              <a:rPr kumimoji="1" lang="zh-CN" altLang="en-US" sz="2800" b="1">
                <a:solidFill>
                  <a:schemeClr val="hlink"/>
                </a:solidFill>
                <a:latin typeface="Times New Roman" panose="02020603050405020304" pitchFamily="18" charset="0"/>
                <a:ea typeface="楷体_GB2312" pitchFamily="49" charset="-122"/>
              </a:rPr>
              <a:t>         （</a:t>
            </a:r>
            <a:r>
              <a:rPr kumimoji="1" lang="en-US" altLang="zh-CN" sz="2800" b="1">
                <a:solidFill>
                  <a:schemeClr val="hlink"/>
                </a:solidFill>
                <a:latin typeface="Times New Roman" panose="02020603050405020304" pitchFamily="18" charset="0"/>
                <a:ea typeface="楷体_GB2312" pitchFamily="49" charset="-122"/>
              </a:rPr>
              <a:t>1s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2s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2p</a:t>
            </a:r>
            <a:r>
              <a:rPr kumimoji="1" lang="en-US" altLang="zh-CN" sz="2800" b="1" baseline="30000">
                <a:solidFill>
                  <a:schemeClr val="hlink"/>
                </a:solidFill>
                <a:latin typeface="Times New Roman" panose="02020603050405020304" pitchFamily="18" charset="0"/>
                <a:ea typeface="楷体_GB2312" pitchFamily="49" charset="-122"/>
              </a:rPr>
              <a:t>6</a:t>
            </a:r>
            <a:r>
              <a:rPr kumimoji="1" lang="en-US" altLang="zh-CN" sz="2800" b="1">
                <a:solidFill>
                  <a:schemeClr val="hlink"/>
                </a:solidFill>
                <a:latin typeface="Times New Roman" panose="02020603050405020304" pitchFamily="18" charset="0"/>
                <a:ea typeface="楷体_GB2312" pitchFamily="49" charset="-122"/>
              </a:rPr>
              <a:t>3s</a:t>
            </a:r>
            <a:r>
              <a:rPr kumimoji="1" lang="en-US" altLang="zh-CN" sz="2800" b="1" baseline="30000">
                <a:solidFill>
                  <a:schemeClr val="hlink"/>
                </a:solidFill>
                <a:latin typeface="Times New Roman" panose="02020603050405020304" pitchFamily="18" charset="0"/>
                <a:ea typeface="楷体_GB2312" pitchFamily="49" charset="-122"/>
              </a:rPr>
              <a:t>2</a:t>
            </a:r>
            <a:r>
              <a:rPr kumimoji="1" lang="en-US" altLang="zh-CN" sz="2800" b="1">
                <a:solidFill>
                  <a:schemeClr val="hlink"/>
                </a:solidFill>
                <a:latin typeface="Times New Roman" panose="02020603050405020304" pitchFamily="18" charset="0"/>
                <a:ea typeface="楷体_GB2312" pitchFamily="49" charset="-122"/>
              </a:rPr>
              <a:t>3p</a:t>
            </a:r>
            <a:r>
              <a:rPr kumimoji="1" lang="en-US" altLang="zh-CN" sz="2800" b="1" baseline="30000">
                <a:solidFill>
                  <a:schemeClr val="hlink"/>
                </a:solidFill>
                <a:latin typeface="Times New Roman" panose="02020603050405020304" pitchFamily="18" charset="0"/>
                <a:ea typeface="楷体_GB2312" pitchFamily="49" charset="-122"/>
              </a:rPr>
              <a:t>4</a:t>
            </a:r>
            <a:r>
              <a:rPr kumimoji="1" lang="zh-CN" altLang="en-US" sz="2800" b="1">
                <a:solidFill>
                  <a:schemeClr val="hlink"/>
                </a:solidFill>
                <a:latin typeface="Times New Roman" panose="02020603050405020304" pitchFamily="18" charset="0"/>
                <a:ea typeface="楷体_GB2312" pitchFamily="49" charset="-122"/>
              </a:rPr>
              <a:t>）</a:t>
            </a:r>
          </a:p>
          <a:p>
            <a:pPr algn="just" eaLnBrk="1" hangingPunct="1"/>
            <a:endParaRPr kumimoji="1" lang="zh-CN" altLang="en-US" sz="2800" b="1">
              <a:solidFill>
                <a:schemeClr val="hlink"/>
              </a:solidFill>
              <a:latin typeface="Times New Roman" panose="02020603050405020304" pitchFamily="18" charset="0"/>
              <a:ea typeface="楷体_GB2312" pitchFamily="49" charset="-122"/>
            </a:endParaRPr>
          </a:p>
          <a:p>
            <a:pPr algn="just" eaLnBrk="1" hangingPunct="1"/>
            <a:r>
              <a:rPr kumimoji="1" lang="zh-CN" altLang="en-US" sz="2400" b="1">
                <a:latin typeface="Times New Roman" panose="02020603050405020304" pitchFamily="18" charset="0"/>
                <a:ea typeface="楷体_GB2312" pitchFamily="49" charset="-122"/>
              </a:rPr>
              <a:t>最外层有四个</a:t>
            </a:r>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电子</a:t>
            </a:r>
          </a:p>
        </p:txBody>
      </p:sp>
      <p:graphicFrame>
        <p:nvGraphicFramePr>
          <p:cNvPr id="59395" name="Object 57"/>
          <p:cNvGraphicFramePr>
            <a:graphicFrameLocks noChangeAspect="1"/>
          </p:cNvGraphicFramePr>
          <p:nvPr>
            <p:extLst>
              <p:ext uri="{D42A27DB-BD31-4B8C-83A1-F6EECF244321}">
                <p14:modId xmlns:p14="http://schemas.microsoft.com/office/powerpoint/2010/main" val="428253129"/>
              </p:ext>
            </p:extLst>
          </p:nvPr>
        </p:nvGraphicFramePr>
        <p:xfrm>
          <a:off x="0" y="3581400"/>
          <a:ext cx="9715500" cy="1619250"/>
        </p:xfrm>
        <a:graphic>
          <a:graphicData uri="http://schemas.openxmlformats.org/presentationml/2006/ole">
            <mc:AlternateContent xmlns:mc="http://schemas.openxmlformats.org/markup-compatibility/2006">
              <mc:Choice xmlns:v="urn:schemas-microsoft-com:vml" Requires="v">
                <p:oleObj spid="_x0000_s59415" name="Document" r:id="rId4" imgW="5413105" imgH="910664" progId="Word.Document.8">
                  <p:embed/>
                </p:oleObj>
              </mc:Choice>
              <mc:Fallback>
                <p:oleObj name="Document" r:id="rId4" imgW="5413105" imgH="910664" progId="Word.Document.8">
                  <p:embed/>
                  <p:pic>
                    <p:nvPicPr>
                      <p:cNvPr id="0"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81400"/>
                        <a:ext cx="97155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6" name="Rectangle 58"/>
          <p:cNvSpPr>
            <a:spLocks noChangeArrowheads="1"/>
          </p:cNvSpPr>
          <p:nvPr/>
        </p:nvSpPr>
        <p:spPr bwMode="auto">
          <a:xfrm>
            <a:off x="755650" y="5229225"/>
            <a:ext cx="7920038"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400" b="1">
                <a:latin typeface="Times New Roman" panose="02020603050405020304" pitchFamily="18" charset="0"/>
                <a:ea typeface="楷体_GB2312" pitchFamily="49" charset="-122"/>
              </a:rPr>
              <a:t>p</a:t>
            </a:r>
            <a:r>
              <a:rPr kumimoji="1" lang="zh-CN" altLang="en-US" sz="2400" b="1">
                <a:latin typeface="Times New Roman" panose="02020603050405020304" pitchFamily="18" charset="0"/>
                <a:ea typeface="楷体_GB2312" pitchFamily="49" charset="-122"/>
              </a:rPr>
              <a:t>壳层有四个电子，多于该壳层的半满，应为倒转次序，所以硅原子的基态为</a:t>
            </a:r>
            <a:r>
              <a:rPr kumimoji="1" lang="en-US" altLang="zh-CN" sz="2800" b="1" baseline="30000">
                <a:solidFill>
                  <a:schemeClr val="hlink"/>
                </a:solidFill>
                <a:latin typeface="Times New Roman" panose="02020603050405020304" pitchFamily="18" charset="0"/>
                <a:ea typeface="楷体_GB2312" pitchFamily="49" charset="-122"/>
              </a:rPr>
              <a:t>3</a:t>
            </a:r>
            <a:r>
              <a:rPr kumimoji="1" lang="en-US" altLang="zh-CN" sz="2800" b="1">
                <a:solidFill>
                  <a:schemeClr val="hlink"/>
                </a:solidFill>
                <a:latin typeface="Times New Roman" panose="02020603050405020304" pitchFamily="18" charset="0"/>
                <a:ea typeface="楷体_GB2312" pitchFamily="49" charset="-122"/>
              </a:rPr>
              <a:t>P</a:t>
            </a:r>
            <a:r>
              <a:rPr kumimoji="1" lang="en-US" altLang="zh-CN" sz="2800" b="1" baseline="-30000">
                <a:solidFill>
                  <a:schemeClr val="hlink"/>
                </a:solidFill>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ChangeArrowheads="1"/>
          </p:cNvSpPr>
          <p:nvPr/>
        </p:nvSpPr>
        <p:spPr bwMode="auto">
          <a:xfrm>
            <a:off x="611560" y="1052736"/>
            <a:ext cx="8208962" cy="1200329"/>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dirty="0">
                <a:solidFill>
                  <a:srgbClr val="CC6600"/>
                </a:solidFill>
                <a:latin typeface="+mn-ea"/>
                <a:ea typeface="+mn-ea"/>
              </a:rPr>
              <a:t>5-1</a:t>
            </a:r>
            <a:r>
              <a:rPr kumimoji="1" lang="en-US" altLang="zh-CN" sz="2400" dirty="0">
                <a:latin typeface="+mn-ea"/>
                <a:ea typeface="+mn-ea"/>
              </a:rPr>
              <a:t>  </a:t>
            </a:r>
            <a:r>
              <a:rPr kumimoji="1" lang="zh-CN" altLang="en-US" sz="2400" dirty="0">
                <a:latin typeface="+mn-ea"/>
                <a:ea typeface="+mn-ea"/>
              </a:rPr>
              <a:t>氦原子中电子的结合能为</a:t>
            </a:r>
            <a:r>
              <a:rPr kumimoji="1" lang="en-US" altLang="zh-CN" sz="2400" dirty="0">
                <a:latin typeface="+mn-ea"/>
                <a:ea typeface="+mn-ea"/>
              </a:rPr>
              <a:t>24.5eV</a:t>
            </a:r>
            <a:r>
              <a:rPr kumimoji="1" lang="zh-CN" altLang="en-US" sz="2400" dirty="0">
                <a:latin typeface="+mn-ea"/>
                <a:ea typeface="+mn-ea"/>
              </a:rPr>
              <a:t>，试问：欲使这个原子的两个电子逐一电离，外界必须提供多少能量？ </a:t>
            </a:r>
          </a:p>
          <a:p>
            <a:pPr eaLnBrk="1" hangingPunct="1"/>
            <a:r>
              <a:rPr kumimoji="1" lang="zh-CN" altLang="en-US" sz="2400" dirty="0">
                <a:latin typeface="+mn-ea"/>
                <a:ea typeface="+mn-ea"/>
              </a:rPr>
              <a:t>解</a:t>
            </a:r>
            <a:r>
              <a:rPr kumimoji="1" lang="en-US" altLang="zh-CN" sz="2400" dirty="0">
                <a:latin typeface="+mn-ea"/>
                <a:ea typeface="+mn-ea"/>
              </a:rPr>
              <a:t>: </a:t>
            </a:r>
          </a:p>
        </p:txBody>
      </p:sp>
      <p:sp>
        <p:nvSpPr>
          <p:cNvPr id="60419" name="Rectangle 18"/>
          <p:cNvSpPr>
            <a:spLocks noChangeArrowheads="1"/>
          </p:cNvSpPr>
          <p:nvPr/>
        </p:nvSpPr>
        <p:spPr bwMode="auto">
          <a:xfrm>
            <a:off x="1259260" y="1922775"/>
            <a:ext cx="7162800" cy="1350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80000"/>
              </a:lnSpc>
              <a:spcBef>
                <a:spcPct val="50000"/>
              </a:spcBef>
            </a:pPr>
            <a:r>
              <a:rPr kumimoji="1" lang="zh-CN" altLang="en-US" sz="2400" dirty="0">
                <a:solidFill>
                  <a:srgbClr val="3333FF"/>
                </a:solidFill>
                <a:latin typeface="+mn-ea"/>
                <a:ea typeface="+mn-ea"/>
              </a:rPr>
              <a:t>氦原子中电子的结合能为：</a:t>
            </a:r>
            <a:r>
              <a:rPr kumimoji="1" lang="en-US" altLang="zh-CN" sz="2400" dirty="0">
                <a:solidFill>
                  <a:srgbClr val="3333FF"/>
                </a:solidFill>
                <a:latin typeface="+mn-ea"/>
                <a:ea typeface="+mn-ea"/>
              </a:rPr>
              <a:t>24.5 eV</a:t>
            </a:r>
          </a:p>
          <a:p>
            <a:pPr eaLnBrk="1" hangingPunct="1">
              <a:lnSpc>
                <a:spcPct val="80000"/>
              </a:lnSpc>
              <a:spcBef>
                <a:spcPct val="50000"/>
              </a:spcBef>
            </a:pPr>
            <a:r>
              <a:rPr kumimoji="1" lang="zh-CN" altLang="en-US" sz="2400" dirty="0">
                <a:solidFill>
                  <a:srgbClr val="3333FF"/>
                </a:solidFill>
                <a:latin typeface="+mn-ea"/>
                <a:ea typeface="+mn-ea"/>
              </a:rPr>
              <a:t>电离氦原子中一个电子须提供能量为：</a:t>
            </a:r>
            <a:r>
              <a:rPr kumimoji="1" lang="en-US" altLang="zh-CN" sz="2400" dirty="0">
                <a:solidFill>
                  <a:srgbClr val="3333FF"/>
                </a:solidFill>
                <a:latin typeface="+mn-ea"/>
                <a:ea typeface="+mn-ea"/>
              </a:rPr>
              <a:t>24.5 eV</a:t>
            </a:r>
          </a:p>
          <a:p>
            <a:pPr eaLnBrk="1" hangingPunct="1">
              <a:lnSpc>
                <a:spcPct val="80000"/>
              </a:lnSpc>
              <a:spcBef>
                <a:spcPct val="50000"/>
              </a:spcBef>
            </a:pPr>
            <a:r>
              <a:rPr kumimoji="1" lang="zh-CN" altLang="en-US" sz="2400" dirty="0">
                <a:solidFill>
                  <a:srgbClr val="FF3300"/>
                </a:solidFill>
                <a:latin typeface="+mn-ea"/>
                <a:ea typeface="+mn-ea"/>
              </a:rPr>
              <a:t>电离了一个电子的氦离子为类 </a:t>
            </a:r>
            <a:r>
              <a:rPr lang="zh-CN" altLang="en-US" sz="2400" dirty="0">
                <a:solidFill>
                  <a:srgbClr val="FF3300"/>
                </a:solidFill>
                <a:latin typeface="+mn-ea"/>
                <a:ea typeface="+mn-ea"/>
              </a:rPr>
              <a:t>氢</a:t>
            </a:r>
            <a:r>
              <a:rPr kumimoji="1" lang="zh-CN" altLang="en-US" sz="2400" dirty="0">
                <a:solidFill>
                  <a:srgbClr val="FF3300"/>
                </a:solidFill>
                <a:latin typeface="+mn-ea"/>
                <a:ea typeface="+mn-ea"/>
              </a:rPr>
              <a:t>原子</a:t>
            </a:r>
            <a:endParaRPr kumimoji="1" lang="zh-CN" altLang="en-US" sz="2400" dirty="0">
              <a:solidFill>
                <a:srgbClr val="3333FF"/>
              </a:solidFill>
              <a:latin typeface="+mn-ea"/>
              <a:ea typeface="+mn-ea"/>
            </a:endParaRPr>
          </a:p>
        </p:txBody>
      </p:sp>
      <p:graphicFrame>
        <p:nvGraphicFramePr>
          <p:cNvPr id="67605" name="Object 21"/>
          <p:cNvGraphicFramePr>
            <a:graphicFrameLocks noChangeAspect="1"/>
          </p:cNvGraphicFramePr>
          <p:nvPr>
            <p:extLst>
              <p:ext uri="{D42A27DB-BD31-4B8C-83A1-F6EECF244321}">
                <p14:modId xmlns:p14="http://schemas.microsoft.com/office/powerpoint/2010/main" val="1674823644"/>
              </p:ext>
            </p:extLst>
          </p:nvPr>
        </p:nvGraphicFramePr>
        <p:xfrm>
          <a:off x="1475160" y="3218175"/>
          <a:ext cx="4498975" cy="923925"/>
        </p:xfrm>
        <a:graphic>
          <a:graphicData uri="http://schemas.openxmlformats.org/presentationml/2006/ole">
            <mc:AlternateContent xmlns:mc="http://schemas.openxmlformats.org/markup-compatibility/2006">
              <mc:Choice xmlns:v="urn:schemas-microsoft-com:vml" Requires="v">
                <p:oleObj spid="_x0000_s60459" name="公式" r:id="rId3" imgW="1958259" imgH="388704" progId="Equation.3">
                  <p:embed/>
                </p:oleObj>
              </mc:Choice>
              <mc:Fallback>
                <p:oleObj name="公式" r:id="rId3" imgW="1958259" imgH="388704" progId="Equation.3">
                  <p:embed/>
                  <p:pic>
                    <p:nvPicPr>
                      <p:cNvPr id="0" name="Object 21"/>
                      <p:cNvPicPr>
                        <a:picLocks noChangeAspect="1" noChangeArrowheads="1"/>
                      </p:cNvPicPr>
                      <p:nvPr/>
                    </p:nvPicPr>
                    <p:blipFill>
                      <a:blip r:embed="rId4">
                        <a:lum bright="-30000" contrast="100000"/>
                        <a:extLst>
                          <a:ext uri="{28A0092B-C50C-407E-A947-70E740481C1C}">
                            <a14:useLocalDpi xmlns:a14="http://schemas.microsoft.com/office/drawing/2010/main" val="0"/>
                          </a:ext>
                        </a:extLst>
                      </a:blip>
                      <a:srcRect/>
                      <a:stretch>
                        <a:fillRect/>
                      </a:stretch>
                    </p:blipFill>
                    <p:spPr bwMode="auto">
                      <a:xfrm>
                        <a:off x="1475160" y="3218175"/>
                        <a:ext cx="4498975" cy="923925"/>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1" name="Rectangle 23"/>
          <p:cNvSpPr>
            <a:spLocks noChangeArrowheads="1"/>
          </p:cNvSpPr>
          <p:nvPr/>
        </p:nvSpPr>
        <p:spPr bwMode="auto">
          <a:xfrm>
            <a:off x="738611" y="4625610"/>
            <a:ext cx="7148409"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400" dirty="0">
                <a:solidFill>
                  <a:srgbClr val="3333FF"/>
                </a:solidFill>
                <a:latin typeface="+mn-ea"/>
                <a:ea typeface="+mn-ea"/>
              </a:rPr>
              <a:t>即电离氦原子中第二个电子须提供能量为：</a:t>
            </a:r>
            <a:r>
              <a:rPr kumimoji="1" lang="en-US" altLang="zh-CN" sz="2400" dirty="0">
                <a:solidFill>
                  <a:srgbClr val="3333FF"/>
                </a:solidFill>
                <a:latin typeface="+mn-ea"/>
                <a:ea typeface="+mn-ea"/>
              </a:rPr>
              <a:t>54.4 eV</a:t>
            </a:r>
          </a:p>
          <a:p>
            <a:pPr eaLnBrk="1" hangingPunct="1">
              <a:spcBef>
                <a:spcPct val="50000"/>
              </a:spcBef>
            </a:pPr>
            <a:r>
              <a:rPr kumimoji="1" lang="zh-CN" altLang="en-US" sz="2400" dirty="0">
                <a:solidFill>
                  <a:srgbClr val="FF3300"/>
                </a:solidFill>
                <a:latin typeface="+mn-ea"/>
                <a:ea typeface="+mn-ea"/>
              </a:rPr>
              <a:t>所以电离氦原子中第二个电子须提供能量为：</a:t>
            </a:r>
            <a:r>
              <a:rPr kumimoji="1" lang="zh-CN" altLang="en-US" sz="2400" dirty="0">
                <a:solidFill>
                  <a:srgbClr val="3333FF"/>
                </a:solidFill>
                <a:latin typeface="+mn-ea"/>
                <a:ea typeface="+mn-ea"/>
              </a:rPr>
              <a:t> </a:t>
            </a:r>
          </a:p>
          <a:p>
            <a:pPr eaLnBrk="1" hangingPunct="1">
              <a:spcBef>
                <a:spcPct val="50000"/>
              </a:spcBef>
            </a:pPr>
            <a:r>
              <a:rPr kumimoji="1" lang="zh-CN" altLang="en-US" sz="2400" dirty="0">
                <a:solidFill>
                  <a:srgbClr val="3333FF"/>
                </a:solidFill>
                <a:latin typeface="+mn-ea"/>
                <a:ea typeface="+mn-ea"/>
              </a:rPr>
              <a:t>               </a:t>
            </a:r>
            <a:r>
              <a:rPr kumimoji="1" lang="en-US" altLang="zh-CN" sz="2400" dirty="0">
                <a:solidFill>
                  <a:srgbClr val="3333FF"/>
                </a:solidFill>
                <a:latin typeface="+mn-ea"/>
                <a:ea typeface="+mn-ea"/>
              </a:rPr>
              <a:t>24.5 eV +54.4 eV=78.9  eV</a:t>
            </a:r>
          </a:p>
        </p:txBody>
      </p:sp>
      <p:graphicFrame>
        <p:nvGraphicFramePr>
          <p:cNvPr id="67609" name="Object 25"/>
          <p:cNvGraphicFramePr>
            <a:graphicFrameLocks noChangeAspect="1"/>
          </p:cNvGraphicFramePr>
          <p:nvPr>
            <p:extLst>
              <p:ext uri="{D42A27DB-BD31-4B8C-83A1-F6EECF244321}">
                <p14:modId xmlns:p14="http://schemas.microsoft.com/office/powerpoint/2010/main" val="3712402313"/>
              </p:ext>
            </p:extLst>
          </p:nvPr>
        </p:nvGraphicFramePr>
        <p:xfrm>
          <a:off x="1546597" y="4010337"/>
          <a:ext cx="5532438" cy="554038"/>
        </p:xfrm>
        <a:graphic>
          <a:graphicData uri="http://schemas.openxmlformats.org/presentationml/2006/ole">
            <mc:AlternateContent xmlns:mc="http://schemas.openxmlformats.org/markup-compatibility/2006">
              <mc:Choice xmlns:v="urn:schemas-microsoft-com:vml" Requires="v">
                <p:oleObj spid="_x0000_s60460" name="公式" r:id="rId5" imgW="2049823" imgH="220914" progId="Equation.3">
                  <p:embed/>
                </p:oleObj>
              </mc:Choice>
              <mc:Fallback>
                <p:oleObj name="公式" r:id="rId5" imgW="2049823" imgH="220914" progId="Equation.3">
                  <p:embed/>
                  <p:pic>
                    <p:nvPicPr>
                      <p:cNvPr id="0" name="Object 25"/>
                      <p:cNvPicPr>
                        <a:picLocks noChangeAspect="1" noChangeArrowheads="1"/>
                      </p:cNvPicPr>
                      <p:nvPr/>
                    </p:nvPicPr>
                    <p:blipFill>
                      <a:blip r:embed="rId6">
                        <a:lum bright="-30000" contrast="100000"/>
                        <a:extLst>
                          <a:ext uri="{28A0092B-C50C-407E-A947-70E740481C1C}">
                            <a14:useLocalDpi xmlns:a14="http://schemas.microsoft.com/office/drawing/2010/main" val="0"/>
                          </a:ext>
                        </a:extLst>
                      </a:blip>
                      <a:srcRect/>
                      <a:stretch>
                        <a:fillRect/>
                      </a:stretch>
                    </p:blipFill>
                    <p:spPr bwMode="auto">
                      <a:xfrm>
                        <a:off x="1546597" y="4010337"/>
                        <a:ext cx="5532438" cy="554038"/>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605"/>
                                        </p:tgtEl>
                                        <p:attrNameLst>
                                          <p:attrName>style.visibility</p:attrName>
                                        </p:attrNameLst>
                                      </p:cBhvr>
                                      <p:to>
                                        <p:strVal val="visible"/>
                                      </p:to>
                                    </p:set>
                                    <p:animEffect transition="in" filter="wipe(left)">
                                      <p:cBhvr>
                                        <p:cTn id="7" dur="500"/>
                                        <p:tgtEl>
                                          <p:spTgt spid="67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7609"/>
                                        </p:tgtEl>
                                        <p:attrNameLst>
                                          <p:attrName>style.visibility</p:attrName>
                                        </p:attrNameLst>
                                      </p:cBhvr>
                                      <p:to>
                                        <p:strVal val="visible"/>
                                      </p:to>
                                    </p:set>
                                    <p:animEffect transition="in" filter="wipe(left)">
                                      <p:cBhvr>
                                        <p:cTn id="12" dur="500"/>
                                        <p:tgtEl>
                                          <p:spTgt spid="67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42" name="Rectangle 4"/>
              <p:cNvSpPr>
                <a:spLocks noChangeArrowheads="1"/>
              </p:cNvSpPr>
              <p:nvPr/>
            </p:nvSpPr>
            <p:spPr bwMode="auto">
              <a:xfrm>
                <a:off x="611188" y="1337102"/>
                <a:ext cx="8208962" cy="830997"/>
              </a:xfrm>
              <a:prstGeom prst="rect">
                <a:avLst/>
              </a:prstGeom>
              <a:noFill/>
              <a:ln>
                <a:noFill/>
              </a:ln>
              <a:effectLst/>
              <a:extLst>
                <a:ext uri="{909E8E84-426E-40DD-AFC4-6F175D3DCCD1}">
                  <a14:hiddenFill>
                    <a:gradFill rotWithShape="1">
                      <a:gsLst>
                        <a:gs pos="0">
                          <a:srgbClr val="4C1607"/>
                        </a:gs>
                        <a:gs pos="100000">
                          <a:schemeClr val="accent1"/>
                        </a:gs>
                      </a:gsLst>
                      <a:lin ang="5400000" scaled="1"/>
                    </a:gra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dirty="0" smtClean="0">
                    <a:solidFill>
                      <a:srgbClr val="CC6600"/>
                    </a:solidFill>
                    <a:latin typeface="+mn-ea"/>
                    <a:ea typeface="+mn-ea"/>
                  </a:rPr>
                  <a:t>5-2</a:t>
                </a:r>
                <a:r>
                  <a:rPr kumimoji="1" lang="en-US" altLang="zh-CN" sz="2400" dirty="0">
                    <a:latin typeface="+mn-ea"/>
                    <a:ea typeface="+mn-ea"/>
                  </a:rPr>
                  <a:t>  </a:t>
                </a:r>
                <a:r>
                  <a:rPr kumimoji="1" lang="zh-CN" altLang="en-US" sz="2400" dirty="0">
                    <a:latin typeface="+mn-ea"/>
                    <a:ea typeface="+mn-ea"/>
                  </a:rPr>
                  <a:t>计算</a:t>
                </a:r>
                <a:r>
                  <a:rPr kumimoji="1" lang="en-US" altLang="zh-CN" sz="2400" baseline="30000" dirty="0">
                    <a:solidFill>
                      <a:schemeClr val="hlink"/>
                    </a:solidFill>
                    <a:latin typeface="+mn-ea"/>
                    <a:ea typeface="+mn-ea"/>
                  </a:rPr>
                  <a:t>4</a:t>
                </a:r>
                <a:r>
                  <a:rPr kumimoji="1" lang="en-US" altLang="zh-CN" sz="2400" dirty="0">
                    <a:solidFill>
                      <a:schemeClr val="hlink"/>
                    </a:solidFill>
                    <a:latin typeface="+mn-ea"/>
                    <a:ea typeface="+mn-ea"/>
                  </a:rPr>
                  <a:t>D</a:t>
                </a:r>
                <a:r>
                  <a:rPr kumimoji="1" lang="en-US" altLang="zh-CN" sz="2400" baseline="-25000" dirty="0">
                    <a:solidFill>
                      <a:schemeClr val="hlink"/>
                    </a:solidFill>
                    <a:latin typeface="+mn-ea"/>
                    <a:ea typeface="+mn-ea"/>
                  </a:rPr>
                  <a:t>3/2</a:t>
                </a:r>
                <a:r>
                  <a:rPr kumimoji="1" lang="zh-CN" altLang="en-US" sz="2400" dirty="0">
                    <a:latin typeface="+mn-ea"/>
                    <a:ea typeface="+mn-ea"/>
                  </a:rPr>
                  <a:t>态</a:t>
                </a:r>
                <a:r>
                  <a:rPr kumimoji="1" lang="zh-CN" altLang="en-US" sz="2400" dirty="0" smtClean="0">
                    <a:latin typeface="+mn-ea"/>
                    <a:ea typeface="+mn-ea"/>
                  </a:rPr>
                  <a:t>的</a:t>
                </a:r>
                <a14:m>
                  <m:oMath xmlns:m="http://schemas.openxmlformats.org/officeDocument/2006/math">
                    <m:r>
                      <a:rPr kumimoji="1" lang="en-US" altLang="zh-CN" sz="2400" b="1" i="1" smtClean="0">
                        <a:latin typeface="Cambria Math" panose="02040503050406030204" pitchFamily="18" charset="0"/>
                        <a:ea typeface="+mn-ea"/>
                      </a:rPr>
                      <m:t>𝑳</m:t>
                    </m:r>
                    <m:r>
                      <a:rPr kumimoji="1" lang="en-US" altLang="zh-CN" sz="2400" b="1" i="1" smtClean="0">
                        <a:latin typeface="Cambria Math" panose="02040503050406030204" pitchFamily="18" charset="0"/>
                        <a:ea typeface="+mn-ea"/>
                      </a:rPr>
                      <m:t>⋅</m:t>
                    </m:r>
                    <m:r>
                      <a:rPr kumimoji="1" lang="en-US" altLang="zh-CN" sz="2400" b="1" i="1" smtClean="0">
                        <a:latin typeface="Cambria Math" panose="02040503050406030204" pitchFamily="18" charset="0"/>
                        <a:ea typeface="+mn-ea"/>
                      </a:rPr>
                      <m:t>𝑺</m:t>
                    </m:r>
                  </m:oMath>
                </a14:m>
                <a:endParaRPr kumimoji="1" lang="zh-CN" altLang="en-US" sz="2400" dirty="0">
                  <a:latin typeface="+mn-ea"/>
                  <a:ea typeface="+mn-ea"/>
                </a:endParaRPr>
              </a:p>
              <a:p>
                <a:pPr eaLnBrk="1" hangingPunct="1"/>
                <a:r>
                  <a:rPr kumimoji="1" lang="zh-CN" altLang="en-US" sz="2400" dirty="0">
                    <a:latin typeface="+mn-ea"/>
                    <a:ea typeface="+mn-ea"/>
                  </a:rPr>
                  <a:t>解</a:t>
                </a:r>
                <a:r>
                  <a:rPr kumimoji="1" lang="en-US" altLang="zh-CN" sz="2400" dirty="0">
                    <a:latin typeface="+mn-ea"/>
                    <a:ea typeface="+mn-ea"/>
                  </a:rPr>
                  <a:t>: </a:t>
                </a:r>
              </a:p>
            </p:txBody>
          </p:sp>
        </mc:Choice>
        <mc:Fallback xmlns="">
          <p:sp>
            <p:nvSpPr>
              <p:cNvPr id="61442" name="Rectangle 4"/>
              <p:cNvSpPr>
                <a:spLocks noRot="1" noChangeAspect="1" noMove="1" noResize="1" noEditPoints="1" noAdjustHandles="1" noChangeArrowheads="1" noChangeShapeType="1" noTextEdit="1"/>
              </p:cNvSpPr>
              <p:nvPr/>
            </p:nvSpPr>
            <p:spPr bwMode="auto">
              <a:xfrm>
                <a:off x="611188" y="1337102"/>
                <a:ext cx="8208962" cy="830997"/>
              </a:xfrm>
              <a:prstGeom prst="rect">
                <a:avLst/>
              </a:prstGeom>
              <a:blipFill rotWithShape="0">
                <a:blip r:embed="rId3"/>
                <a:stretch>
                  <a:fillRect l="-1114" t="-7299" b="-16058"/>
                </a:stretch>
              </a:blip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32104" name="Object 8"/>
          <p:cNvGraphicFramePr>
            <a:graphicFrameLocks noChangeAspect="1"/>
          </p:cNvGraphicFramePr>
          <p:nvPr/>
        </p:nvGraphicFramePr>
        <p:xfrm>
          <a:off x="1660525" y="2074863"/>
          <a:ext cx="3805238" cy="955675"/>
        </p:xfrm>
        <a:graphic>
          <a:graphicData uri="http://schemas.openxmlformats.org/presentationml/2006/ole">
            <mc:AlternateContent xmlns:mc="http://schemas.openxmlformats.org/markup-compatibility/2006">
              <mc:Choice xmlns:v="urn:schemas-microsoft-com:vml" Requires="v">
                <p:oleObj spid="_x0000_s61486" name="公式" r:id="rId4" imgW="1706890" imgH="388704" progId="Equation.3">
                  <p:embed/>
                </p:oleObj>
              </mc:Choice>
              <mc:Fallback>
                <p:oleObj name="公式" r:id="rId4" imgW="1706890" imgH="388704" progId="Equation.3">
                  <p:embed/>
                  <p:pic>
                    <p:nvPicPr>
                      <p:cNvPr id="0" name="Object 8"/>
                      <p:cNvPicPr>
                        <a:picLocks noChangeAspect="1" noChangeArrowheads="1"/>
                      </p:cNvPicPr>
                      <p:nvPr/>
                    </p:nvPicPr>
                    <p:blipFill>
                      <a:blip r:embed="rId5">
                        <a:lum contrast="38000"/>
                        <a:extLst>
                          <a:ext uri="{28A0092B-C50C-407E-A947-70E740481C1C}">
                            <a14:useLocalDpi xmlns:a14="http://schemas.microsoft.com/office/drawing/2010/main" val="0"/>
                          </a:ext>
                        </a:extLst>
                      </a:blip>
                      <a:srcRect/>
                      <a:stretch>
                        <a:fillRect/>
                      </a:stretch>
                    </p:blipFill>
                    <p:spPr bwMode="auto">
                      <a:xfrm>
                        <a:off x="1660525" y="2074863"/>
                        <a:ext cx="3805238"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07664604"/>
              </p:ext>
            </p:extLst>
          </p:nvPr>
        </p:nvGraphicFramePr>
        <p:xfrm>
          <a:off x="641997" y="3573016"/>
          <a:ext cx="7094866" cy="936104"/>
        </p:xfrm>
        <a:graphic>
          <a:graphicData uri="http://schemas.openxmlformats.org/presentationml/2006/ole">
            <mc:AlternateContent xmlns:mc="http://schemas.openxmlformats.org/markup-compatibility/2006">
              <mc:Choice xmlns:v="urn:schemas-microsoft-com:vml" Requires="v">
                <p:oleObj spid="_x0000_s61487" name="公式" r:id="rId6" imgW="2501900" imgH="330200" progId="Equation.3">
                  <p:embed/>
                </p:oleObj>
              </mc:Choice>
              <mc:Fallback>
                <p:oleObj name="公式" r:id="rId6" imgW="2501900" imgH="3302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997" y="3573016"/>
                        <a:ext cx="7094866" cy="936104"/>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2104"/>
                                        </p:tgtEl>
                                        <p:attrNameLst>
                                          <p:attrName>style.visibility</p:attrName>
                                        </p:attrNameLst>
                                      </p:cBhvr>
                                      <p:to>
                                        <p:strVal val="visible"/>
                                      </p:to>
                                    </p:set>
                                    <p:animEffect transition="in" filter="wipe(left)">
                                      <p:cBhvr>
                                        <p:cTn id="7" dur="500"/>
                                        <p:tgtEl>
                                          <p:spTgt spid="132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2466" name="Rectangle 4"/>
              <p:cNvSpPr>
                <a:spLocks noChangeArrowheads="1"/>
              </p:cNvSpPr>
              <p:nvPr/>
            </p:nvSpPr>
            <p:spPr bwMode="auto">
              <a:xfrm>
                <a:off x="684213" y="1337102"/>
                <a:ext cx="8208962" cy="830997"/>
              </a:xfrm>
              <a:prstGeom prst="rect">
                <a:avLst/>
              </a:prstGeom>
              <a:noFill/>
              <a:ln>
                <a:noFill/>
              </a:ln>
              <a:effectLst/>
              <a:extLst>
                <a:ext uri="{909E8E84-426E-40DD-AFC4-6F175D3DCCD1}">
                  <a14:hiddenFill>
                    <a:gradFill rotWithShape="1">
                      <a:gsLst>
                        <a:gs pos="0">
                          <a:srgbClr val="4C1607"/>
                        </a:gs>
                        <a:gs pos="100000">
                          <a:schemeClr val="accent1"/>
                        </a:gs>
                      </a:gsLst>
                      <a:lin ang="5400000" scaled="1"/>
                    </a:gra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dirty="0">
                    <a:solidFill>
                      <a:srgbClr val="CC6600"/>
                    </a:solidFill>
                    <a:latin typeface="+mn-ea"/>
                    <a:ea typeface="+mn-ea"/>
                  </a:rPr>
                  <a:t>5-3</a:t>
                </a:r>
                <a:r>
                  <a:rPr kumimoji="1" lang="en-US" altLang="zh-CN" sz="2400" dirty="0">
                    <a:latin typeface="+mn-ea"/>
                    <a:ea typeface="+mn-ea"/>
                  </a:rPr>
                  <a:t>  </a:t>
                </a:r>
                <a:r>
                  <a:rPr kumimoji="1" lang="zh-CN" altLang="en-US" sz="2400" dirty="0">
                    <a:latin typeface="+mn-ea"/>
                    <a:ea typeface="+mn-ea"/>
                  </a:rPr>
                  <a:t>对于</a:t>
                </a:r>
                <a:r>
                  <a:rPr kumimoji="1" lang="en-US" altLang="zh-CN" sz="2400" i="1" dirty="0">
                    <a:latin typeface="+mn-ea"/>
                    <a:ea typeface="+mn-ea"/>
                  </a:rPr>
                  <a:t>S</a:t>
                </a:r>
                <a:r>
                  <a:rPr kumimoji="1" lang="en-US" altLang="zh-CN" sz="2400" dirty="0">
                    <a:latin typeface="+mn-ea"/>
                    <a:ea typeface="+mn-ea"/>
                  </a:rPr>
                  <a:t>=1/2</a:t>
                </a:r>
                <a:r>
                  <a:rPr kumimoji="1" lang="zh-CN" altLang="en-US" sz="2400" dirty="0">
                    <a:latin typeface="+mn-ea"/>
                    <a:ea typeface="+mn-ea"/>
                  </a:rPr>
                  <a:t>和</a:t>
                </a:r>
                <a:r>
                  <a:rPr kumimoji="1" lang="en-US" altLang="zh-CN" sz="2400" i="1" dirty="0">
                    <a:latin typeface="+mn-ea"/>
                    <a:ea typeface="+mn-ea"/>
                  </a:rPr>
                  <a:t>L</a:t>
                </a:r>
                <a:r>
                  <a:rPr kumimoji="1" lang="en-US" altLang="zh-CN" sz="2400" dirty="0">
                    <a:latin typeface="+mn-ea"/>
                    <a:ea typeface="+mn-ea"/>
                  </a:rPr>
                  <a:t>=2</a:t>
                </a:r>
                <a:r>
                  <a:rPr kumimoji="1" lang="zh-CN" altLang="en-US" sz="2400" dirty="0">
                    <a:latin typeface="+mn-ea"/>
                    <a:ea typeface="+mn-ea"/>
                  </a:rPr>
                  <a:t>，试计算</a:t>
                </a:r>
                <a14:m>
                  <m:oMath xmlns:m="http://schemas.openxmlformats.org/officeDocument/2006/math">
                    <m:r>
                      <a:rPr kumimoji="1" lang="en-US" altLang="zh-CN" sz="2400" b="0" i="1">
                        <a:latin typeface="Cambria Math" panose="02040503050406030204" pitchFamily="18" charset="0"/>
                        <a:ea typeface="+mn-ea"/>
                      </a:rPr>
                      <m:t>𝐿</m:t>
                    </m:r>
                    <m:r>
                      <a:rPr kumimoji="1" lang="en-US" altLang="zh-CN" sz="2400" b="0" i="1">
                        <a:latin typeface="Cambria Math" panose="02040503050406030204" pitchFamily="18" charset="0"/>
                        <a:ea typeface="+mn-ea"/>
                      </a:rPr>
                      <m:t>⋅</m:t>
                    </m:r>
                    <m:r>
                      <a:rPr kumimoji="1" lang="en-US" altLang="zh-CN" sz="2400" b="0" i="1">
                        <a:latin typeface="Cambria Math" panose="02040503050406030204" pitchFamily="18" charset="0"/>
                        <a:ea typeface="+mn-ea"/>
                      </a:rPr>
                      <m:t>𝑆</m:t>
                    </m:r>
                  </m:oMath>
                </a14:m>
                <a:r>
                  <a:rPr kumimoji="1" lang="zh-CN" altLang="en-US" sz="2400" dirty="0">
                    <a:latin typeface="+mn-ea"/>
                    <a:ea typeface="+mn-ea"/>
                  </a:rPr>
                  <a:t>的可能值。 </a:t>
                </a:r>
              </a:p>
              <a:p>
                <a:pPr eaLnBrk="1" hangingPunct="1"/>
                <a:r>
                  <a:rPr kumimoji="1" lang="zh-CN" altLang="en-US" sz="2400" dirty="0">
                    <a:latin typeface="+mn-ea"/>
                    <a:ea typeface="+mn-ea"/>
                  </a:rPr>
                  <a:t>解</a:t>
                </a:r>
                <a:r>
                  <a:rPr kumimoji="1" lang="en-US" altLang="zh-CN" sz="2400" dirty="0">
                    <a:latin typeface="+mn-ea"/>
                    <a:ea typeface="+mn-ea"/>
                  </a:rPr>
                  <a:t>: </a:t>
                </a:r>
              </a:p>
            </p:txBody>
          </p:sp>
        </mc:Choice>
        <mc:Fallback xmlns="">
          <p:sp>
            <p:nvSpPr>
              <p:cNvPr id="62466" name="Rectangle 4"/>
              <p:cNvSpPr>
                <a:spLocks noRot="1" noChangeAspect="1" noMove="1" noResize="1" noEditPoints="1" noAdjustHandles="1" noChangeArrowheads="1" noChangeShapeType="1" noTextEdit="1"/>
              </p:cNvSpPr>
              <p:nvPr/>
            </p:nvSpPr>
            <p:spPr bwMode="auto">
              <a:xfrm>
                <a:off x="684213" y="1337102"/>
                <a:ext cx="8208962" cy="830997"/>
              </a:xfrm>
              <a:prstGeom prst="rect">
                <a:avLst/>
              </a:prstGeom>
              <a:blipFill rotWithShape="0">
                <a:blip r:embed="rId3"/>
                <a:stretch>
                  <a:fillRect l="-1114" t="-7299" b="-16058"/>
                </a:stretch>
              </a:blip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33127" name="Object 7"/>
          <p:cNvGraphicFramePr>
            <a:graphicFrameLocks noGrp="1" noChangeAspect="1"/>
          </p:cNvGraphicFramePr>
          <p:nvPr>
            <p:ph sz="half" idx="1"/>
          </p:nvPr>
        </p:nvGraphicFramePr>
        <p:xfrm>
          <a:off x="1692275" y="1992313"/>
          <a:ext cx="3382963" cy="858837"/>
        </p:xfrm>
        <a:graphic>
          <a:graphicData uri="http://schemas.openxmlformats.org/presentationml/2006/ole">
            <mc:AlternateContent xmlns:mc="http://schemas.openxmlformats.org/markup-compatibility/2006">
              <mc:Choice xmlns:v="urn:schemas-microsoft-com:vml" Requires="v">
                <p:oleObj spid="_x0000_s62511" name="公式" r:id="rId4" imgW="1531537" imgH="388704" progId="Equation.3">
                  <p:embed/>
                </p:oleObj>
              </mc:Choice>
              <mc:Fallback>
                <p:oleObj name="公式" r:id="rId4" imgW="1531537" imgH="388704" progId="Equation.3">
                  <p:embed/>
                  <p:pic>
                    <p:nvPicPr>
                      <p:cNvPr id="0" name="Object 7"/>
                      <p:cNvPicPr>
                        <a:picLocks noGrp="1" noChangeAspect="1" noChangeArrowheads="1"/>
                      </p:cNvPicPr>
                      <p:nvPr/>
                    </p:nvPicPr>
                    <p:blipFill>
                      <a:blip r:embed="rId5">
                        <a:lum contrast="38000"/>
                        <a:extLst>
                          <a:ext uri="{28A0092B-C50C-407E-A947-70E740481C1C}">
                            <a14:useLocalDpi xmlns:a14="http://schemas.microsoft.com/office/drawing/2010/main" val="0"/>
                          </a:ext>
                        </a:extLst>
                      </a:blip>
                      <a:srcRect/>
                      <a:stretch>
                        <a:fillRect/>
                      </a:stretch>
                    </p:blipFill>
                    <p:spPr bwMode="auto">
                      <a:xfrm>
                        <a:off x="1692275" y="1992313"/>
                        <a:ext cx="3382963"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453928636"/>
              </p:ext>
            </p:extLst>
          </p:nvPr>
        </p:nvGraphicFramePr>
        <p:xfrm>
          <a:off x="563563" y="3789040"/>
          <a:ext cx="7329686" cy="1440160"/>
        </p:xfrm>
        <a:graphic>
          <a:graphicData uri="http://schemas.openxmlformats.org/presentationml/2006/ole">
            <mc:AlternateContent xmlns:mc="http://schemas.openxmlformats.org/markup-compatibility/2006">
              <mc:Choice xmlns:v="urn:schemas-microsoft-com:vml" Requires="v">
                <p:oleObj spid="_x0000_s62512" name="公式" r:id="rId6" imgW="4151098" imgH="812447" progId="Equation.3">
                  <p:embed/>
                </p:oleObj>
              </mc:Choice>
              <mc:Fallback>
                <p:oleObj name="公式" r:id="rId6" imgW="4151098" imgH="812447"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563" y="3789040"/>
                        <a:ext cx="7329686" cy="144016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27"/>
                                        </p:tgtEl>
                                        <p:attrNameLst>
                                          <p:attrName>style.visibility</p:attrName>
                                        </p:attrNameLst>
                                      </p:cBhvr>
                                      <p:to>
                                        <p:strVal val="visible"/>
                                      </p:to>
                                    </p:set>
                                    <p:animEffect transition="in" filter="wipe(left)">
                                      <p:cBhvr>
                                        <p:cTn id="7" dur="500"/>
                                        <p:tgtEl>
                                          <p:spTgt spid="133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611188" y="1341438"/>
            <a:ext cx="8208962" cy="822325"/>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CC6600"/>
                </a:solidFill>
                <a:latin typeface="Times New Roman" panose="02020603050405020304" pitchFamily="18" charset="0"/>
                <a:ea typeface="楷体_GB2312" pitchFamily="49" charset="-122"/>
              </a:rPr>
              <a:t>5-4</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试求</a:t>
            </a:r>
            <a:r>
              <a:rPr kumimoji="1" lang="en-US" altLang="zh-CN" sz="2400" b="1" baseline="30000">
                <a:solidFill>
                  <a:schemeClr val="hlink"/>
                </a:solidFill>
                <a:latin typeface="Times New Roman" panose="02020603050405020304" pitchFamily="18" charset="0"/>
                <a:ea typeface="楷体_GB2312" pitchFamily="49" charset="-122"/>
              </a:rPr>
              <a:t>3</a:t>
            </a:r>
            <a:r>
              <a:rPr kumimoji="1" lang="en-US" altLang="zh-CN" sz="2400" b="1">
                <a:solidFill>
                  <a:schemeClr val="hlink"/>
                </a:solidFill>
                <a:latin typeface="Times New Roman" panose="02020603050405020304" pitchFamily="18" charset="0"/>
                <a:ea typeface="楷体_GB2312" pitchFamily="49" charset="-122"/>
              </a:rPr>
              <a:t>F</a:t>
            </a:r>
            <a:r>
              <a:rPr kumimoji="1" lang="en-US" altLang="zh-CN" sz="2400" b="1" baseline="-25000">
                <a:solidFill>
                  <a:schemeClr val="hlink"/>
                </a:solidFill>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态的总角动量和轨道角动量之间的夹角。 </a:t>
            </a:r>
          </a:p>
          <a:p>
            <a:pPr eaLnBrk="1" hangingPunct="1"/>
            <a:r>
              <a:rPr kumimoji="1" lang="zh-CN" altLang="en-US" sz="2400" b="1">
                <a:latin typeface="Times New Roman" panose="02020603050405020304" pitchFamily="18" charset="0"/>
                <a:ea typeface="楷体_GB2312" pitchFamily="49" charset="-122"/>
              </a:rPr>
              <a:t>解</a:t>
            </a:r>
            <a:r>
              <a:rPr kumimoji="1" lang="en-US" altLang="zh-CN" sz="2400" b="1">
                <a:latin typeface="Times New Roman" panose="02020603050405020304" pitchFamily="18" charset="0"/>
                <a:ea typeface="楷体_GB2312" pitchFamily="49" charset="-122"/>
              </a:rPr>
              <a:t>: </a:t>
            </a:r>
          </a:p>
        </p:txBody>
      </p:sp>
      <p:graphicFrame>
        <p:nvGraphicFramePr>
          <p:cNvPr id="134151" name="Object 7"/>
          <p:cNvGraphicFramePr>
            <a:graphicFrameLocks noGrp="1" noChangeAspect="1"/>
          </p:cNvGraphicFramePr>
          <p:nvPr>
            <p:ph sz="half" idx="1"/>
          </p:nvPr>
        </p:nvGraphicFramePr>
        <p:xfrm>
          <a:off x="1187450" y="1852613"/>
          <a:ext cx="3744913" cy="544512"/>
        </p:xfrm>
        <a:graphic>
          <a:graphicData uri="http://schemas.openxmlformats.org/presentationml/2006/ole">
            <mc:AlternateContent xmlns:mc="http://schemas.openxmlformats.org/markup-compatibility/2006">
              <mc:Choice xmlns:v="urn:schemas-microsoft-com:vml" Requires="v">
                <p:oleObj spid="_x0000_s63565" name="公式" r:id="rId3" imgW="1516420" imgH="220914" progId="Equation.3">
                  <p:embed/>
                </p:oleObj>
              </mc:Choice>
              <mc:Fallback>
                <p:oleObj name="公式" r:id="rId3" imgW="1516420" imgH="220914" progId="Equation.3">
                  <p:embed/>
                  <p:pic>
                    <p:nvPicPr>
                      <p:cNvPr id="0" name="Object 7"/>
                      <p:cNvPicPr>
                        <a:picLocks noGrp="1"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1187450" y="1852613"/>
                        <a:ext cx="3744913"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5892952"/>
              </p:ext>
            </p:extLst>
          </p:nvPr>
        </p:nvGraphicFramePr>
        <p:xfrm>
          <a:off x="640340" y="2909887"/>
          <a:ext cx="4403771" cy="581799"/>
        </p:xfrm>
        <a:graphic>
          <a:graphicData uri="http://schemas.openxmlformats.org/presentationml/2006/ole">
            <mc:AlternateContent xmlns:mc="http://schemas.openxmlformats.org/markup-compatibility/2006">
              <mc:Choice xmlns:v="urn:schemas-microsoft-com:vml" Requires="v">
                <p:oleObj spid="_x0000_s63566" name="公式" r:id="rId5" imgW="1561422" imgH="203112" progId="Equation.3">
                  <p:embed/>
                </p:oleObj>
              </mc:Choice>
              <mc:Fallback>
                <p:oleObj name="公式" r:id="rId5" imgW="1561422" imgH="203112"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340" y="2909887"/>
                        <a:ext cx="4403771" cy="581799"/>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757823325"/>
              </p:ext>
            </p:extLst>
          </p:nvPr>
        </p:nvGraphicFramePr>
        <p:xfrm>
          <a:off x="640341" y="3573462"/>
          <a:ext cx="6659360" cy="1011435"/>
        </p:xfrm>
        <a:graphic>
          <a:graphicData uri="http://schemas.openxmlformats.org/presentationml/2006/ole">
            <mc:AlternateContent xmlns:mc="http://schemas.openxmlformats.org/markup-compatibility/2006">
              <mc:Choice xmlns:v="urn:schemas-microsoft-com:vml" Requires="v">
                <p:oleObj spid="_x0000_s63567" name="公式" r:id="rId7" imgW="2361175" imgH="355446" progId="Equation.3">
                  <p:embed/>
                </p:oleObj>
              </mc:Choice>
              <mc:Fallback>
                <p:oleObj name="公式" r:id="rId7" imgW="2361175" imgH="355446"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341" y="3573462"/>
                        <a:ext cx="6659360" cy="1011435"/>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90802060"/>
              </p:ext>
            </p:extLst>
          </p:nvPr>
        </p:nvGraphicFramePr>
        <p:xfrm>
          <a:off x="640341" y="4389437"/>
          <a:ext cx="2210836" cy="581799"/>
        </p:xfrm>
        <a:graphic>
          <a:graphicData uri="http://schemas.openxmlformats.org/presentationml/2006/ole">
            <mc:AlternateContent xmlns:mc="http://schemas.openxmlformats.org/markup-compatibility/2006">
              <mc:Choice xmlns:v="urn:schemas-microsoft-com:vml" Requires="v">
                <p:oleObj spid="_x0000_s63568" name="公式" r:id="rId9" imgW="787400" imgH="203200" progId="Equation.3">
                  <p:embed/>
                </p:oleObj>
              </mc:Choice>
              <mc:Fallback>
                <p:oleObj name="公式" r:id="rId9" imgW="787400" imgH="203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341" y="4389437"/>
                        <a:ext cx="2210836" cy="581799"/>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4151"/>
                                        </p:tgtEl>
                                        <p:attrNameLst>
                                          <p:attrName>style.visibility</p:attrName>
                                        </p:attrNameLst>
                                      </p:cBhvr>
                                      <p:to>
                                        <p:strVal val="visible"/>
                                      </p:to>
                                    </p:set>
                                    <p:animEffect transition="in" filter="wipe(left)">
                                      <p:cBhvr>
                                        <p:cTn id="7" dur="500"/>
                                        <p:tgtEl>
                                          <p:spTgt spid="134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1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4925"/>
            <a:ext cx="8305800" cy="682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ChangeArrowheads="1"/>
          </p:cNvSpPr>
          <p:nvPr/>
        </p:nvSpPr>
        <p:spPr bwMode="auto">
          <a:xfrm>
            <a:off x="539750" y="1341438"/>
            <a:ext cx="8208963" cy="1187450"/>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CC6600"/>
                </a:solidFill>
                <a:latin typeface="Times New Roman" panose="02020603050405020304" pitchFamily="18" charset="0"/>
                <a:ea typeface="楷体_GB2312" pitchFamily="49" charset="-122"/>
              </a:rPr>
              <a:t>5-5</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在氢、氦、锂、铍、纳、镁、钾和钙中，哪些原子会出现正常塞曼效应？为什么？ </a:t>
            </a:r>
          </a:p>
          <a:p>
            <a:pPr eaLnBrk="1" hangingPunct="1"/>
            <a:r>
              <a:rPr kumimoji="1" lang="zh-CN" altLang="en-US" sz="2400" b="1">
                <a:latin typeface="Times New Roman" panose="02020603050405020304" pitchFamily="18" charset="0"/>
                <a:ea typeface="楷体_GB2312" pitchFamily="49" charset="-122"/>
              </a:rPr>
              <a:t>解</a:t>
            </a:r>
            <a:r>
              <a:rPr kumimoji="1" lang="en-US" altLang="zh-CN" sz="2400" b="1">
                <a:latin typeface="Times New Roman" panose="02020603050405020304" pitchFamily="18" charset="0"/>
                <a:ea typeface="楷体_GB2312" pitchFamily="49" charset="-122"/>
              </a:rPr>
              <a:t>: </a:t>
            </a:r>
          </a:p>
        </p:txBody>
      </p:sp>
      <p:graphicFrame>
        <p:nvGraphicFramePr>
          <p:cNvPr id="135287" name="Group 119"/>
          <p:cNvGraphicFramePr>
            <a:graphicFrameLocks noGrp="1"/>
          </p:cNvGraphicFramePr>
          <p:nvPr>
            <p:ph/>
          </p:nvPr>
        </p:nvGraphicFramePr>
        <p:xfrm>
          <a:off x="1331913" y="2276475"/>
          <a:ext cx="6480175" cy="4359275"/>
        </p:xfrm>
        <a:graphic>
          <a:graphicData uri="http://schemas.openxmlformats.org/drawingml/2006/table">
            <a:tbl>
              <a:tblPr/>
              <a:tblGrid>
                <a:gridCol w="1341437"/>
                <a:gridCol w="1262063"/>
                <a:gridCol w="1371600"/>
                <a:gridCol w="2505075"/>
              </a:tblGrid>
              <a:tr h="4572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基态</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folHlink"/>
                          </a:solidFill>
                          <a:effectLst/>
                          <a:latin typeface="Times New Roman" panose="02020603050405020304" pitchFamily="18" charset="0"/>
                          <a:ea typeface="楷体_GB2312" pitchFamily="49" charset="-122"/>
                        </a:rPr>
                        <a:t>g</a:t>
                      </a:r>
                      <a:r>
                        <a:rPr kumimoji="0" lang="zh-CN" altLang="en-US" sz="2400" b="1" i="0" u="none" strike="noStrike" cap="none" normalizeH="0" baseline="0" smtClean="0">
                          <a:ln>
                            <a:noFill/>
                          </a:ln>
                          <a:solidFill>
                            <a:schemeClr val="folHlink"/>
                          </a:solidFill>
                          <a:effectLst/>
                          <a:latin typeface="Times New Roman" panose="02020603050405020304" pitchFamily="18" charset="0"/>
                          <a:ea typeface="楷体_GB2312" pitchFamily="49" charset="-122"/>
                        </a:rPr>
                        <a:t>因子</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rPr>
                        <a:t>正常塞曼效应</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氢  </a:t>
                      </a: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H</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smtClean="0">
                          <a:ln>
                            <a:noFill/>
                          </a:ln>
                          <a:solidFill>
                            <a:srgbClr val="3399FF"/>
                          </a:solidFill>
                          <a:effectLst/>
                          <a:latin typeface="Times New Roman" panose="02020603050405020304" pitchFamily="18" charset="0"/>
                          <a:ea typeface="楷体_GB2312" pitchFamily="49" charset="-122"/>
                        </a:rPr>
                        <a:t>2</a:t>
                      </a:r>
                      <a:r>
                        <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smtClean="0">
                          <a:ln>
                            <a:noFill/>
                          </a:ln>
                          <a:solidFill>
                            <a:srgbClr val="3399FF"/>
                          </a:solidFill>
                          <a:effectLst/>
                          <a:latin typeface="Times New Roman" panose="02020603050405020304" pitchFamily="18" charset="0"/>
                          <a:ea typeface="楷体_GB2312" pitchFamily="49" charset="-122"/>
                        </a:rPr>
                        <a:t>1/2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folHlink"/>
                          </a:solidFill>
                          <a:effectLst/>
                          <a:latin typeface="Times New Roman" panose="02020603050405020304" pitchFamily="18"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氦  </a:t>
                      </a: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He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smtClean="0">
                          <a:ln>
                            <a:noFill/>
                          </a:ln>
                          <a:solidFill>
                            <a:srgbClr val="3399FF"/>
                          </a:solidFill>
                          <a:effectLst/>
                          <a:latin typeface="Times New Roman" panose="02020603050405020304" pitchFamily="18" charset="0"/>
                          <a:ea typeface="楷体_GB2312" pitchFamily="49" charset="-122"/>
                        </a:rPr>
                        <a:t>1</a:t>
                      </a:r>
                      <a:r>
                        <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smtClean="0">
                          <a:ln>
                            <a:noFill/>
                          </a:ln>
                          <a:solidFill>
                            <a:srgbClr val="3399FF"/>
                          </a:solidFill>
                          <a:effectLst/>
                          <a:latin typeface="Times New Roman" panose="02020603050405020304" pitchFamily="18" charset="0"/>
                          <a:ea typeface="楷体_GB2312" pitchFamily="49" charset="-122"/>
                        </a:rPr>
                        <a:t>0</a:t>
                      </a:r>
                      <a:endPar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folHlink"/>
                          </a:solidFill>
                          <a:effectLst/>
                          <a:latin typeface="Arial" panose="020B0604020202020204" pitchFamily="34" charset="0"/>
                          <a:ea typeface="宋体" panose="02010600030101010101" pitchFamily="2" charset="-122"/>
                        </a:rPr>
                        <a:t>—</a:t>
                      </a:r>
                      <a:endParaRPr kumimoji="0" lang="en-US" altLang="zh-CN" sz="28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a:t>
                      </a:r>
                      <a:endParaRPr kumimoji="0" lang="en-US" altLang="zh-CN" sz="2400" b="1" i="0" u="none" strike="noStrike" cap="none" normalizeH="0" baseline="0" smtClean="0">
                        <a:ln>
                          <a:noFill/>
                        </a:ln>
                        <a:solidFill>
                          <a:schemeClr val="hlink"/>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锂  </a:t>
                      </a: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Li</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smtClean="0">
                          <a:ln>
                            <a:noFill/>
                          </a:ln>
                          <a:solidFill>
                            <a:srgbClr val="3399FF"/>
                          </a:solidFill>
                          <a:effectLst/>
                          <a:latin typeface="Times New Roman" panose="02020603050405020304" pitchFamily="18" charset="0"/>
                          <a:ea typeface="楷体_GB2312" pitchFamily="49" charset="-122"/>
                        </a:rPr>
                        <a:t>2</a:t>
                      </a:r>
                      <a:r>
                        <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smtClean="0">
                          <a:ln>
                            <a:noFill/>
                          </a:ln>
                          <a:solidFill>
                            <a:srgbClr val="3399FF"/>
                          </a:solidFill>
                          <a:effectLst/>
                          <a:latin typeface="Times New Roman" panose="02020603050405020304" pitchFamily="18" charset="0"/>
                          <a:ea typeface="楷体_GB2312" pitchFamily="49" charset="-122"/>
                        </a:rPr>
                        <a:t>1/2</a:t>
                      </a:r>
                      <a:endPar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folHlink"/>
                          </a:solidFill>
                          <a:effectLst/>
                          <a:latin typeface="Times New Roman" panose="02020603050405020304" pitchFamily="18"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铍  </a:t>
                      </a: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Be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smtClean="0">
                          <a:ln>
                            <a:noFill/>
                          </a:ln>
                          <a:solidFill>
                            <a:srgbClr val="3399FF"/>
                          </a:solidFill>
                          <a:effectLst/>
                          <a:latin typeface="Times New Roman" panose="02020603050405020304" pitchFamily="18" charset="0"/>
                          <a:ea typeface="楷体_GB2312" pitchFamily="49" charset="-122"/>
                        </a:rPr>
                        <a:t>1</a:t>
                      </a:r>
                      <a:r>
                        <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smtClean="0">
                          <a:ln>
                            <a:noFill/>
                          </a:ln>
                          <a:solidFill>
                            <a:srgbClr val="3399FF"/>
                          </a:solidFill>
                          <a:effectLst/>
                          <a:latin typeface="Times New Roman" panose="02020603050405020304" pitchFamily="18" charset="0"/>
                          <a:ea typeface="楷体_GB2312" pitchFamily="49" charset="-122"/>
                        </a:rPr>
                        <a:t>0</a:t>
                      </a:r>
                      <a:endPar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folHlink"/>
                          </a:solidFill>
                          <a:effectLst/>
                          <a:latin typeface="Arial" panose="020B0604020202020204" pitchFamily="34" charset="0"/>
                          <a:ea typeface="宋体" panose="02010600030101010101" pitchFamily="2" charset="-122"/>
                        </a:rPr>
                        <a:t>—</a:t>
                      </a:r>
                      <a:endParaRPr kumimoji="0" lang="en-US" altLang="zh-CN" sz="28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a:t>
                      </a:r>
                      <a:endParaRPr kumimoji="0" lang="en-US" altLang="zh-CN" sz="2400" b="1" i="0" u="none" strike="noStrike" cap="none" normalizeH="0" baseline="0" smtClean="0">
                        <a:ln>
                          <a:noFill/>
                        </a:ln>
                        <a:solidFill>
                          <a:schemeClr val="hlink"/>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纳  </a:t>
                      </a: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Na</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smtClean="0">
                          <a:ln>
                            <a:noFill/>
                          </a:ln>
                          <a:solidFill>
                            <a:srgbClr val="3399FF"/>
                          </a:solidFill>
                          <a:effectLst/>
                          <a:latin typeface="Times New Roman" panose="02020603050405020304" pitchFamily="18" charset="0"/>
                          <a:ea typeface="楷体_GB2312" pitchFamily="49" charset="-122"/>
                        </a:rPr>
                        <a:t>2</a:t>
                      </a:r>
                      <a:r>
                        <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smtClean="0">
                          <a:ln>
                            <a:noFill/>
                          </a:ln>
                          <a:solidFill>
                            <a:srgbClr val="3399FF"/>
                          </a:solidFill>
                          <a:effectLst/>
                          <a:latin typeface="Times New Roman" panose="02020603050405020304" pitchFamily="18" charset="0"/>
                          <a:ea typeface="楷体_GB2312" pitchFamily="49" charset="-122"/>
                        </a:rPr>
                        <a:t>1/2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folHlink"/>
                          </a:solidFill>
                          <a:effectLst/>
                          <a:latin typeface="Times New Roman" panose="02020603050405020304" pitchFamily="18"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镁  </a:t>
                      </a: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Mg</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smtClean="0">
                          <a:ln>
                            <a:noFill/>
                          </a:ln>
                          <a:solidFill>
                            <a:srgbClr val="3399FF"/>
                          </a:solidFill>
                          <a:effectLst/>
                          <a:latin typeface="Times New Roman" panose="02020603050405020304" pitchFamily="18" charset="0"/>
                          <a:ea typeface="楷体_GB2312" pitchFamily="49" charset="-122"/>
                        </a:rPr>
                        <a:t>1</a:t>
                      </a:r>
                      <a:r>
                        <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smtClean="0">
                          <a:ln>
                            <a:noFill/>
                          </a:ln>
                          <a:solidFill>
                            <a:srgbClr val="3399FF"/>
                          </a:solidFill>
                          <a:effectLst/>
                          <a:latin typeface="Times New Roman" panose="02020603050405020304" pitchFamily="18" charset="0"/>
                          <a:ea typeface="楷体_GB2312" pitchFamily="49" charset="-122"/>
                        </a:rPr>
                        <a:t>0</a:t>
                      </a:r>
                      <a:endPar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folHlink"/>
                          </a:solidFill>
                          <a:effectLst/>
                          <a:latin typeface="Arial" panose="020B0604020202020204" pitchFamily="34" charset="0"/>
                          <a:ea typeface="宋体" panose="02010600030101010101" pitchFamily="2" charset="-122"/>
                        </a:rPr>
                        <a:t>—</a:t>
                      </a:r>
                      <a:endParaRPr kumimoji="0" lang="en-US" altLang="zh-CN" sz="28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a:t>
                      </a:r>
                      <a:endParaRPr kumimoji="0" lang="en-US" altLang="zh-CN" sz="2400" b="1" i="0" u="none" strike="noStrike" cap="none" normalizeH="0" baseline="0" smtClean="0">
                        <a:ln>
                          <a:noFill/>
                        </a:ln>
                        <a:solidFill>
                          <a:schemeClr val="hlink"/>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钾  </a:t>
                      </a: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K</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smtClean="0">
                          <a:ln>
                            <a:noFill/>
                          </a:ln>
                          <a:solidFill>
                            <a:srgbClr val="3399FF"/>
                          </a:solidFill>
                          <a:effectLst/>
                          <a:latin typeface="Times New Roman" panose="02020603050405020304" pitchFamily="18" charset="0"/>
                          <a:ea typeface="楷体_GB2312" pitchFamily="49" charset="-122"/>
                        </a:rPr>
                        <a:t>2</a:t>
                      </a:r>
                      <a:r>
                        <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smtClean="0">
                          <a:ln>
                            <a:noFill/>
                          </a:ln>
                          <a:solidFill>
                            <a:srgbClr val="3399FF"/>
                          </a:solidFill>
                          <a:effectLst/>
                          <a:latin typeface="Times New Roman" panose="02020603050405020304" pitchFamily="18" charset="0"/>
                          <a:ea typeface="楷体_GB2312" pitchFamily="49" charset="-122"/>
                        </a:rPr>
                        <a:t>1/2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folHlink"/>
                          </a:solidFill>
                          <a:effectLst/>
                          <a:latin typeface="Times New Roman" panose="02020603050405020304" pitchFamily="18" charset="0"/>
                          <a:ea typeface="楷体_GB2312" pitchFamily="49"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 </a:t>
                      </a:r>
                      <a:r>
                        <a:rPr kumimoji="1" lang="zh-CN" altLang="en-US"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钙  </a:t>
                      </a:r>
                      <a:r>
                        <a:rPr kumimoji="1" lang="en-US" altLang="zh-CN" sz="2400" b="1" i="0" u="none" strike="noStrike" cap="none" normalizeH="0" baseline="0" smtClean="0">
                          <a:ln>
                            <a:noFill/>
                          </a:ln>
                          <a:solidFill>
                            <a:srgbClr val="CC0000"/>
                          </a:solidFill>
                          <a:effectLst/>
                          <a:latin typeface="Times New Roman" panose="02020603050405020304" pitchFamily="18" charset="0"/>
                          <a:ea typeface="楷体_GB2312" pitchFamily="49" charset="-122"/>
                        </a:rPr>
                        <a:t>Ca</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30000" smtClean="0">
                          <a:ln>
                            <a:noFill/>
                          </a:ln>
                          <a:solidFill>
                            <a:srgbClr val="3399FF"/>
                          </a:solidFill>
                          <a:effectLst/>
                          <a:latin typeface="Times New Roman" panose="02020603050405020304" pitchFamily="18" charset="0"/>
                          <a:ea typeface="楷体_GB2312" pitchFamily="49" charset="-122"/>
                        </a:rPr>
                        <a:t>1</a:t>
                      </a:r>
                      <a:r>
                        <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rPr>
                        <a:t>S</a:t>
                      </a:r>
                      <a:r>
                        <a:rPr kumimoji="0" lang="en-US" altLang="zh-CN" sz="2400" b="1" i="0" u="none" strike="noStrike" cap="none" normalizeH="0" baseline="-25000" smtClean="0">
                          <a:ln>
                            <a:noFill/>
                          </a:ln>
                          <a:solidFill>
                            <a:srgbClr val="3399FF"/>
                          </a:solidFill>
                          <a:effectLst/>
                          <a:latin typeface="Times New Roman" panose="02020603050405020304" pitchFamily="18" charset="0"/>
                          <a:ea typeface="楷体_GB2312" pitchFamily="49" charset="-122"/>
                        </a:rPr>
                        <a:t>0</a:t>
                      </a:r>
                      <a:endParaRPr kumimoji="0" lang="en-US" altLang="zh-CN" sz="2400" b="1" i="0" u="none" strike="noStrike" cap="none" normalizeH="0" baseline="0" smtClean="0">
                        <a:ln>
                          <a:noFill/>
                        </a:ln>
                        <a:solidFill>
                          <a:srgbClr val="3399FF"/>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smtClean="0">
                          <a:ln>
                            <a:noFill/>
                          </a:ln>
                          <a:solidFill>
                            <a:schemeClr val="folHlink"/>
                          </a:solidFill>
                          <a:effectLst/>
                          <a:latin typeface="Arial" panose="020B0604020202020204" pitchFamily="34" charset="0"/>
                          <a:ea typeface="宋体" panose="02010600030101010101" pitchFamily="2" charset="-122"/>
                        </a:rPr>
                        <a:t>—</a:t>
                      </a:r>
                      <a:endParaRPr kumimoji="0" lang="en-US" altLang="zh-CN" sz="2800" b="1" i="0" u="none" strike="noStrike" cap="none" normalizeH="0" baseline="0" smtClean="0">
                        <a:ln>
                          <a:noFill/>
                        </a:ln>
                        <a:solidFill>
                          <a:schemeClr val="folHlink"/>
                        </a:solidFill>
                        <a:effectLst/>
                        <a:latin typeface="Tahoma" panose="020B060403050404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smtClean="0">
                          <a:ln>
                            <a:noFill/>
                          </a:ln>
                          <a:solidFill>
                            <a:schemeClr val="hlink"/>
                          </a:solidFill>
                          <a:effectLst/>
                          <a:latin typeface="Tahoma" panose="020B0604030504040204" pitchFamily="34" charset="0"/>
                          <a:ea typeface="宋体" panose="02010600030101010101" pitchFamily="2" charset="-122"/>
                        </a:rPr>
                        <a:t>√</a:t>
                      </a:r>
                      <a:endParaRPr kumimoji="0" lang="en-US" altLang="zh-CN" sz="2400" b="1" i="0" u="none" strike="noStrike" cap="none" normalizeH="0" baseline="0" smtClean="0">
                        <a:ln>
                          <a:noFill/>
                        </a:ln>
                        <a:solidFill>
                          <a:schemeClr val="hlink"/>
                        </a:solidFill>
                        <a:effectLst/>
                        <a:latin typeface="Times New Roman" panose="02020603050405020304" pitchFamily="18" charset="0"/>
                        <a:ea typeface="楷体_GB2312" pitchFamily="49"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ChangeArrowheads="1"/>
          </p:cNvSpPr>
          <p:nvPr/>
        </p:nvSpPr>
        <p:spPr bwMode="auto">
          <a:xfrm>
            <a:off x="539552" y="980728"/>
            <a:ext cx="8208963" cy="1917700"/>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CC6600"/>
                </a:solidFill>
                <a:latin typeface="Times New Roman" panose="02020603050405020304" pitchFamily="18" charset="0"/>
                <a:ea typeface="楷体_GB2312" pitchFamily="49" charset="-122"/>
              </a:rPr>
              <a:t>5-6</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假设两个等效的</a:t>
            </a:r>
            <a:r>
              <a:rPr kumimoji="1" lang="en-US" altLang="zh-CN" sz="2400" b="1" i="1">
                <a:latin typeface="Times New Roman" panose="02020603050405020304" pitchFamily="18" charset="0"/>
                <a:ea typeface="楷体_GB2312" pitchFamily="49" charset="-122"/>
              </a:rPr>
              <a:t>d </a:t>
            </a:r>
            <a:r>
              <a:rPr kumimoji="1" lang="zh-CN" altLang="en-US" sz="2400" b="1">
                <a:latin typeface="Times New Roman" panose="02020603050405020304" pitchFamily="18" charset="0"/>
                <a:ea typeface="楷体_GB2312" pitchFamily="49" charset="-122"/>
              </a:rPr>
              <a:t>电子具有较强的自旋</a:t>
            </a:r>
            <a:r>
              <a:rPr kumimoji="1" lang="en-US" altLang="zh-CN" sz="2400" b="1">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轨道作用，从而导致 </a:t>
            </a:r>
            <a:r>
              <a:rPr kumimoji="1" lang="en-US" altLang="zh-CN" sz="2400" b="1" i="1">
                <a:latin typeface="Times New Roman" panose="02020603050405020304" pitchFamily="18" charset="0"/>
                <a:ea typeface="楷体_GB2312" pitchFamily="49" charset="-122"/>
              </a:rPr>
              <a:t>j </a:t>
            </a:r>
            <a:r>
              <a:rPr kumimoji="1" lang="en-US" altLang="zh-CN" sz="2400" b="1">
                <a:latin typeface="Times New Roman" panose="02020603050405020304" pitchFamily="18" charset="0"/>
                <a:ea typeface="楷体_GB2312" pitchFamily="49" charset="-122"/>
              </a:rPr>
              <a:t>- </a:t>
            </a:r>
            <a:r>
              <a:rPr kumimoji="1" lang="en-US" altLang="zh-CN" sz="2400" b="1" i="1">
                <a:latin typeface="Times New Roman" panose="02020603050405020304" pitchFamily="18" charset="0"/>
                <a:ea typeface="楷体_GB2312" pitchFamily="49" charset="-122"/>
              </a:rPr>
              <a:t>j </a:t>
            </a:r>
            <a:r>
              <a:rPr kumimoji="1" lang="zh-CN" altLang="en-US" sz="2400" b="1">
                <a:latin typeface="Times New Roman" panose="02020603050405020304" pitchFamily="18" charset="0"/>
                <a:ea typeface="楷体_GB2312" pitchFamily="49" charset="-122"/>
              </a:rPr>
              <a:t>耦合，试求它们总角动量的可能值。若它们发生</a:t>
            </a:r>
            <a:r>
              <a:rPr kumimoji="1" lang="en-US" altLang="zh-CN" sz="2400" b="1">
                <a:latin typeface="Times New Roman" panose="02020603050405020304" pitchFamily="18" charset="0"/>
                <a:ea typeface="楷体_GB2312" pitchFamily="49" charset="-122"/>
              </a:rPr>
              <a:t>L-S</a:t>
            </a:r>
            <a:r>
              <a:rPr kumimoji="1" lang="zh-CN" altLang="en-US" sz="2400" b="1">
                <a:latin typeface="Times New Roman" panose="02020603050405020304" pitchFamily="18" charset="0"/>
                <a:ea typeface="楷体_GB2312" pitchFamily="49" charset="-122"/>
              </a:rPr>
              <a:t>耦合，则它们总角动量的可能值又如何？在两种情况下，可能的状态数目及相同</a:t>
            </a:r>
            <a:r>
              <a:rPr kumimoji="1" lang="en-US" altLang="zh-CN" sz="2400" b="1" i="1">
                <a:latin typeface="Times New Roman" panose="02020603050405020304" pitchFamily="18" charset="0"/>
                <a:ea typeface="楷体_GB2312" pitchFamily="49" charset="-122"/>
              </a:rPr>
              <a:t>J </a:t>
            </a:r>
            <a:r>
              <a:rPr kumimoji="1" lang="zh-CN" altLang="en-US" sz="2400" b="1">
                <a:latin typeface="Times New Roman" panose="02020603050405020304" pitchFamily="18" charset="0"/>
                <a:ea typeface="楷体_GB2312" pitchFamily="49" charset="-122"/>
              </a:rPr>
              <a:t>值出现的次数是否相同？ </a:t>
            </a:r>
          </a:p>
          <a:p>
            <a:pPr eaLnBrk="1" hangingPunct="1"/>
            <a:r>
              <a:rPr kumimoji="1" lang="zh-CN" altLang="en-US" sz="2400" b="1">
                <a:latin typeface="Times New Roman" panose="02020603050405020304" pitchFamily="18" charset="0"/>
                <a:ea typeface="楷体_GB2312" pitchFamily="49" charset="-122"/>
              </a:rPr>
              <a:t>解</a:t>
            </a:r>
            <a:r>
              <a:rPr kumimoji="1" lang="en-US" altLang="zh-CN" sz="2400" b="1">
                <a:latin typeface="Times New Roman" panose="02020603050405020304" pitchFamily="18" charset="0"/>
                <a:ea typeface="楷体_GB2312" pitchFamily="49" charset="-122"/>
              </a:rPr>
              <a:t>: </a:t>
            </a:r>
          </a:p>
        </p:txBody>
      </p:sp>
      <p:grpSp>
        <p:nvGrpSpPr>
          <p:cNvPr id="136207" name="Group 15"/>
          <p:cNvGrpSpPr>
            <a:grpSpLocks/>
          </p:cNvGrpSpPr>
          <p:nvPr/>
        </p:nvGrpSpPr>
        <p:grpSpPr bwMode="auto">
          <a:xfrm>
            <a:off x="1115815" y="2780953"/>
            <a:ext cx="5788025" cy="576262"/>
            <a:chOff x="703" y="1979"/>
            <a:chExt cx="3646" cy="363"/>
          </a:xfrm>
        </p:grpSpPr>
        <p:sp>
          <p:nvSpPr>
            <p:cNvPr id="65546" name="AutoShape 6"/>
            <p:cNvSpPr>
              <a:spLocks noChangeArrowheads="1"/>
            </p:cNvSpPr>
            <p:nvPr/>
          </p:nvSpPr>
          <p:spPr bwMode="auto">
            <a:xfrm>
              <a:off x="703" y="2024"/>
              <a:ext cx="953" cy="317"/>
            </a:xfrm>
            <a:prstGeom prst="rightArrow">
              <a:avLst>
                <a:gd name="adj1" fmla="val 99417"/>
                <a:gd name="adj2" fmla="val 75074"/>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dd</a:t>
              </a:r>
              <a:r>
                <a:rPr kumimoji="1" lang="zh-CN" altLang="en-US" sz="2800" b="1">
                  <a:latin typeface="Times New Roman" panose="02020603050405020304" pitchFamily="18" charset="0"/>
                  <a:ea typeface="楷体_GB2312" pitchFamily="49" charset="-122"/>
                </a:rPr>
                <a:t>组态</a:t>
              </a:r>
            </a:p>
          </p:txBody>
        </p:sp>
        <p:graphicFrame>
          <p:nvGraphicFramePr>
            <p:cNvPr id="65547" name="Object 7"/>
            <p:cNvGraphicFramePr>
              <a:graphicFrameLocks noChangeAspect="1"/>
            </p:cNvGraphicFramePr>
            <p:nvPr/>
          </p:nvGraphicFramePr>
          <p:xfrm>
            <a:off x="1746" y="1979"/>
            <a:ext cx="2603" cy="363"/>
          </p:xfrm>
          <a:graphic>
            <a:graphicData uri="http://schemas.openxmlformats.org/presentationml/2006/ole">
              <mc:AlternateContent xmlns:mc="http://schemas.openxmlformats.org/markup-compatibility/2006">
                <mc:Choice xmlns:v="urn:schemas-microsoft-com:vml" Requires="v">
                  <p:oleObj spid="_x0000_s65602" name="公式" r:id="rId3" imgW="1548728" imgH="215806" progId="Equation.3">
                    <p:embed/>
                  </p:oleObj>
                </mc:Choice>
                <mc:Fallback>
                  <p:oleObj name="公式" r:id="rId3" imgW="1548728" imgH="21580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1979"/>
                          <a:ext cx="2603" cy="36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6209" name="Group 17"/>
          <p:cNvGrpSpPr>
            <a:grpSpLocks/>
          </p:cNvGrpSpPr>
          <p:nvPr/>
        </p:nvGrpSpPr>
        <p:grpSpPr bwMode="auto">
          <a:xfrm>
            <a:off x="1115815" y="4939953"/>
            <a:ext cx="6265862" cy="1306512"/>
            <a:chOff x="703" y="3339"/>
            <a:chExt cx="3947" cy="823"/>
          </a:xfrm>
        </p:grpSpPr>
        <p:sp>
          <p:nvSpPr>
            <p:cNvPr id="65544" name="AutoShape 9"/>
            <p:cNvSpPr>
              <a:spLocks noChangeArrowheads="1"/>
            </p:cNvSpPr>
            <p:nvPr/>
          </p:nvSpPr>
          <p:spPr bwMode="auto">
            <a:xfrm>
              <a:off x="703" y="3385"/>
              <a:ext cx="953" cy="681"/>
            </a:xfrm>
            <a:prstGeom prst="rightArrow">
              <a:avLst>
                <a:gd name="adj1" fmla="val 50000"/>
                <a:gd name="adj2" fmla="val 34985"/>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L-S</a:t>
              </a:r>
              <a:r>
                <a:rPr kumimoji="1" lang="zh-CN" altLang="en-US" sz="2800" b="1">
                  <a:latin typeface="Times New Roman" panose="02020603050405020304" pitchFamily="18" charset="0"/>
                  <a:ea typeface="楷体_GB2312" pitchFamily="49" charset="-122"/>
                </a:rPr>
                <a:t>耦合</a:t>
              </a:r>
            </a:p>
          </p:txBody>
        </p:sp>
        <p:graphicFrame>
          <p:nvGraphicFramePr>
            <p:cNvPr id="65545" name="Object 10"/>
            <p:cNvGraphicFramePr>
              <a:graphicFrameLocks noChangeAspect="1"/>
            </p:cNvGraphicFramePr>
            <p:nvPr/>
          </p:nvGraphicFramePr>
          <p:xfrm>
            <a:off x="1746" y="3339"/>
            <a:ext cx="2904" cy="823"/>
          </p:xfrm>
          <a:graphic>
            <a:graphicData uri="http://schemas.openxmlformats.org/presentationml/2006/ole">
              <mc:AlternateContent xmlns:mc="http://schemas.openxmlformats.org/markup-compatibility/2006">
                <mc:Choice xmlns:v="urn:schemas-microsoft-com:vml" Requires="v">
                  <p:oleObj spid="_x0000_s65603" name="公式" r:id="rId5" imgW="1790700" imgH="508000" progId="Equation.3">
                    <p:embed/>
                  </p:oleObj>
                </mc:Choice>
                <mc:Fallback>
                  <p:oleObj name="公式" r:id="rId5" imgW="1790700" imgH="5080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 y="3339"/>
                          <a:ext cx="2904" cy="823"/>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6208" name="Group 16"/>
          <p:cNvGrpSpPr>
            <a:grpSpLocks/>
          </p:cNvGrpSpPr>
          <p:nvPr/>
        </p:nvGrpSpPr>
        <p:grpSpPr bwMode="auto">
          <a:xfrm>
            <a:off x="1115815" y="3573115"/>
            <a:ext cx="7721600" cy="1152525"/>
            <a:chOff x="703" y="2478"/>
            <a:chExt cx="4864" cy="726"/>
          </a:xfrm>
        </p:grpSpPr>
        <p:sp>
          <p:nvSpPr>
            <p:cNvPr id="65542" name="AutoShape 13"/>
            <p:cNvSpPr>
              <a:spLocks noChangeArrowheads="1"/>
            </p:cNvSpPr>
            <p:nvPr/>
          </p:nvSpPr>
          <p:spPr bwMode="auto">
            <a:xfrm>
              <a:off x="703" y="2523"/>
              <a:ext cx="953" cy="681"/>
            </a:xfrm>
            <a:prstGeom prst="rightArrow">
              <a:avLst>
                <a:gd name="adj1" fmla="val 50000"/>
                <a:gd name="adj2" fmla="val 3498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j-j</a:t>
              </a:r>
              <a:r>
                <a:rPr kumimoji="1" lang="zh-CN" altLang="en-US" sz="2800" b="1">
                  <a:latin typeface="Times New Roman" panose="02020603050405020304" pitchFamily="18" charset="0"/>
                  <a:ea typeface="楷体_GB2312" pitchFamily="49" charset="-122"/>
                </a:rPr>
                <a:t>耦合</a:t>
              </a:r>
            </a:p>
          </p:txBody>
        </p:sp>
        <p:graphicFrame>
          <p:nvGraphicFramePr>
            <p:cNvPr id="65543" name="Object 14"/>
            <p:cNvGraphicFramePr>
              <a:graphicFrameLocks noChangeAspect="1"/>
            </p:cNvGraphicFramePr>
            <p:nvPr/>
          </p:nvGraphicFramePr>
          <p:xfrm>
            <a:off x="1746" y="2478"/>
            <a:ext cx="3821" cy="714"/>
          </p:xfrm>
          <a:graphic>
            <a:graphicData uri="http://schemas.openxmlformats.org/presentationml/2006/ole">
              <mc:AlternateContent xmlns:mc="http://schemas.openxmlformats.org/markup-compatibility/2006">
                <mc:Choice xmlns:v="urn:schemas-microsoft-com:vml" Requires="v">
                  <p:oleObj spid="_x0000_s65604" name="公式" r:id="rId7" imgW="2311400" imgH="431800" progId="Equation.3">
                    <p:embed/>
                  </p:oleObj>
                </mc:Choice>
                <mc:Fallback>
                  <p:oleObj name="公式" r:id="rId7" imgW="2311400" imgH="4318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6" y="2478"/>
                          <a:ext cx="3821" cy="714"/>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6207"/>
                                        </p:tgtEl>
                                        <p:attrNameLst>
                                          <p:attrName>style.visibility</p:attrName>
                                        </p:attrNameLst>
                                      </p:cBhvr>
                                      <p:to>
                                        <p:strVal val="visible"/>
                                      </p:to>
                                    </p:set>
                                    <p:animEffect transition="in" filter="wipe(left)">
                                      <p:cBhvr>
                                        <p:cTn id="7" dur="1000"/>
                                        <p:tgtEl>
                                          <p:spTgt spid="1362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6208"/>
                                        </p:tgtEl>
                                        <p:attrNameLst>
                                          <p:attrName>style.visibility</p:attrName>
                                        </p:attrNameLst>
                                      </p:cBhvr>
                                      <p:to>
                                        <p:strVal val="visible"/>
                                      </p:to>
                                    </p:set>
                                    <p:animEffect transition="in" filter="wipe(left)">
                                      <p:cBhvr>
                                        <p:cTn id="12" dur="1000"/>
                                        <p:tgtEl>
                                          <p:spTgt spid="136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6209"/>
                                        </p:tgtEl>
                                        <p:attrNameLst>
                                          <p:attrName>style.visibility</p:attrName>
                                        </p:attrNameLst>
                                      </p:cBhvr>
                                      <p:to>
                                        <p:strVal val="visible"/>
                                      </p:to>
                                    </p:set>
                                    <p:animEffect transition="in" filter="wipe(left)">
                                      <p:cBhvr>
                                        <p:cTn id="17" dur="1000"/>
                                        <p:tgtEl>
                                          <p:spTgt spid="136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611560" y="1044194"/>
            <a:ext cx="8208962" cy="1569660"/>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dirty="0">
                <a:solidFill>
                  <a:srgbClr val="CC6600"/>
                </a:solidFill>
                <a:latin typeface="Times New Roman" panose="02020603050405020304" pitchFamily="18" charset="0"/>
                <a:ea typeface="楷体_GB2312" pitchFamily="49" charset="-122"/>
              </a:rPr>
              <a:t>5-7</a:t>
            </a:r>
            <a:r>
              <a:rPr kumimoji="1" lang="en-US" altLang="zh-CN" sz="2400" b="1" dirty="0">
                <a:latin typeface="Times New Roman" panose="02020603050405020304" pitchFamily="18" charset="0"/>
                <a:ea typeface="楷体_GB2312" pitchFamily="49" charset="-122"/>
              </a:rPr>
              <a:t>  </a:t>
            </a:r>
            <a:r>
              <a:rPr kumimoji="1" lang="zh-CN" altLang="en-US" sz="2400" b="1" dirty="0">
                <a:solidFill>
                  <a:srgbClr val="C00000"/>
                </a:solidFill>
                <a:latin typeface="Times New Roman" panose="02020603050405020304" pitchFamily="18" charset="0"/>
                <a:ea typeface="楷体_GB2312" pitchFamily="49" charset="-122"/>
              </a:rPr>
              <a:t>依</a:t>
            </a:r>
            <a:r>
              <a:rPr kumimoji="1" lang="en-US" altLang="zh-CN" sz="2400" b="1" dirty="0">
                <a:solidFill>
                  <a:srgbClr val="C00000"/>
                </a:solidFill>
                <a:latin typeface="Times New Roman" panose="02020603050405020304" pitchFamily="18" charset="0"/>
                <a:ea typeface="楷体_GB2312" pitchFamily="49" charset="-122"/>
              </a:rPr>
              <a:t>L-S</a:t>
            </a:r>
            <a:r>
              <a:rPr kumimoji="1" lang="zh-CN" altLang="en-US" sz="2400" b="1" dirty="0">
                <a:solidFill>
                  <a:srgbClr val="C00000"/>
                </a:solidFill>
                <a:latin typeface="Times New Roman" panose="02020603050405020304" pitchFamily="18" charset="0"/>
                <a:ea typeface="楷体_GB2312" pitchFamily="49" charset="-122"/>
              </a:rPr>
              <a:t>耦合法则，下列电子组态可形成哪些原子态？其中哪个态的能量最低？</a:t>
            </a:r>
          </a:p>
          <a:p>
            <a:pPr eaLnBrk="1" hangingPunct="1"/>
            <a:r>
              <a:rPr kumimoji="1" lang="zh-CN" altLang="en-US" sz="2400" b="1" dirty="0">
                <a:latin typeface="Times New Roman" panose="02020603050405020304" pitchFamily="18" charset="0"/>
                <a:ea typeface="楷体_GB2312" pitchFamily="49" charset="-122"/>
              </a:rPr>
              <a:t>                </a:t>
            </a:r>
            <a:r>
              <a:rPr kumimoji="1" lang="zh-CN" altLang="en-US" sz="2400" b="1" dirty="0">
                <a:solidFill>
                  <a:srgbClr val="3399FF"/>
                </a:solidFill>
                <a:latin typeface="Times New Roman" panose="02020603050405020304" pitchFamily="18" charset="0"/>
                <a:ea typeface="楷体_GB2312" pitchFamily="49" charset="-122"/>
              </a:rPr>
              <a:t>（</a:t>
            </a:r>
            <a:r>
              <a:rPr kumimoji="1" lang="en-US" altLang="zh-CN" sz="2400" b="1" dirty="0">
                <a:solidFill>
                  <a:srgbClr val="3399FF"/>
                </a:solidFill>
                <a:latin typeface="Times New Roman" panose="02020603050405020304" pitchFamily="18" charset="0"/>
                <a:ea typeface="楷体_GB2312" pitchFamily="49" charset="-122"/>
              </a:rPr>
              <a:t>1</a:t>
            </a:r>
            <a:r>
              <a:rPr kumimoji="1" lang="zh-CN" altLang="en-US" sz="2400" b="1" dirty="0">
                <a:solidFill>
                  <a:srgbClr val="3399FF"/>
                </a:solidFill>
                <a:latin typeface="Times New Roman" panose="02020603050405020304" pitchFamily="18" charset="0"/>
                <a:ea typeface="楷体_GB2312" pitchFamily="49" charset="-122"/>
              </a:rPr>
              <a:t>）</a:t>
            </a:r>
            <a:r>
              <a:rPr kumimoji="1" lang="en-US" altLang="zh-CN" sz="2400" b="1" dirty="0">
                <a:solidFill>
                  <a:srgbClr val="3399FF"/>
                </a:solidFill>
                <a:latin typeface="Times New Roman" panose="02020603050405020304" pitchFamily="18" charset="0"/>
                <a:ea typeface="楷体_GB2312" pitchFamily="49" charset="-122"/>
              </a:rPr>
              <a:t>np</a:t>
            </a:r>
            <a:r>
              <a:rPr kumimoji="1" lang="en-US" altLang="zh-CN" sz="2400" b="1" baseline="30000" dirty="0">
                <a:solidFill>
                  <a:srgbClr val="3399FF"/>
                </a:solidFill>
                <a:latin typeface="Times New Roman" panose="02020603050405020304" pitchFamily="18" charset="0"/>
                <a:ea typeface="楷体_GB2312" pitchFamily="49" charset="-122"/>
              </a:rPr>
              <a:t>4</a:t>
            </a:r>
            <a:r>
              <a:rPr kumimoji="1" lang="zh-CN" altLang="en-US" sz="2400" b="1" dirty="0">
                <a:solidFill>
                  <a:srgbClr val="3399FF"/>
                </a:solidFill>
                <a:latin typeface="Times New Roman" panose="02020603050405020304" pitchFamily="18" charset="0"/>
                <a:ea typeface="楷体_GB2312" pitchFamily="49" charset="-122"/>
              </a:rPr>
              <a:t>；（</a:t>
            </a:r>
            <a:r>
              <a:rPr kumimoji="1" lang="en-US" altLang="zh-CN" sz="2400" b="1" dirty="0">
                <a:solidFill>
                  <a:srgbClr val="3399FF"/>
                </a:solidFill>
                <a:latin typeface="Times New Roman" panose="02020603050405020304" pitchFamily="18" charset="0"/>
                <a:ea typeface="楷体_GB2312" pitchFamily="49" charset="-122"/>
              </a:rPr>
              <a:t>2</a:t>
            </a:r>
            <a:r>
              <a:rPr kumimoji="1" lang="zh-CN" altLang="en-US" sz="2400" b="1" dirty="0">
                <a:solidFill>
                  <a:srgbClr val="3399FF"/>
                </a:solidFill>
                <a:latin typeface="Times New Roman" panose="02020603050405020304" pitchFamily="18" charset="0"/>
                <a:ea typeface="楷体_GB2312" pitchFamily="49" charset="-122"/>
              </a:rPr>
              <a:t>）</a:t>
            </a:r>
            <a:r>
              <a:rPr kumimoji="1" lang="en-US" altLang="zh-CN" sz="2400" b="1" dirty="0">
                <a:solidFill>
                  <a:srgbClr val="3399FF"/>
                </a:solidFill>
                <a:latin typeface="Times New Roman" panose="02020603050405020304" pitchFamily="18" charset="0"/>
                <a:ea typeface="楷体_GB2312" pitchFamily="49" charset="-122"/>
              </a:rPr>
              <a:t>np</a:t>
            </a:r>
            <a:r>
              <a:rPr kumimoji="1" lang="en-US" altLang="zh-CN" sz="2400" b="1" baseline="30000" dirty="0">
                <a:solidFill>
                  <a:srgbClr val="3399FF"/>
                </a:solidFill>
                <a:latin typeface="Times New Roman" panose="02020603050405020304" pitchFamily="18" charset="0"/>
                <a:ea typeface="楷体_GB2312" pitchFamily="49" charset="-122"/>
              </a:rPr>
              <a:t>5</a:t>
            </a:r>
            <a:r>
              <a:rPr kumimoji="1" lang="zh-CN" altLang="en-US" sz="2400" b="1" dirty="0">
                <a:solidFill>
                  <a:srgbClr val="3399FF"/>
                </a:solidFill>
                <a:latin typeface="Times New Roman" panose="02020603050405020304" pitchFamily="18" charset="0"/>
                <a:ea typeface="楷体_GB2312" pitchFamily="49" charset="-122"/>
              </a:rPr>
              <a:t>；（</a:t>
            </a:r>
            <a:r>
              <a:rPr kumimoji="1" lang="en-US" altLang="zh-CN" sz="2400" b="1" dirty="0">
                <a:solidFill>
                  <a:srgbClr val="3399FF"/>
                </a:solidFill>
                <a:latin typeface="Times New Roman" panose="02020603050405020304" pitchFamily="18" charset="0"/>
                <a:ea typeface="楷体_GB2312" pitchFamily="49" charset="-122"/>
              </a:rPr>
              <a:t>3</a:t>
            </a:r>
            <a:r>
              <a:rPr kumimoji="1" lang="zh-CN" altLang="en-US" sz="2400" b="1" dirty="0">
                <a:solidFill>
                  <a:srgbClr val="3399FF"/>
                </a:solidFill>
                <a:latin typeface="Times New Roman" panose="02020603050405020304" pitchFamily="18" charset="0"/>
                <a:ea typeface="楷体_GB2312" pitchFamily="49" charset="-122"/>
              </a:rPr>
              <a:t>）</a:t>
            </a:r>
            <a:r>
              <a:rPr kumimoji="1" lang="en-US" altLang="zh-CN" sz="2400" b="1" dirty="0">
                <a:solidFill>
                  <a:srgbClr val="3399FF"/>
                </a:solidFill>
                <a:latin typeface="Times New Roman" panose="02020603050405020304" pitchFamily="18" charset="0"/>
                <a:ea typeface="楷体_GB2312" pitchFamily="49" charset="-122"/>
              </a:rPr>
              <a:t>(</a:t>
            </a:r>
            <a:r>
              <a:rPr kumimoji="1" lang="en-US" altLang="zh-CN" sz="2400" b="1" dirty="0" err="1">
                <a:solidFill>
                  <a:srgbClr val="3399FF"/>
                </a:solidFill>
                <a:latin typeface="Times New Roman" panose="02020603050405020304" pitchFamily="18" charset="0"/>
                <a:ea typeface="楷体_GB2312" pitchFamily="49" charset="-122"/>
              </a:rPr>
              <a:t>nd</a:t>
            </a:r>
            <a:r>
              <a:rPr kumimoji="1" lang="en-US" altLang="zh-CN" sz="2400" b="1" dirty="0">
                <a:solidFill>
                  <a:srgbClr val="3399FF"/>
                </a:solidFill>
                <a:latin typeface="Times New Roman" panose="02020603050405020304" pitchFamily="18" charset="0"/>
                <a:ea typeface="楷体_GB2312" pitchFamily="49" charset="-122"/>
              </a:rPr>
              <a:t>)(</a:t>
            </a:r>
            <a:r>
              <a:rPr kumimoji="1" lang="en-US" altLang="zh-CN" sz="2400" b="1" dirty="0" err="1">
                <a:solidFill>
                  <a:srgbClr val="3399FF"/>
                </a:solidFill>
                <a:latin typeface="Times New Roman" panose="02020603050405020304" pitchFamily="18" charset="0"/>
                <a:ea typeface="楷体_GB2312" pitchFamily="49" charset="-122"/>
              </a:rPr>
              <a:t>n’d</a:t>
            </a:r>
            <a:r>
              <a:rPr kumimoji="1" lang="en-US" altLang="zh-CN" sz="2400" b="1" dirty="0">
                <a:solidFill>
                  <a:srgbClr val="3399FF"/>
                </a:solidFill>
                <a:latin typeface="Times New Roman" panose="02020603050405020304" pitchFamily="18" charset="0"/>
                <a:ea typeface="楷体_GB2312" pitchFamily="49" charset="-122"/>
              </a:rPr>
              <a:t>)</a:t>
            </a:r>
            <a:r>
              <a:rPr kumimoji="1" lang="en-US" altLang="zh-CN" sz="2400" b="1" dirty="0">
                <a:latin typeface="Times New Roman" panose="02020603050405020304" pitchFamily="18" charset="0"/>
                <a:ea typeface="楷体_GB2312" pitchFamily="49" charset="-122"/>
              </a:rPr>
              <a:t> </a:t>
            </a:r>
          </a:p>
          <a:p>
            <a:pPr eaLnBrk="1" hangingPunct="1"/>
            <a:r>
              <a:rPr kumimoji="1" lang="zh-CN" altLang="en-US" sz="2400" b="1" dirty="0">
                <a:latin typeface="Times New Roman" panose="02020603050405020304" pitchFamily="18" charset="0"/>
                <a:ea typeface="楷体_GB2312" pitchFamily="49" charset="-122"/>
              </a:rPr>
              <a:t>解</a:t>
            </a:r>
            <a:r>
              <a:rPr kumimoji="1" lang="en-US" altLang="zh-CN" sz="2400" b="1" dirty="0">
                <a:latin typeface="Times New Roman" panose="02020603050405020304" pitchFamily="18" charset="0"/>
                <a:ea typeface="楷体_GB2312" pitchFamily="49" charset="-122"/>
              </a:rPr>
              <a:t>: </a:t>
            </a:r>
            <a:r>
              <a:rPr kumimoji="1" lang="zh-CN" altLang="en-US" sz="2400" b="1" dirty="0">
                <a:solidFill>
                  <a:srgbClr val="CC0000"/>
                </a:solidFill>
                <a:latin typeface="Times New Roman" panose="02020603050405020304" pitchFamily="18" charset="0"/>
                <a:ea typeface="楷体_GB2312" pitchFamily="49" charset="-122"/>
              </a:rPr>
              <a:t>（</a:t>
            </a:r>
            <a:r>
              <a:rPr kumimoji="1" lang="en-US" altLang="zh-CN" sz="2400" b="1" dirty="0">
                <a:solidFill>
                  <a:srgbClr val="CC0000"/>
                </a:solidFill>
                <a:latin typeface="Times New Roman" panose="02020603050405020304" pitchFamily="18" charset="0"/>
                <a:ea typeface="楷体_GB2312" pitchFamily="49" charset="-122"/>
              </a:rPr>
              <a:t>1</a:t>
            </a:r>
            <a:r>
              <a:rPr kumimoji="1" lang="zh-CN" altLang="en-US" sz="2400" b="1" dirty="0">
                <a:solidFill>
                  <a:srgbClr val="CC0000"/>
                </a:solidFill>
                <a:latin typeface="Times New Roman" panose="02020603050405020304" pitchFamily="18" charset="0"/>
                <a:ea typeface="楷体_GB2312" pitchFamily="49" charset="-122"/>
              </a:rPr>
              <a:t>）</a:t>
            </a:r>
            <a:r>
              <a:rPr kumimoji="1" lang="en-US" altLang="zh-CN" sz="2400" b="1" dirty="0">
                <a:solidFill>
                  <a:srgbClr val="CC0000"/>
                </a:solidFill>
                <a:latin typeface="Times New Roman" panose="02020603050405020304" pitchFamily="18" charset="0"/>
                <a:ea typeface="楷体_GB2312" pitchFamily="49" charset="-122"/>
              </a:rPr>
              <a:t>np</a:t>
            </a:r>
            <a:r>
              <a:rPr kumimoji="1" lang="en-US" altLang="zh-CN" sz="2400" b="1" baseline="30000" dirty="0">
                <a:solidFill>
                  <a:srgbClr val="CC0000"/>
                </a:solidFill>
                <a:latin typeface="Times New Roman" panose="02020603050405020304" pitchFamily="18" charset="0"/>
                <a:ea typeface="楷体_GB2312" pitchFamily="49" charset="-122"/>
              </a:rPr>
              <a:t>4</a:t>
            </a:r>
          </a:p>
        </p:txBody>
      </p:sp>
      <p:graphicFrame>
        <p:nvGraphicFramePr>
          <p:cNvPr id="66563" name="Object 7"/>
          <p:cNvGraphicFramePr>
            <a:graphicFrameLocks noChangeAspect="1"/>
          </p:cNvGraphicFramePr>
          <p:nvPr>
            <p:extLst>
              <p:ext uri="{D42A27DB-BD31-4B8C-83A1-F6EECF244321}">
                <p14:modId xmlns:p14="http://schemas.microsoft.com/office/powerpoint/2010/main" val="3930812845"/>
              </p:ext>
            </p:extLst>
          </p:nvPr>
        </p:nvGraphicFramePr>
        <p:xfrm>
          <a:off x="1692647" y="2635473"/>
          <a:ext cx="1446213" cy="484188"/>
        </p:xfrm>
        <a:graphic>
          <a:graphicData uri="http://schemas.openxmlformats.org/presentationml/2006/ole">
            <mc:AlternateContent xmlns:mc="http://schemas.openxmlformats.org/markup-compatibility/2006">
              <mc:Choice xmlns:v="urn:schemas-microsoft-com:vml" Requires="v">
                <p:oleObj spid="_x0000_s66662" name="Equation" r:id="rId3" imgW="716315" imgH="220914" progId="Equation.3">
                  <p:embed/>
                </p:oleObj>
              </mc:Choice>
              <mc:Fallback>
                <p:oleObj name="Equation" r:id="rId3" imgW="716315" imgH="220914" progId="Equation.3">
                  <p:embed/>
                  <p:pic>
                    <p:nvPicPr>
                      <p:cNvPr id="0" name="Object 7"/>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1692647" y="2635473"/>
                        <a:ext cx="1446213"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44" name="Object 28"/>
          <p:cNvGraphicFramePr>
            <a:graphicFrameLocks noGrp="1" noChangeAspect="1"/>
          </p:cNvGraphicFramePr>
          <p:nvPr>
            <p:ph/>
            <p:extLst>
              <p:ext uri="{D42A27DB-BD31-4B8C-83A1-F6EECF244321}">
                <p14:modId xmlns:p14="http://schemas.microsoft.com/office/powerpoint/2010/main" val="454908144"/>
              </p:ext>
            </p:extLst>
          </p:nvPr>
        </p:nvGraphicFramePr>
        <p:xfrm>
          <a:off x="3419847" y="2743423"/>
          <a:ext cx="3465513" cy="531813"/>
        </p:xfrm>
        <a:graphic>
          <a:graphicData uri="http://schemas.openxmlformats.org/presentationml/2006/ole">
            <mc:AlternateContent xmlns:mc="http://schemas.openxmlformats.org/markup-compatibility/2006">
              <mc:Choice xmlns:v="urn:schemas-microsoft-com:vml" Requires="v">
                <p:oleObj spid="_x0000_s66663" name="Equation" r:id="rId5" imgW="1592651" imgH="243804" progId="Equation.3">
                  <p:embed/>
                </p:oleObj>
              </mc:Choice>
              <mc:Fallback>
                <p:oleObj name="Equation" r:id="rId5" imgW="1592651" imgH="243804" progId="Equation.3">
                  <p:embed/>
                  <p:pic>
                    <p:nvPicPr>
                      <p:cNvPr id="0" name="Object 28"/>
                      <p:cNvPicPr>
                        <a:picLocks noGrp="1" noChangeAspect="1" noChangeArrowheads="1"/>
                      </p:cNvPicPr>
                      <p:nvPr/>
                    </p:nvPicPr>
                    <p:blipFill>
                      <a:blip r:embed="rId6">
                        <a:lum bright="12000" contrast="38000"/>
                        <a:extLst>
                          <a:ext uri="{28A0092B-C50C-407E-A947-70E740481C1C}">
                            <a14:useLocalDpi xmlns:a14="http://schemas.microsoft.com/office/drawing/2010/main" val="0"/>
                          </a:ext>
                        </a:extLst>
                      </a:blip>
                      <a:srcRect/>
                      <a:stretch>
                        <a:fillRect/>
                      </a:stretch>
                    </p:blipFill>
                    <p:spPr bwMode="auto">
                      <a:xfrm>
                        <a:off x="3419847" y="2743423"/>
                        <a:ext cx="3465513" cy="531813"/>
                      </a:xfrm>
                      <a:prstGeom prst="rect">
                        <a:avLst/>
                      </a:prstGeom>
                      <a:noFill/>
                      <a:ln>
                        <a:noFill/>
                      </a:ln>
                      <a:effectLst/>
                      <a:extLst/>
                    </p:spPr>
                  </p:pic>
                </p:oleObj>
              </mc:Fallback>
            </mc:AlternateContent>
          </a:graphicData>
        </a:graphic>
      </p:graphicFrame>
      <p:sp>
        <p:nvSpPr>
          <p:cNvPr id="66565" name="Rectangle 30"/>
          <p:cNvSpPr>
            <a:spLocks noChangeArrowheads="1"/>
          </p:cNvSpPr>
          <p:nvPr/>
        </p:nvSpPr>
        <p:spPr bwMode="auto">
          <a:xfrm>
            <a:off x="1043360" y="3427636"/>
            <a:ext cx="1390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a:solidFill>
                  <a:srgbClr val="CC0000"/>
                </a:solidFill>
                <a:latin typeface="Times New Roman" panose="02020603050405020304" pitchFamily="18" charset="0"/>
                <a:ea typeface="楷体_GB2312" pitchFamily="49" charset="-122"/>
              </a:rPr>
              <a:t>（</a:t>
            </a:r>
            <a:r>
              <a:rPr kumimoji="1" lang="en-US" altLang="zh-CN" sz="2400" b="1">
                <a:solidFill>
                  <a:srgbClr val="CC0000"/>
                </a:solidFill>
                <a:latin typeface="Times New Roman" panose="02020603050405020304" pitchFamily="18" charset="0"/>
                <a:ea typeface="楷体_GB2312" pitchFamily="49" charset="-122"/>
              </a:rPr>
              <a:t>2</a:t>
            </a:r>
            <a:r>
              <a:rPr kumimoji="1" lang="zh-CN" altLang="en-US" sz="2400" b="1">
                <a:solidFill>
                  <a:srgbClr val="CC0000"/>
                </a:solidFill>
                <a:latin typeface="Times New Roman" panose="02020603050405020304" pitchFamily="18" charset="0"/>
                <a:ea typeface="楷体_GB2312" pitchFamily="49" charset="-122"/>
              </a:rPr>
              <a:t>）</a:t>
            </a:r>
            <a:r>
              <a:rPr kumimoji="1" lang="en-US" altLang="zh-CN" sz="2400" b="1">
                <a:solidFill>
                  <a:srgbClr val="CC0000"/>
                </a:solidFill>
                <a:latin typeface="Times New Roman" panose="02020603050405020304" pitchFamily="18" charset="0"/>
                <a:ea typeface="楷体_GB2312" pitchFamily="49" charset="-122"/>
              </a:rPr>
              <a:t>np</a:t>
            </a:r>
            <a:r>
              <a:rPr kumimoji="1" lang="en-US" altLang="zh-CN" sz="2400" b="1" baseline="30000">
                <a:solidFill>
                  <a:srgbClr val="CC0000"/>
                </a:solidFill>
                <a:latin typeface="Times New Roman" panose="02020603050405020304" pitchFamily="18" charset="0"/>
                <a:ea typeface="楷体_GB2312" pitchFamily="49" charset="-122"/>
              </a:rPr>
              <a:t>5</a:t>
            </a:r>
          </a:p>
        </p:txBody>
      </p:sp>
      <p:graphicFrame>
        <p:nvGraphicFramePr>
          <p:cNvPr id="137248" name="Object 32"/>
          <p:cNvGraphicFramePr>
            <a:graphicFrameLocks noChangeAspect="1"/>
          </p:cNvGraphicFramePr>
          <p:nvPr>
            <p:extLst>
              <p:ext uri="{D42A27DB-BD31-4B8C-83A1-F6EECF244321}">
                <p14:modId xmlns:p14="http://schemas.microsoft.com/office/powerpoint/2010/main" val="238267652"/>
              </p:ext>
            </p:extLst>
          </p:nvPr>
        </p:nvGraphicFramePr>
        <p:xfrm>
          <a:off x="3492872" y="3861023"/>
          <a:ext cx="3048000" cy="601663"/>
        </p:xfrm>
        <a:graphic>
          <a:graphicData uri="http://schemas.openxmlformats.org/presentationml/2006/ole">
            <mc:AlternateContent xmlns:mc="http://schemas.openxmlformats.org/markup-compatibility/2006">
              <mc:Choice xmlns:v="urn:schemas-microsoft-com:vml" Requires="v">
                <p:oleObj spid="_x0000_s66664" name="Equation" r:id="rId7" imgW="1249718" imgH="243804" progId="Equation.3">
                  <p:embed/>
                </p:oleObj>
              </mc:Choice>
              <mc:Fallback>
                <p:oleObj name="Equation" r:id="rId7" imgW="1249718" imgH="243804" progId="Equation.3">
                  <p:embed/>
                  <p:pic>
                    <p:nvPicPr>
                      <p:cNvPr id="0" name="Object 32"/>
                      <p:cNvPicPr>
                        <a:picLocks noChangeAspect="1" noChangeArrowheads="1"/>
                      </p:cNvPicPr>
                      <p:nvPr/>
                    </p:nvPicPr>
                    <p:blipFill>
                      <a:blip r:embed="rId8">
                        <a:lum bright="12000" contrast="38000"/>
                        <a:extLst>
                          <a:ext uri="{28A0092B-C50C-407E-A947-70E740481C1C}">
                            <a14:useLocalDpi xmlns:a14="http://schemas.microsoft.com/office/drawing/2010/main" val="0"/>
                          </a:ext>
                        </a:extLst>
                      </a:blip>
                      <a:srcRect/>
                      <a:stretch>
                        <a:fillRect/>
                      </a:stretch>
                    </p:blipFill>
                    <p:spPr bwMode="auto">
                      <a:xfrm>
                        <a:off x="3492872" y="3861023"/>
                        <a:ext cx="3048000" cy="601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7" name="Object 34"/>
          <p:cNvGraphicFramePr>
            <a:graphicFrameLocks noChangeAspect="1"/>
          </p:cNvGraphicFramePr>
          <p:nvPr>
            <p:extLst>
              <p:ext uri="{D42A27DB-BD31-4B8C-83A1-F6EECF244321}">
                <p14:modId xmlns:p14="http://schemas.microsoft.com/office/powerpoint/2010/main" val="3313210439"/>
              </p:ext>
            </p:extLst>
          </p:nvPr>
        </p:nvGraphicFramePr>
        <p:xfrm>
          <a:off x="1764085" y="3932461"/>
          <a:ext cx="1447800" cy="484187"/>
        </p:xfrm>
        <a:graphic>
          <a:graphicData uri="http://schemas.openxmlformats.org/presentationml/2006/ole">
            <mc:AlternateContent xmlns:mc="http://schemas.openxmlformats.org/markup-compatibility/2006">
              <mc:Choice xmlns:v="urn:schemas-microsoft-com:vml" Requires="v">
                <p:oleObj spid="_x0000_s66665" name="Equation" r:id="rId9" imgW="716315" imgH="220914" progId="Equation.3">
                  <p:embed/>
                </p:oleObj>
              </mc:Choice>
              <mc:Fallback>
                <p:oleObj name="Equation" r:id="rId9" imgW="716315" imgH="220914" progId="Equation.3">
                  <p:embed/>
                  <p:pic>
                    <p:nvPicPr>
                      <p:cNvPr id="0" name="Object 34"/>
                      <p:cNvPicPr>
                        <a:picLocks noChangeAspect="1" noChangeArrowheads="1"/>
                      </p:cNvPicPr>
                      <p:nvPr/>
                    </p:nvPicPr>
                    <p:blipFill>
                      <a:blip r:embed="rId10">
                        <a:lum contrast="38000"/>
                        <a:extLst>
                          <a:ext uri="{28A0092B-C50C-407E-A947-70E740481C1C}">
                            <a14:useLocalDpi xmlns:a14="http://schemas.microsoft.com/office/drawing/2010/main" val="0"/>
                          </a:ext>
                        </a:extLst>
                      </a:blip>
                      <a:srcRect/>
                      <a:stretch>
                        <a:fillRect/>
                      </a:stretch>
                    </p:blipFill>
                    <p:spPr bwMode="auto">
                      <a:xfrm>
                        <a:off x="1764085" y="3932461"/>
                        <a:ext cx="1447800"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8" name="Rectangle 36"/>
          <p:cNvSpPr>
            <a:spLocks noChangeArrowheads="1"/>
          </p:cNvSpPr>
          <p:nvPr/>
        </p:nvSpPr>
        <p:spPr bwMode="auto">
          <a:xfrm>
            <a:off x="1043360" y="4508723"/>
            <a:ext cx="213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a:solidFill>
                  <a:srgbClr val="CC0000"/>
                </a:solidFill>
                <a:latin typeface="Times New Roman" panose="02020603050405020304" pitchFamily="18" charset="0"/>
                <a:ea typeface="楷体_GB2312" pitchFamily="49" charset="-122"/>
              </a:rPr>
              <a:t>（</a:t>
            </a:r>
            <a:r>
              <a:rPr kumimoji="1" lang="en-US" altLang="zh-CN" sz="2400" b="1">
                <a:solidFill>
                  <a:srgbClr val="CC0000"/>
                </a:solidFill>
                <a:latin typeface="Times New Roman" panose="02020603050405020304" pitchFamily="18" charset="0"/>
                <a:ea typeface="楷体_GB2312" pitchFamily="49" charset="-122"/>
              </a:rPr>
              <a:t>3</a:t>
            </a:r>
            <a:r>
              <a:rPr kumimoji="1" lang="zh-CN" altLang="en-US" sz="2400" b="1">
                <a:solidFill>
                  <a:srgbClr val="CC0000"/>
                </a:solidFill>
                <a:latin typeface="Times New Roman" panose="02020603050405020304" pitchFamily="18" charset="0"/>
                <a:ea typeface="楷体_GB2312" pitchFamily="49" charset="-122"/>
              </a:rPr>
              <a:t>）</a:t>
            </a:r>
            <a:r>
              <a:rPr kumimoji="1" lang="en-US" altLang="zh-CN" sz="2400" b="1">
                <a:solidFill>
                  <a:srgbClr val="CC0000"/>
                </a:solidFill>
                <a:latin typeface="Times New Roman" panose="02020603050405020304" pitchFamily="18" charset="0"/>
                <a:ea typeface="楷体_GB2312" pitchFamily="49" charset="-122"/>
              </a:rPr>
              <a:t>(nd)(n’d)</a:t>
            </a:r>
          </a:p>
        </p:txBody>
      </p:sp>
      <p:grpSp>
        <p:nvGrpSpPr>
          <p:cNvPr id="137253" name="Group 37"/>
          <p:cNvGrpSpPr>
            <a:grpSpLocks/>
          </p:cNvGrpSpPr>
          <p:nvPr/>
        </p:nvGrpSpPr>
        <p:grpSpPr bwMode="auto">
          <a:xfrm>
            <a:off x="1764085" y="4940523"/>
            <a:ext cx="6265862" cy="1306513"/>
            <a:chOff x="703" y="3339"/>
            <a:chExt cx="3947" cy="823"/>
          </a:xfrm>
        </p:grpSpPr>
        <p:sp>
          <p:nvSpPr>
            <p:cNvPr id="66570" name="AutoShape 38"/>
            <p:cNvSpPr>
              <a:spLocks noChangeArrowheads="1"/>
            </p:cNvSpPr>
            <p:nvPr/>
          </p:nvSpPr>
          <p:spPr bwMode="auto">
            <a:xfrm>
              <a:off x="703" y="3385"/>
              <a:ext cx="953" cy="681"/>
            </a:xfrm>
            <a:prstGeom prst="rightArrow">
              <a:avLst>
                <a:gd name="adj1" fmla="val 50000"/>
                <a:gd name="adj2" fmla="val 34985"/>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800" b="1">
                  <a:latin typeface="Times New Roman" panose="02020603050405020304" pitchFamily="18" charset="0"/>
                  <a:ea typeface="楷体_GB2312" pitchFamily="49" charset="-122"/>
                </a:rPr>
                <a:t>L-S</a:t>
              </a:r>
              <a:r>
                <a:rPr kumimoji="1" lang="zh-CN" altLang="en-US" sz="2800" b="1">
                  <a:latin typeface="Times New Roman" panose="02020603050405020304" pitchFamily="18" charset="0"/>
                  <a:ea typeface="楷体_GB2312" pitchFamily="49" charset="-122"/>
                </a:rPr>
                <a:t>耦合</a:t>
              </a:r>
            </a:p>
          </p:txBody>
        </p:sp>
        <p:graphicFrame>
          <p:nvGraphicFramePr>
            <p:cNvPr id="66571" name="Object 39"/>
            <p:cNvGraphicFramePr>
              <a:graphicFrameLocks noChangeAspect="1"/>
            </p:cNvGraphicFramePr>
            <p:nvPr/>
          </p:nvGraphicFramePr>
          <p:xfrm>
            <a:off x="1746" y="3339"/>
            <a:ext cx="2904" cy="823"/>
          </p:xfrm>
          <a:graphic>
            <a:graphicData uri="http://schemas.openxmlformats.org/presentationml/2006/ole">
              <mc:AlternateContent xmlns:mc="http://schemas.openxmlformats.org/markup-compatibility/2006">
                <mc:Choice xmlns:v="urn:schemas-microsoft-com:vml" Requires="v">
                  <p:oleObj spid="_x0000_s66666" name="公式" r:id="rId11" imgW="1790700" imgH="508000" progId="Equation.3">
                    <p:embed/>
                  </p:oleObj>
                </mc:Choice>
                <mc:Fallback>
                  <p:oleObj name="公式" r:id="rId11" imgW="1790700" imgH="508000" progId="Equation.3">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46" y="3339"/>
                          <a:ext cx="2904" cy="823"/>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137244"/>
                                        </p:tgtEl>
                                        <p:attrNameLst>
                                          <p:attrName>style.visibility</p:attrName>
                                        </p:attrNameLst>
                                      </p:cBhvr>
                                      <p:to>
                                        <p:strVal val="visible"/>
                                      </p:to>
                                    </p:set>
                                    <p:animEffect transition="in" filter="box(in)">
                                      <p:cBhvr>
                                        <p:cTn id="7" dur="500"/>
                                        <p:tgtEl>
                                          <p:spTgt spid="137244"/>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37248"/>
                                        </p:tgtEl>
                                        <p:attrNameLst>
                                          <p:attrName>style.visibility</p:attrName>
                                        </p:attrNameLst>
                                      </p:cBhvr>
                                      <p:to>
                                        <p:strVal val="visible"/>
                                      </p:to>
                                    </p:set>
                                    <p:animEffect transition="in" filter="box(in)">
                                      <p:cBhvr>
                                        <p:cTn id="11" dur="500"/>
                                        <p:tgtEl>
                                          <p:spTgt spid="1372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37253"/>
                                        </p:tgtEl>
                                        <p:attrNameLst>
                                          <p:attrName>style.visibility</p:attrName>
                                        </p:attrNameLst>
                                      </p:cBhvr>
                                      <p:to>
                                        <p:strVal val="visible"/>
                                      </p:to>
                                    </p:set>
                                    <p:animEffect transition="in" filter="wipe(left)">
                                      <p:cBhvr>
                                        <p:cTn id="16" dur="1000"/>
                                        <p:tgtEl>
                                          <p:spTgt spid="137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a:off x="683568" y="980728"/>
            <a:ext cx="8208962" cy="2282825"/>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CC6600"/>
                </a:solidFill>
                <a:latin typeface="Times New Roman" panose="02020603050405020304" pitchFamily="18" charset="0"/>
                <a:ea typeface="楷体_GB2312" pitchFamily="49" charset="-122"/>
              </a:rPr>
              <a:t>5-8</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铍原子基态的电子组态是</a:t>
            </a:r>
            <a:r>
              <a:rPr kumimoji="1" lang="en-US" altLang="zh-CN" sz="2400" b="1">
                <a:latin typeface="Times New Roman" panose="02020603050405020304" pitchFamily="18" charset="0"/>
                <a:ea typeface="楷体_GB2312" pitchFamily="49" charset="-122"/>
              </a:rPr>
              <a:t>2s2s</a:t>
            </a:r>
            <a:r>
              <a:rPr kumimoji="1" lang="zh-CN" altLang="en-US" sz="2400" b="1">
                <a:latin typeface="Times New Roman" panose="02020603050405020304" pitchFamily="18" charset="0"/>
                <a:ea typeface="楷体_GB2312" pitchFamily="49" charset="-122"/>
              </a:rPr>
              <a:t>，若其中有一个电子被激发到</a:t>
            </a:r>
            <a:r>
              <a:rPr kumimoji="1" lang="en-US" altLang="zh-CN" sz="2400" b="1">
                <a:latin typeface="Times New Roman" panose="02020603050405020304" pitchFamily="18" charset="0"/>
                <a:ea typeface="楷体_GB2312" pitchFamily="49" charset="-122"/>
              </a:rPr>
              <a:t>3p</a:t>
            </a:r>
            <a:r>
              <a:rPr kumimoji="1" lang="zh-CN" altLang="en-US" sz="2400" b="1">
                <a:latin typeface="Times New Roman" panose="02020603050405020304" pitchFamily="18" charset="0"/>
                <a:ea typeface="楷体_GB2312" pitchFamily="49" charset="-122"/>
              </a:rPr>
              <a:t>态，按</a:t>
            </a:r>
            <a:r>
              <a:rPr kumimoji="1" lang="en-US" altLang="zh-CN" sz="2400" b="1">
                <a:latin typeface="Times New Roman" panose="02020603050405020304" pitchFamily="18" charset="0"/>
                <a:ea typeface="楷体_GB2312" pitchFamily="49" charset="-122"/>
              </a:rPr>
              <a:t>L-S</a:t>
            </a:r>
            <a:r>
              <a:rPr kumimoji="1" lang="zh-CN" altLang="en-US" sz="2400" b="1">
                <a:latin typeface="Times New Roman" panose="02020603050405020304" pitchFamily="18" charset="0"/>
                <a:ea typeface="楷体_GB2312" pitchFamily="49" charset="-122"/>
              </a:rPr>
              <a:t>耦合可形成哪些原子态？写出有关的原子态符号。从这些原子态向低能态跃迁时，可以产生几条光谱线？画出相应的能级跃迁图。若那个电子被激发到</a:t>
            </a:r>
            <a:r>
              <a:rPr kumimoji="1" lang="en-US" altLang="zh-CN" sz="2400" b="1">
                <a:latin typeface="Times New Roman" panose="02020603050405020304" pitchFamily="18" charset="0"/>
                <a:ea typeface="楷体_GB2312" pitchFamily="49" charset="-122"/>
              </a:rPr>
              <a:t>2p</a:t>
            </a:r>
            <a:r>
              <a:rPr kumimoji="1" lang="zh-CN" altLang="en-US" sz="2400" b="1">
                <a:latin typeface="Times New Roman" panose="02020603050405020304" pitchFamily="18" charset="0"/>
                <a:ea typeface="楷体_GB2312" pitchFamily="49" charset="-122"/>
              </a:rPr>
              <a:t>态，则可能产生的光谱线为几条？ </a:t>
            </a:r>
          </a:p>
          <a:p>
            <a:pPr eaLnBrk="1" hangingPunct="1"/>
            <a:r>
              <a:rPr kumimoji="1" lang="zh-CN" altLang="en-US" sz="2400" b="1">
                <a:latin typeface="Times New Roman" panose="02020603050405020304" pitchFamily="18" charset="0"/>
                <a:ea typeface="楷体_GB2312" pitchFamily="49" charset="-122"/>
              </a:rPr>
              <a:t>解</a:t>
            </a:r>
            <a:r>
              <a:rPr kumimoji="1" lang="en-US" altLang="zh-CN" sz="2400" b="1">
                <a:latin typeface="Times New Roman" panose="02020603050405020304" pitchFamily="18" charset="0"/>
                <a:ea typeface="楷体_GB2312" pitchFamily="49" charset="-122"/>
              </a:rPr>
              <a:t>: </a:t>
            </a:r>
            <a:endParaRPr kumimoji="1" lang="en-US" altLang="zh-CN" sz="2400" b="1" baseline="30000">
              <a:solidFill>
                <a:srgbClr val="CC0000"/>
              </a:solidFill>
              <a:latin typeface="Times New Roman" panose="02020603050405020304" pitchFamily="18" charset="0"/>
              <a:ea typeface="楷体_GB2312" pitchFamily="49" charset="-122"/>
            </a:endParaRPr>
          </a:p>
        </p:txBody>
      </p:sp>
      <p:graphicFrame>
        <p:nvGraphicFramePr>
          <p:cNvPr id="138245" name="Object 5"/>
          <p:cNvGraphicFramePr>
            <a:graphicFrameLocks noGrp="1" noChangeAspect="1"/>
          </p:cNvGraphicFramePr>
          <p:nvPr>
            <p:ph sz="half" idx="1"/>
            <p:extLst>
              <p:ext uri="{D42A27DB-BD31-4B8C-83A1-F6EECF244321}">
                <p14:modId xmlns:p14="http://schemas.microsoft.com/office/powerpoint/2010/main" val="3168634609"/>
              </p:ext>
            </p:extLst>
          </p:nvPr>
        </p:nvGraphicFramePr>
        <p:xfrm>
          <a:off x="1475730" y="3377853"/>
          <a:ext cx="2554288" cy="2128837"/>
        </p:xfrm>
        <a:graphic>
          <a:graphicData uri="http://schemas.openxmlformats.org/presentationml/2006/ole">
            <mc:AlternateContent xmlns:mc="http://schemas.openxmlformats.org/markup-compatibility/2006">
              <mc:Choice xmlns:v="urn:schemas-microsoft-com:vml" Requires="v">
                <p:oleObj spid="_x0000_s67625" name="公式" r:id="rId3" imgW="1219200" imgH="1016000" progId="Equation.3">
                  <p:embed/>
                </p:oleObj>
              </mc:Choice>
              <mc:Fallback>
                <p:oleObj name="公式" r:id="rId3" imgW="1219200" imgH="10160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730" y="3377853"/>
                        <a:ext cx="2554288" cy="2128837"/>
                      </a:xfrm>
                      <a:prstGeom prst="rect">
                        <a:avLst/>
                      </a:prstGeom>
                      <a:solidFill>
                        <a:srgbClr val="CCFFCC"/>
                      </a:solidFill>
                      <a:ln>
                        <a:noFill/>
                      </a:ln>
                      <a:effectLst/>
                      <a:extLst/>
                    </p:spPr>
                  </p:pic>
                </p:oleObj>
              </mc:Fallback>
            </mc:AlternateContent>
          </a:graphicData>
        </a:graphic>
      </p:graphicFrame>
      <p:graphicFrame>
        <p:nvGraphicFramePr>
          <p:cNvPr id="138247" name="Object 7"/>
          <p:cNvGraphicFramePr>
            <a:graphicFrameLocks noGrp="1" noChangeAspect="1"/>
          </p:cNvGraphicFramePr>
          <p:nvPr>
            <p:ph sz="half" idx="2"/>
            <p:extLst>
              <p:ext uri="{D42A27DB-BD31-4B8C-83A1-F6EECF244321}">
                <p14:modId xmlns:p14="http://schemas.microsoft.com/office/powerpoint/2010/main" val="4251755415"/>
              </p:ext>
            </p:extLst>
          </p:nvPr>
        </p:nvGraphicFramePr>
        <p:xfrm>
          <a:off x="6011218" y="3355628"/>
          <a:ext cx="1765300" cy="1800225"/>
        </p:xfrm>
        <a:graphic>
          <a:graphicData uri="http://schemas.openxmlformats.org/presentationml/2006/ole">
            <mc:AlternateContent xmlns:mc="http://schemas.openxmlformats.org/markup-compatibility/2006">
              <mc:Choice xmlns:v="urn:schemas-microsoft-com:vml" Requires="v">
                <p:oleObj spid="_x0000_s67626" name="公式" r:id="rId5" imgW="647700" imgH="660400" progId="Equation.3">
                  <p:embed/>
                </p:oleObj>
              </mc:Choice>
              <mc:Fallback>
                <p:oleObj name="公式" r:id="rId5" imgW="647700" imgH="660400" progId="Equation.3">
                  <p:embed/>
                  <p:pic>
                    <p:nvPicPr>
                      <p:cNvPr id="0"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218" y="3355628"/>
                        <a:ext cx="1765300" cy="18002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blinds(horizontal)">
                                      <p:cBhvr>
                                        <p:cTn id="7" dur="500"/>
                                        <p:tgtEl>
                                          <p:spTgt spid="1382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38247"/>
                                        </p:tgtEl>
                                        <p:attrNameLst>
                                          <p:attrName>style.visibility</p:attrName>
                                        </p:attrNameLst>
                                      </p:cBhvr>
                                      <p:to>
                                        <p:strVal val="visible"/>
                                      </p:to>
                                    </p:set>
                                    <p:animEffect transition="in" filter="strips(downRight)">
                                      <p:cBhvr>
                                        <p:cTn id="12" dur="500"/>
                                        <p:tgtEl>
                                          <p:spTgt spid="13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623" name="Group 71"/>
          <p:cNvGrpSpPr>
            <a:grpSpLocks/>
          </p:cNvGrpSpPr>
          <p:nvPr/>
        </p:nvGrpSpPr>
        <p:grpSpPr bwMode="auto">
          <a:xfrm>
            <a:off x="1241003" y="1844328"/>
            <a:ext cx="6804025" cy="863600"/>
            <a:chOff x="736" y="1298"/>
            <a:chExt cx="4286" cy="544"/>
          </a:xfrm>
        </p:grpSpPr>
        <p:grpSp>
          <p:nvGrpSpPr>
            <p:cNvPr id="68643" name="Group 38"/>
            <p:cNvGrpSpPr>
              <a:grpSpLocks/>
            </p:cNvGrpSpPr>
            <p:nvPr/>
          </p:nvGrpSpPr>
          <p:grpSpPr bwMode="auto">
            <a:xfrm>
              <a:off x="4295" y="1570"/>
              <a:ext cx="727" cy="272"/>
              <a:chOff x="2108" y="1253"/>
              <a:chExt cx="727" cy="272"/>
            </a:xfrm>
          </p:grpSpPr>
          <p:sp>
            <p:nvSpPr>
              <p:cNvPr id="68646" name="Line 14"/>
              <p:cNvSpPr>
                <a:spLocks noChangeShapeType="1"/>
              </p:cNvSpPr>
              <p:nvPr/>
            </p:nvSpPr>
            <p:spPr bwMode="auto">
              <a:xfrm>
                <a:off x="2109" y="1253"/>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7" name="Line 25"/>
              <p:cNvSpPr>
                <a:spLocks noChangeShapeType="1"/>
              </p:cNvSpPr>
              <p:nvPr/>
            </p:nvSpPr>
            <p:spPr bwMode="auto">
              <a:xfrm>
                <a:off x="2108" y="1389"/>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8" name="Line 26"/>
              <p:cNvSpPr>
                <a:spLocks noChangeShapeType="1"/>
              </p:cNvSpPr>
              <p:nvPr/>
            </p:nvSpPr>
            <p:spPr bwMode="auto">
              <a:xfrm>
                <a:off x="2108" y="1525"/>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644" name="Line 32"/>
            <p:cNvSpPr>
              <a:spLocks noChangeShapeType="1"/>
            </p:cNvSpPr>
            <p:nvPr/>
          </p:nvSpPr>
          <p:spPr bwMode="auto">
            <a:xfrm>
              <a:off x="2481" y="1343"/>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8645" name="Object 40"/>
            <p:cNvGraphicFramePr>
              <a:graphicFrameLocks noChangeAspect="1"/>
            </p:cNvGraphicFramePr>
            <p:nvPr/>
          </p:nvGraphicFramePr>
          <p:xfrm>
            <a:off x="736" y="1298"/>
            <a:ext cx="755" cy="317"/>
          </p:xfrm>
          <a:graphic>
            <a:graphicData uri="http://schemas.openxmlformats.org/presentationml/2006/ole">
              <mc:AlternateContent xmlns:mc="http://schemas.openxmlformats.org/markup-compatibility/2006">
                <mc:Choice xmlns:v="urn:schemas-microsoft-com:vml" Requires="v">
                  <p:oleObj spid="_x0000_s68793" name="公式" r:id="rId3" imgW="482391" imgH="203112" progId="Equation.3">
                    <p:embed/>
                  </p:oleObj>
                </mc:Choice>
                <mc:Fallback>
                  <p:oleObj name="公式" r:id="rId3" imgW="482391" imgH="203112"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 y="1298"/>
                          <a:ext cx="755" cy="31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1620" name="Group 68"/>
          <p:cNvGrpSpPr>
            <a:grpSpLocks/>
          </p:cNvGrpSpPr>
          <p:nvPr/>
        </p:nvGrpSpPr>
        <p:grpSpPr bwMode="auto">
          <a:xfrm>
            <a:off x="1241003" y="5371753"/>
            <a:ext cx="2482850" cy="503238"/>
            <a:chOff x="736" y="3520"/>
            <a:chExt cx="1564" cy="317"/>
          </a:xfrm>
        </p:grpSpPr>
        <p:sp>
          <p:nvSpPr>
            <p:cNvPr id="68641" name="Line 30"/>
            <p:cNvSpPr>
              <a:spLocks noChangeShapeType="1"/>
            </p:cNvSpPr>
            <p:nvPr/>
          </p:nvSpPr>
          <p:spPr bwMode="auto">
            <a:xfrm>
              <a:off x="1574" y="3702"/>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8642" name="Object 42"/>
            <p:cNvGraphicFramePr>
              <a:graphicFrameLocks noChangeAspect="1"/>
            </p:cNvGraphicFramePr>
            <p:nvPr/>
          </p:nvGraphicFramePr>
          <p:xfrm>
            <a:off x="736" y="3520"/>
            <a:ext cx="694" cy="317"/>
          </p:xfrm>
          <a:graphic>
            <a:graphicData uri="http://schemas.openxmlformats.org/presentationml/2006/ole">
              <mc:AlternateContent xmlns:mc="http://schemas.openxmlformats.org/markup-compatibility/2006">
                <mc:Choice xmlns:v="urn:schemas-microsoft-com:vml" Requires="v">
                  <p:oleObj spid="_x0000_s68794" name="公式" r:id="rId5" imgW="444307" imgH="203112" progId="Equation.3">
                    <p:embed/>
                  </p:oleObj>
                </mc:Choice>
                <mc:Fallback>
                  <p:oleObj name="公式" r:id="rId5" imgW="444307" imgH="203112" progId="Equation.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 y="3520"/>
                          <a:ext cx="694" cy="31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1621" name="Group 69"/>
          <p:cNvGrpSpPr>
            <a:grpSpLocks/>
          </p:cNvGrpSpPr>
          <p:nvPr/>
        </p:nvGrpSpPr>
        <p:grpSpPr bwMode="auto">
          <a:xfrm>
            <a:off x="1241003" y="4220816"/>
            <a:ext cx="6804025" cy="719137"/>
            <a:chOff x="736" y="2795"/>
            <a:chExt cx="4286" cy="453"/>
          </a:xfrm>
        </p:grpSpPr>
        <p:grpSp>
          <p:nvGrpSpPr>
            <p:cNvPr id="68635" name="Group 39"/>
            <p:cNvGrpSpPr>
              <a:grpSpLocks/>
            </p:cNvGrpSpPr>
            <p:nvPr/>
          </p:nvGrpSpPr>
          <p:grpSpPr bwMode="auto">
            <a:xfrm>
              <a:off x="4295" y="2976"/>
              <a:ext cx="727" cy="272"/>
              <a:chOff x="2516" y="1661"/>
              <a:chExt cx="727" cy="272"/>
            </a:xfrm>
          </p:grpSpPr>
          <p:sp>
            <p:nvSpPr>
              <p:cNvPr id="68638" name="Line 27"/>
              <p:cNvSpPr>
                <a:spLocks noChangeShapeType="1"/>
              </p:cNvSpPr>
              <p:nvPr/>
            </p:nvSpPr>
            <p:spPr bwMode="auto">
              <a:xfrm>
                <a:off x="2517" y="1661"/>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9" name="Line 28"/>
              <p:cNvSpPr>
                <a:spLocks noChangeShapeType="1"/>
              </p:cNvSpPr>
              <p:nvPr/>
            </p:nvSpPr>
            <p:spPr bwMode="auto">
              <a:xfrm>
                <a:off x="2516" y="1797"/>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0" name="Line 29"/>
              <p:cNvSpPr>
                <a:spLocks noChangeShapeType="1"/>
              </p:cNvSpPr>
              <p:nvPr/>
            </p:nvSpPr>
            <p:spPr bwMode="auto">
              <a:xfrm>
                <a:off x="2516" y="1933"/>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636" name="Line 33"/>
            <p:cNvSpPr>
              <a:spLocks noChangeShapeType="1"/>
            </p:cNvSpPr>
            <p:nvPr/>
          </p:nvSpPr>
          <p:spPr bwMode="auto">
            <a:xfrm>
              <a:off x="2481" y="2840"/>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8637" name="Object 45"/>
            <p:cNvGraphicFramePr>
              <a:graphicFrameLocks noChangeAspect="1"/>
            </p:cNvGraphicFramePr>
            <p:nvPr/>
          </p:nvGraphicFramePr>
          <p:xfrm>
            <a:off x="736" y="2795"/>
            <a:ext cx="755" cy="317"/>
          </p:xfrm>
          <a:graphic>
            <a:graphicData uri="http://schemas.openxmlformats.org/presentationml/2006/ole">
              <mc:AlternateContent xmlns:mc="http://schemas.openxmlformats.org/markup-compatibility/2006">
                <mc:Choice xmlns:v="urn:schemas-microsoft-com:vml" Requires="v">
                  <p:oleObj spid="_x0000_s68795" name="公式" r:id="rId7" imgW="482391" imgH="203112" progId="Equation.3">
                    <p:embed/>
                  </p:oleObj>
                </mc:Choice>
                <mc:Fallback>
                  <p:oleObj name="公式" r:id="rId7" imgW="482391" imgH="203112" progId="Equation.3">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 y="2795"/>
                          <a:ext cx="755" cy="31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1622" name="Group 70"/>
          <p:cNvGrpSpPr>
            <a:grpSpLocks/>
          </p:cNvGrpSpPr>
          <p:nvPr/>
        </p:nvGrpSpPr>
        <p:grpSpPr bwMode="auto">
          <a:xfrm>
            <a:off x="1241003" y="3068291"/>
            <a:ext cx="5362575" cy="647700"/>
            <a:chOff x="736" y="2069"/>
            <a:chExt cx="3378" cy="408"/>
          </a:xfrm>
        </p:grpSpPr>
        <p:sp>
          <p:nvSpPr>
            <p:cNvPr id="68632" name="Line 31"/>
            <p:cNvSpPr>
              <a:spLocks noChangeShapeType="1"/>
            </p:cNvSpPr>
            <p:nvPr/>
          </p:nvSpPr>
          <p:spPr bwMode="auto">
            <a:xfrm>
              <a:off x="1574" y="2296"/>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3" name="Line 34"/>
            <p:cNvSpPr>
              <a:spLocks noChangeShapeType="1"/>
            </p:cNvSpPr>
            <p:nvPr/>
          </p:nvSpPr>
          <p:spPr bwMode="auto">
            <a:xfrm>
              <a:off x="3388" y="2477"/>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8634" name="Object 48"/>
            <p:cNvGraphicFramePr>
              <a:graphicFrameLocks noChangeAspect="1"/>
            </p:cNvGraphicFramePr>
            <p:nvPr/>
          </p:nvGraphicFramePr>
          <p:xfrm>
            <a:off x="736" y="2069"/>
            <a:ext cx="694" cy="317"/>
          </p:xfrm>
          <a:graphic>
            <a:graphicData uri="http://schemas.openxmlformats.org/presentationml/2006/ole">
              <mc:AlternateContent xmlns:mc="http://schemas.openxmlformats.org/markup-compatibility/2006">
                <mc:Choice xmlns:v="urn:schemas-microsoft-com:vml" Requires="v">
                  <p:oleObj spid="_x0000_s68796" name="公式" r:id="rId9" imgW="444307" imgH="203112" progId="Equation.3">
                    <p:embed/>
                  </p:oleObj>
                </mc:Choice>
                <mc:Fallback>
                  <p:oleObj name="公式" r:id="rId9" imgW="444307" imgH="203112" progId="Equation.3">
                    <p:embed/>
                    <p:pic>
                      <p:nvPicPr>
                        <p:cNvPr id="0" name="Object 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 y="2069"/>
                          <a:ext cx="694" cy="31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1624" name="Group 72"/>
          <p:cNvGrpSpPr>
            <a:grpSpLocks/>
          </p:cNvGrpSpPr>
          <p:nvPr/>
        </p:nvGrpSpPr>
        <p:grpSpPr bwMode="auto">
          <a:xfrm>
            <a:off x="2915816" y="980728"/>
            <a:ext cx="4997450" cy="620713"/>
            <a:chOff x="1791" y="754"/>
            <a:chExt cx="3148" cy="391"/>
          </a:xfrm>
        </p:grpSpPr>
        <p:graphicFrame>
          <p:nvGraphicFramePr>
            <p:cNvPr id="68628" name="Object 51"/>
            <p:cNvGraphicFramePr>
              <a:graphicFrameLocks noChangeAspect="1"/>
            </p:cNvGraphicFramePr>
            <p:nvPr/>
          </p:nvGraphicFramePr>
          <p:xfrm>
            <a:off x="1791" y="754"/>
            <a:ext cx="338" cy="385"/>
          </p:xfrm>
          <a:graphic>
            <a:graphicData uri="http://schemas.openxmlformats.org/presentationml/2006/ole">
              <mc:AlternateContent xmlns:mc="http://schemas.openxmlformats.org/markup-compatibility/2006">
                <mc:Choice xmlns:v="urn:schemas-microsoft-com:vml" Requires="v">
                  <p:oleObj spid="_x0000_s68797" name="公式" r:id="rId11" imgW="177569" imgH="202936" progId="Equation.3">
                    <p:embed/>
                  </p:oleObj>
                </mc:Choice>
                <mc:Fallback>
                  <p:oleObj name="公式" r:id="rId11" imgW="177569" imgH="202936" progId="Equation.3">
                    <p:embed/>
                    <p:pic>
                      <p:nvPicPr>
                        <p:cNvPr id="0" name="Object 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1" y="754"/>
                          <a:ext cx="338" cy="38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9" name="Object 52"/>
            <p:cNvGraphicFramePr>
              <a:graphicFrameLocks noChangeAspect="1"/>
            </p:cNvGraphicFramePr>
            <p:nvPr/>
          </p:nvGraphicFramePr>
          <p:xfrm>
            <a:off x="4379" y="760"/>
            <a:ext cx="560" cy="385"/>
          </p:xfrm>
          <a:graphic>
            <a:graphicData uri="http://schemas.openxmlformats.org/presentationml/2006/ole">
              <mc:AlternateContent xmlns:mc="http://schemas.openxmlformats.org/markup-compatibility/2006">
                <mc:Choice xmlns:v="urn:schemas-microsoft-com:vml" Requires="v">
                  <p:oleObj spid="_x0000_s68798" name="公式" r:id="rId13" imgW="368140" imgH="253890" progId="Equation.3">
                    <p:embed/>
                  </p:oleObj>
                </mc:Choice>
                <mc:Fallback>
                  <p:oleObj name="公式" r:id="rId13" imgW="368140" imgH="253890" progId="Equation.3">
                    <p:embed/>
                    <p:pic>
                      <p:nvPicPr>
                        <p:cNvPr id="0" name="Object 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79" y="760"/>
                          <a:ext cx="560" cy="38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30" name="Object 53"/>
            <p:cNvGraphicFramePr>
              <a:graphicFrameLocks noChangeAspect="1"/>
            </p:cNvGraphicFramePr>
            <p:nvPr/>
          </p:nvGraphicFramePr>
          <p:xfrm>
            <a:off x="3560" y="754"/>
            <a:ext cx="363" cy="386"/>
          </p:xfrm>
          <a:graphic>
            <a:graphicData uri="http://schemas.openxmlformats.org/presentationml/2006/ole">
              <mc:AlternateContent xmlns:mc="http://schemas.openxmlformats.org/markup-compatibility/2006">
                <mc:Choice xmlns:v="urn:schemas-microsoft-com:vml" Requires="v">
                  <p:oleObj spid="_x0000_s68799" name="公式" r:id="rId15" imgW="190417" imgH="203112" progId="Equation.3">
                    <p:embed/>
                  </p:oleObj>
                </mc:Choice>
                <mc:Fallback>
                  <p:oleObj name="公式" r:id="rId15" imgW="190417" imgH="203112" progId="Equation.3">
                    <p:embed/>
                    <p:pic>
                      <p:nvPicPr>
                        <p:cNvPr id="0" name="Object 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0" y="754"/>
                          <a:ext cx="363" cy="386"/>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31" name="Object 54"/>
            <p:cNvGraphicFramePr>
              <a:graphicFrameLocks noChangeAspect="1"/>
            </p:cNvGraphicFramePr>
            <p:nvPr/>
          </p:nvGraphicFramePr>
          <p:xfrm>
            <a:off x="2608" y="754"/>
            <a:ext cx="388" cy="387"/>
          </p:xfrm>
          <a:graphic>
            <a:graphicData uri="http://schemas.openxmlformats.org/presentationml/2006/ole">
              <mc:AlternateContent xmlns:mc="http://schemas.openxmlformats.org/markup-compatibility/2006">
                <mc:Choice xmlns:v="urn:schemas-microsoft-com:vml" Requires="v">
                  <p:oleObj spid="_x0000_s68800" name="公式" r:id="rId17" imgW="190417" imgH="190417" progId="Equation.3">
                    <p:embed/>
                  </p:oleObj>
                </mc:Choice>
                <mc:Fallback>
                  <p:oleObj name="公式" r:id="rId17" imgW="190417" imgH="190417" progId="Equation.3">
                    <p:embed/>
                    <p:pic>
                      <p:nvPicPr>
                        <p:cNvPr id="0" name="Object 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08" y="754"/>
                          <a:ext cx="388" cy="387"/>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8615" name="Line 55"/>
          <p:cNvSpPr>
            <a:spLocks noChangeShapeType="1"/>
          </p:cNvSpPr>
          <p:nvPr/>
        </p:nvSpPr>
        <p:spPr bwMode="auto">
          <a:xfrm>
            <a:off x="5292303" y="980728"/>
            <a:ext cx="0" cy="5400675"/>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6" name="Line 56"/>
          <p:cNvSpPr>
            <a:spLocks noChangeShapeType="1"/>
          </p:cNvSpPr>
          <p:nvPr/>
        </p:nvSpPr>
        <p:spPr bwMode="auto">
          <a:xfrm>
            <a:off x="2484016" y="980728"/>
            <a:ext cx="0" cy="5400675"/>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7" name="Line 57"/>
          <p:cNvSpPr>
            <a:spLocks noChangeShapeType="1"/>
          </p:cNvSpPr>
          <p:nvPr/>
        </p:nvSpPr>
        <p:spPr bwMode="auto">
          <a:xfrm>
            <a:off x="1188616" y="1699866"/>
            <a:ext cx="72009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1625" name="Group 73"/>
          <p:cNvGrpSpPr>
            <a:grpSpLocks/>
          </p:cNvGrpSpPr>
          <p:nvPr/>
        </p:nvGrpSpPr>
        <p:grpSpPr bwMode="auto">
          <a:xfrm>
            <a:off x="3707978" y="1917353"/>
            <a:ext cx="288925" cy="3743325"/>
            <a:chOff x="2290" y="1344"/>
            <a:chExt cx="182" cy="2358"/>
          </a:xfrm>
        </p:grpSpPr>
        <p:sp>
          <p:nvSpPr>
            <p:cNvPr id="68624" name="Line 58"/>
            <p:cNvSpPr>
              <a:spLocks noChangeShapeType="1"/>
            </p:cNvSpPr>
            <p:nvPr/>
          </p:nvSpPr>
          <p:spPr bwMode="auto">
            <a:xfrm flipH="1">
              <a:off x="2290" y="2840"/>
              <a:ext cx="182" cy="862"/>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5" name="Line 59"/>
            <p:cNvSpPr>
              <a:spLocks noChangeShapeType="1"/>
            </p:cNvSpPr>
            <p:nvPr/>
          </p:nvSpPr>
          <p:spPr bwMode="auto">
            <a:xfrm flipH="1">
              <a:off x="2290" y="1344"/>
              <a:ext cx="182" cy="952"/>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6" name="Line 60"/>
            <p:cNvSpPr>
              <a:spLocks noChangeShapeType="1"/>
            </p:cNvSpPr>
            <p:nvPr/>
          </p:nvSpPr>
          <p:spPr bwMode="auto">
            <a:xfrm>
              <a:off x="2290" y="2296"/>
              <a:ext cx="182" cy="544"/>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7" name="Line 61"/>
            <p:cNvSpPr>
              <a:spLocks noChangeShapeType="1"/>
            </p:cNvSpPr>
            <p:nvPr/>
          </p:nvSpPr>
          <p:spPr bwMode="auto">
            <a:xfrm flipH="1">
              <a:off x="2290" y="1344"/>
              <a:ext cx="182" cy="2358"/>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1626" name="Group 74"/>
          <p:cNvGrpSpPr>
            <a:grpSpLocks/>
          </p:cNvGrpSpPr>
          <p:nvPr/>
        </p:nvGrpSpPr>
        <p:grpSpPr bwMode="auto">
          <a:xfrm>
            <a:off x="6013028" y="2492028"/>
            <a:ext cx="863600" cy="2233613"/>
            <a:chOff x="3742" y="1706"/>
            <a:chExt cx="544" cy="1407"/>
          </a:xfrm>
        </p:grpSpPr>
        <p:sp>
          <p:nvSpPr>
            <p:cNvPr id="68620" name="Line 64"/>
            <p:cNvSpPr>
              <a:spLocks noChangeShapeType="1"/>
            </p:cNvSpPr>
            <p:nvPr/>
          </p:nvSpPr>
          <p:spPr bwMode="auto">
            <a:xfrm flipH="1">
              <a:off x="3833" y="1842"/>
              <a:ext cx="453" cy="636"/>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1" name="Line 65"/>
            <p:cNvSpPr>
              <a:spLocks noChangeShapeType="1"/>
            </p:cNvSpPr>
            <p:nvPr/>
          </p:nvSpPr>
          <p:spPr bwMode="auto">
            <a:xfrm flipH="1">
              <a:off x="3742" y="1706"/>
              <a:ext cx="544" cy="772"/>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2" name="Line 66"/>
            <p:cNvSpPr>
              <a:spLocks noChangeShapeType="1"/>
            </p:cNvSpPr>
            <p:nvPr/>
          </p:nvSpPr>
          <p:spPr bwMode="auto">
            <a:xfrm>
              <a:off x="3833" y="2478"/>
              <a:ext cx="453" cy="498"/>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3" name="Line 67"/>
            <p:cNvSpPr>
              <a:spLocks noChangeShapeType="1"/>
            </p:cNvSpPr>
            <p:nvPr/>
          </p:nvSpPr>
          <p:spPr bwMode="auto">
            <a:xfrm>
              <a:off x="3742" y="2478"/>
              <a:ext cx="544" cy="635"/>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 name="Line 65"/>
          <p:cNvSpPr>
            <a:spLocks noChangeShapeType="1"/>
          </p:cNvSpPr>
          <p:nvPr/>
        </p:nvSpPr>
        <p:spPr bwMode="auto">
          <a:xfrm flipH="1">
            <a:off x="5873776" y="2281101"/>
            <a:ext cx="1009996" cy="1433303"/>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67"/>
          <p:cNvSpPr>
            <a:spLocks noChangeShapeType="1"/>
          </p:cNvSpPr>
          <p:nvPr/>
        </p:nvSpPr>
        <p:spPr bwMode="auto">
          <a:xfrm>
            <a:off x="5879230" y="3715990"/>
            <a:ext cx="1018830" cy="1189260"/>
          </a:xfrm>
          <a:prstGeom prst="line">
            <a:avLst/>
          </a:prstGeom>
          <a:noFill/>
          <a:ln w="9525">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51624"/>
                                        </p:tgtEl>
                                        <p:attrNameLst>
                                          <p:attrName>style.visibility</p:attrName>
                                        </p:attrNameLst>
                                      </p:cBhvr>
                                      <p:to>
                                        <p:strVal val="visible"/>
                                      </p:to>
                                    </p:set>
                                    <p:anim calcmode="lin" valueType="num">
                                      <p:cBhvr additive="base">
                                        <p:cTn id="7" dur="500" fill="hold"/>
                                        <p:tgtEl>
                                          <p:spTgt spid="151624"/>
                                        </p:tgtEl>
                                        <p:attrNameLst>
                                          <p:attrName>ppt_x</p:attrName>
                                        </p:attrNameLst>
                                      </p:cBhvr>
                                      <p:tavLst>
                                        <p:tav tm="0">
                                          <p:val>
                                            <p:strVal val="#ppt_x"/>
                                          </p:val>
                                        </p:tav>
                                        <p:tav tm="100000">
                                          <p:val>
                                            <p:strVal val="#ppt_x"/>
                                          </p:val>
                                        </p:tav>
                                      </p:tavLst>
                                    </p:anim>
                                    <p:anim calcmode="lin" valueType="num">
                                      <p:cBhvr additive="base">
                                        <p:cTn id="8" dur="500" fill="hold"/>
                                        <p:tgtEl>
                                          <p:spTgt spid="15162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51620"/>
                                        </p:tgtEl>
                                        <p:attrNameLst>
                                          <p:attrName>style.visibility</p:attrName>
                                        </p:attrNameLst>
                                      </p:cBhvr>
                                      <p:to>
                                        <p:strVal val="visible"/>
                                      </p:to>
                                    </p:set>
                                    <p:animEffect transition="in" filter="wipe(left)">
                                      <p:cBhvr>
                                        <p:cTn id="13" dur="500"/>
                                        <p:tgtEl>
                                          <p:spTgt spid="1516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51621"/>
                                        </p:tgtEl>
                                        <p:attrNameLst>
                                          <p:attrName>style.visibility</p:attrName>
                                        </p:attrNameLst>
                                      </p:cBhvr>
                                      <p:to>
                                        <p:strVal val="visible"/>
                                      </p:to>
                                    </p:set>
                                    <p:animEffect transition="in" filter="wipe(left)">
                                      <p:cBhvr>
                                        <p:cTn id="18" dur="500"/>
                                        <p:tgtEl>
                                          <p:spTgt spid="1516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51622"/>
                                        </p:tgtEl>
                                        <p:attrNameLst>
                                          <p:attrName>style.visibility</p:attrName>
                                        </p:attrNameLst>
                                      </p:cBhvr>
                                      <p:to>
                                        <p:strVal val="visible"/>
                                      </p:to>
                                    </p:set>
                                    <p:animEffect transition="in" filter="wipe(left)">
                                      <p:cBhvr>
                                        <p:cTn id="23" dur="500"/>
                                        <p:tgtEl>
                                          <p:spTgt spid="15162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51623"/>
                                        </p:tgtEl>
                                        <p:attrNameLst>
                                          <p:attrName>style.visibility</p:attrName>
                                        </p:attrNameLst>
                                      </p:cBhvr>
                                      <p:to>
                                        <p:strVal val="visible"/>
                                      </p:to>
                                    </p:set>
                                    <p:animEffect transition="in" filter="wipe(left)">
                                      <p:cBhvr>
                                        <p:cTn id="28" dur="500"/>
                                        <p:tgtEl>
                                          <p:spTgt spid="15162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51625"/>
                                        </p:tgtEl>
                                        <p:attrNameLst>
                                          <p:attrName>style.visibility</p:attrName>
                                        </p:attrNameLst>
                                      </p:cBhvr>
                                      <p:to>
                                        <p:strVal val="visible"/>
                                      </p:to>
                                    </p:set>
                                    <p:animEffect transition="in" filter="wipe(up)">
                                      <p:cBhvr>
                                        <p:cTn id="33" dur="500"/>
                                        <p:tgtEl>
                                          <p:spTgt spid="15162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51626"/>
                                        </p:tgtEl>
                                        <p:attrNameLst>
                                          <p:attrName>style.visibility</p:attrName>
                                        </p:attrNameLst>
                                      </p:cBhvr>
                                      <p:to>
                                        <p:strVal val="visible"/>
                                      </p:to>
                                    </p:set>
                                    <p:animEffect transition="in" filter="wipe(up)">
                                      <p:cBhvr>
                                        <p:cTn id="38" dur="500"/>
                                        <p:tgtEl>
                                          <p:spTgt spid="151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611188" y="1341438"/>
            <a:ext cx="8532812" cy="822325"/>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CC6600"/>
                </a:solidFill>
                <a:latin typeface="Times New Roman" panose="02020603050405020304" pitchFamily="18" charset="0"/>
                <a:ea typeface="楷体_GB2312" pitchFamily="49" charset="-122"/>
              </a:rPr>
              <a:t>5-9</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证明：一个支壳层全部填满的原子必定具有</a:t>
            </a:r>
            <a:r>
              <a:rPr kumimoji="1" lang="en-US" altLang="zh-CN" sz="2400" b="1" baseline="30000">
                <a:solidFill>
                  <a:schemeClr val="hlink"/>
                </a:solidFill>
                <a:latin typeface="Times New Roman" panose="02020603050405020304" pitchFamily="18" charset="0"/>
                <a:ea typeface="楷体_GB2312" pitchFamily="49" charset="-122"/>
              </a:rPr>
              <a:t>1</a:t>
            </a:r>
            <a:r>
              <a:rPr kumimoji="1" lang="en-US" altLang="zh-CN" sz="2400" b="1">
                <a:solidFill>
                  <a:schemeClr val="hlink"/>
                </a:solidFill>
                <a:latin typeface="Times New Roman" panose="02020603050405020304" pitchFamily="18" charset="0"/>
                <a:ea typeface="楷体_GB2312" pitchFamily="49" charset="-122"/>
              </a:rPr>
              <a:t>S</a:t>
            </a:r>
            <a:r>
              <a:rPr kumimoji="1" lang="en-US" altLang="zh-CN" sz="2400" b="1" baseline="-25000">
                <a:solidFill>
                  <a:schemeClr val="hlink"/>
                </a:solidFill>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的基态。 </a:t>
            </a:r>
          </a:p>
          <a:p>
            <a:pPr eaLnBrk="1" hangingPunct="1"/>
            <a:r>
              <a:rPr kumimoji="1" lang="zh-CN" altLang="en-US" sz="2400" b="1">
                <a:latin typeface="Times New Roman" panose="02020603050405020304" pitchFamily="18" charset="0"/>
                <a:ea typeface="楷体_GB2312" pitchFamily="49" charset="-122"/>
              </a:rPr>
              <a:t>证明</a:t>
            </a:r>
            <a:r>
              <a:rPr kumimoji="1" lang="en-US" altLang="zh-CN" sz="2400" b="1">
                <a:latin typeface="Times New Roman" panose="02020603050405020304" pitchFamily="18" charset="0"/>
                <a:ea typeface="楷体_GB2312" pitchFamily="49" charset="-122"/>
              </a:rPr>
              <a:t>: </a:t>
            </a:r>
            <a:endParaRPr kumimoji="1" lang="en-US" altLang="zh-CN" sz="2400" b="1" baseline="30000">
              <a:solidFill>
                <a:srgbClr val="CC0000"/>
              </a:solidFill>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2" name="文本框 1"/>
              <p:cNvSpPr txBox="1"/>
              <p:nvPr/>
            </p:nvSpPr>
            <p:spPr>
              <a:xfrm>
                <a:off x="1547664" y="2852936"/>
                <a:ext cx="3852208" cy="830997"/>
              </a:xfrm>
              <a:prstGeom prst="rect">
                <a:avLst/>
              </a:prstGeom>
              <a:noFill/>
            </p:spPr>
            <p:txBody>
              <a:bodyPr wrap="none" rtlCol="0">
                <a:spAutoFit/>
              </a:bodyPr>
              <a:lstStyle/>
              <a:p>
                <a:r>
                  <a:rPr lang="zh-CN" altLang="en-US" sz="2400" dirty="0" smtClean="0"/>
                  <a:t>方格法</a:t>
                </a:r>
                <a:endParaRPr lang="en-US" altLang="zh-CN" sz="240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r>
                        <m:rPr>
                          <m:sty m:val="p"/>
                        </m:rPr>
                        <a:rPr lang="en-US" altLang="zh-CN" sz="2400" b="0" i="0" smtClean="0">
                          <a:latin typeface="Cambria Math" panose="02040503050406030204" pitchFamily="18" charset="0"/>
                        </a:rPr>
                        <m:t>Σ</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𝑙</m:t>
                          </m:r>
                        </m:sub>
                      </m:sSub>
                      <m:r>
                        <a:rPr lang="en-US" altLang="zh-CN" sz="2400" b="0" i="1" smtClean="0">
                          <a:latin typeface="Cambria Math" panose="02040503050406030204" pitchFamily="18" charset="0"/>
                        </a:rPr>
                        <m:t>=0, </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m:rPr>
                          <m:sty m:val="p"/>
                        </m:rPr>
                        <a:rPr lang="en-US" altLang="zh-CN" sz="2400" b="0" i="0" smtClean="0">
                          <a:latin typeface="Cambria Math" panose="02040503050406030204" pitchFamily="18" charset="0"/>
                        </a:rPr>
                        <m:t>Σ</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𝑠</m:t>
                          </m:r>
                        </m:sub>
                      </m:sSub>
                      <m:r>
                        <a:rPr lang="en-US" altLang="zh-CN" sz="2400" b="0" i="1" smtClean="0">
                          <a:latin typeface="Cambria Math" panose="02040503050406030204" pitchFamily="18" charset="0"/>
                        </a:rPr>
                        <m:t>=0</m:t>
                      </m:r>
                    </m:oMath>
                  </m:oMathPara>
                </a14:m>
                <a:endParaRPr lang="en-US" altLang="zh-CN" sz="2400" b="0" dirty="0" smtClean="0"/>
              </a:p>
            </p:txBody>
          </p:sp>
        </mc:Choice>
        <mc:Fallback xmlns="">
          <p:sp>
            <p:nvSpPr>
              <p:cNvPr id="2" name="文本框 1"/>
              <p:cNvSpPr txBox="1">
                <a:spLocks noRot="1" noChangeAspect="1" noMove="1" noResize="1" noEditPoints="1" noAdjustHandles="1" noChangeArrowheads="1" noChangeShapeType="1" noTextEdit="1"/>
              </p:cNvSpPr>
              <p:nvPr/>
            </p:nvSpPr>
            <p:spPr>
              <a:xfrm>
                <a:off x="1547664" y="2852936"/>
                <a:ext cx="3852208" cy="830997"/>
              </a:xfrm>
              <a:prstGeom prst="rect">
                <a:avLst/>
              </a:prstGeom>
              <a:blipFill rotWithShape="0">
                <a:blip r:embed="rId2"/>
                <a:stretch>
                  <a:fillRect l="-2532" t="-7353" b="-294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5" name="Object 5"/>
          <p:cNvGraphicFramePr>
            <a:graphicFrameLocks noGrp="1" noChangeAspect="1"/>
          </p:cNvGraphicFramePr>
          <p:nvPr>
            <p:ph/>
          </p:nvPr>
        </p:nvGraphicFramePr>
        <p:xfrm>
          <a:off x="1406525" y="2276475"/>
          <a:ext cx="6762750" cy="1352550"/>
        </p:xfrm>
        <a:graphic>
          <a:graphicData uri="http://schemas.openxmlformats.org/presentationml/2006/ole">
            <mc:AlternateContent xmlns:mc="http://schemas.openxmlformats.org/markup-compatibility/2006">
              <mc:Choice xmlns:v="urn:schemas-microsoft-com:vml" Requires="v">
                <p:oleObj spid="_x0000_s70705" name="公式" r:id="rId3" imgW="2540000" imgH="508000" progId="Equation.3">
                  <p:embed/>
                </p:oleObj>
              </mc:Choice>
              <mc:Fallback>
                <p:oleObj name="公式" r:id="rId3" imgW="2540000" imgH="5080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525" y="2276475"/>
                        <a:ext cx="6762750" cy="135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59" name="Rectangle 4"/>
          <p:cNvSpPr>
            <a:spLocks noChangeArrowheads="1"/>
          </p:cNvSpPr>
          <p:nvPr/>
        </p:nvSpPr>
        <p:spPr bwMode="auto">
          <a:xfrm>
            <a:off x="611188" y="1268413"/>
            <a:ext cx="8532812" cy="1552575"/>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CC6600"/>
                </a:solidFill>
                <a:latin typeface="Times New Roman" panose="02020603050405020304" pitchFamily="18" charset="0"/>
                <a:ea typeface="楷体_GB2312" pitchFamily="49" charset="-122"/>
              </a:rPr>
              <a:t>5-10</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依照</a:t>
            </a:r>
            <a:r>
              <a:rPr kumimoji="1" lang="en-US" altLang="zh-CN" sz="2400" b="1">
                <a:latin typeface="Times New Roman" panose="02020603050405020304" pitchFamily="18" charset="0"/>
                <a:ea typeface="楷体_GB2312" pitchFamily="49" charset="-122"/>
              </a:rPr>
              <a:t>L-S</a:t>
            </a:r>
            <a:r>
              <a:rPr kumimoji="1" lang="zh-CN" altLang="en-US" sz="2400" b="1">
                <a:latin typeface="Times New Roman" panose="02020603050405020304" pitchFamily="18" charset="0"/>
                <a:ea typeface="楷体_GB2312" pitchFamily="49" charset="-122"/>
              </a:rPr>
              <a:t>耦合法则，（</a:t>
            </a:r>
            <a:r>
              <a:rPr kumimoji="1" lang="en-US" altLang="zh-CN" sz="2400" b="1">
                <a:latin typeface="Times New Roman" panose="02020603050405020304" pitchFamily="18" charset="0"/>
                <a:ea typeface="楷体_GB2312" pitchFamily="49" charset="-122"/>
              </a:rPr>
              <a:t>nd</a:t>
            </a:r>
            <a:r>
              <a:rPr kumimoji="1" lang="zh-CN" altLang="en-US" sz="2400" b="1">
                <a:latin typeface="Times New Roman" panose="02020603050405020304" pitchFamily="18" charset="0"/>
                <a:ea typeface="楷体_GB2312" pitchFamily="49" charset="-122"/>
              </a:rPr>
              <a:t>）</a:t>
            </a:r>
            <a:r>
              <a:rPr kumimoji="1" lang="en-US" altLang="zh-CN" sz="2400" b="1" baseline="30000">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组态可能形成哪几种原子态？能量最低的是哪个态？并依此确定钛（</a:t>
            </a:r>
            <a:r>
              <a:rPr kumimoji="1" lang="en-US" altLang="zh-CN" sz="2400" b="1" baseline="-25000">
                <a:solidFill>
                  <a:schemeClr val="hlink"/>
                </a:solidFill>
                <a:latin typeface="Times New Roman" panose="02020603050405020304" pitchFamily="18" charset="0"/>
                <a:ea typeface="楷体_GB2312" pitchFamily="49" charset="-122"/>
              </a:rPr>
              <a:t>22</a:t>
            </a:r>
            <a:r>
              <a:rPr kumimoji="1" lang="en-US" altLang="zh-CN" sz="2400" b="1">
                <a:solidFill>
                  <a:schemeClr val="hlink"/>
                </a:solidFill>
                <a:latin typeface="Times New Roman" panose="02020603050405020304" pitchFamily="18" charset="0"/>
                <a:ea typeface="楷体_GB2312" pitchFamily="49" charset="-122"/>
              </a:rPr>
              <a:t>Ti</a:t>
            </a:r>
            <a:r>
              <a:rPr kumimoji="1" lang="zh-CN" altLang="en-US" sz="2400" b="1">
                <a:latin typeface="Times New Roman" panose="02020603050405020304" pitchFamily="18" charset="0"/>
                <a:ea typeface="楷体_GB2312" pitchFamily="49" charset="-122"/>
              </a:rPr>
              <a:t>）原子的基态。 </a:t>
            </a:r>
          </a:p>
          <a:p>
            <a:pPr eaLnBrk="1" hangingPunct="1"/>
            <a:r>
              <a:rPr kumimoji="1" lang="zh-CN" altLang="en-US" sz="2400" b="1">
                <a:latin typeface="Times New Roman" panose="02020603050405020304" pitchFamily="18" charset="0"/>
                <a:ea typeface="楷体_GB2312" pitchFamily="49" charset="-122"/>
              </a:rPr>
              <a:t>解</a:t>
            </a:r>
            <a:r>
              <a:rPr kumimoji="1" lang="en-US" altLang="zh-CN" sz="2400" b="1">
                <a:latin typeface="Times New Roman" panose="02020603050405020304" pitchFamily="18" charset="0"/>
                <a:ea typeface="楷体_GB2312" pitchFamily="49" charset="-122"/>
              </a:rPr>
              <a:t>: </a:t>
            </a:r>
          </a:p>
        </p:txBody>
      </p:sp>
      <p:grpSp>
        <p:nvGrpSpPr>
          <p:cNvPr id="148494" name="Group 14"/>
          <p:cNvGrpSpPr>
            <a:grpSpLocks/>
          </p:cNvGrpSpPr>
          <p:nvPr/>
        </p:nvGrpSpPr>
        <p:grpSpPr bwMode="auto">
          <a:xfrm>
            <a:off x="2627313" y="2133600"/>
            <a:ext cx="5262562" cy="1543050"/>
            <a:chOff x="1655" y="1344"/>
            <a:chExt cx="3315" cy="972"/>
          </a:xfrm>
        </p:grpSpPr>
        <p:sp>
          <p:nvSpPr>
            <p:cNvPr id="70664" name="Rectangle 9"/>
            <p:cNvSpPr>
              <a:spLocks noChangeArrowheads="1"/>
            </p:cNvSpPr>
            <p:nvPr/>
          </p:nvSpPr>
          <p:spPr bwMode="auto">
            <a:xfrm>
              <a:off x="2064" y="1344"/>
              <a:ext cx="50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4800" b="1">
                  <a:solidFill>
                    <a:schemeClr val="hlink"/>
                  </a:solidFill>
                </a:rPr>
                <a:t>×</a:t>
              </a:r>
            </a:p>
          </p:txBody>
        </p:sp>
        <p:sp>
          <p:nvSpPr>
            <p:cNvPr id="70665" name="Rectangle 10"/>
            <p:cNvSpPr>
              <a:spLocks noChangeArrowheads="1"/>
            </p:cNvSpPr>
            <p:nvPr/>
          </p:nvSpPr>
          <p:spPr bwMode="auto">
            <a:xfrm>
              <a:off x="4468" y="1797"/>
              <a:ext cx="50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4800" b="1">
                  <a:solidFill>
                    <a:schemeClr val="hlink"/>
                  </a:solidFill>
                </a:rPr>
                <a:t>×</a:t>
              </a:r>
            </a:p>
          </p:txBody>
        </p:sp>
        <p:sp>
          <p:nvSpPr>
            <p:cNvPr id="70666" name="Rectangle 11"/>
            <p:cNvSpPr>
              <a:spLocks noChangeArrowheads="1"/>
            </p:cNvSpPr>
            <p:nvPr/>
          </p:nvSpPr>
          <p:spPr bwMode="auto">
            <a:xfrm>
              <a:off x="1655" y="1797"/>
              <a:ext cx="50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4800" b="1">
                  <a:solidFill>
                    <a:schemeClr val="hlink"/>
                  </a:solidFill>
                </a:rPr>
                <a:t>×</a:t>
              </a:r>
            </a:p>
          </p:txBody>
        </p:sp>
        <p:sp>
          <p:nvSpPr>
            <p:cNvPr id="70667" name="Rectangle 12"/>
            <p:cNvSpPr>
              <a:spLocks noChangeArrowheads="1"/>
            </p:cNvSpPr>
            <p:nvPr/>
          </p:nvSpPr>
          <p:spPr bwMode="auto">
            <a:xfrm>
              <a:off x="2925" y="1797"/>
              <a:ext cx="50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4800" b="1">
                  <a:solidFill>
                    <a:schemeClr val="hlink"/>
                  </a:solidFill>
                </a:rPr>
                <a:t>×</a:t>
              </a:r>
            </a:p>
          </p:txBody>
        </p:sp>
        <p:sp>
          <p:nvSpPr>
            <p:cNvPr id="70668" name="Rectangle 13"/>
            <p:cNvSpPr>
              <a:spLocks noChangeArrowheads="1"/>
            </p:cNvSpPr>
            <p:nvPr/>
          </p:nvSpPr>
          <p:spPr bwMode="auto">
            <a:xfrm>
              <a:off x="2971" y="1344"/>
              <a:ext cx="50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4800" b="1">
                  <a:solidFill>
                    <a:schemeClr val="hlink"/>
                  </a:solidFill>
                </a:rPr>
                <a:t>×</a:t>
              </a:r>
            </a:p>
          </p:txBody>
        </p:sp>
      </p:grpSp>
      <p:grpSp>
        <p:nvGrpSpPr>
          <p:cNvPr id="148503" name="Group 23"/>
          <p:cNvGrpSpPr>
            <a:grpSpLocks/>
          </p:cNvGrpSpPr>
          <p:nvPr/>
        </p:nvGrpSpPr>
        <p:grpSpPr bwMode="auto">
          <a:xfrm>
            <a:off x="1042988" y="4076700"/>
            <a:ext cx="7208837" cy="792163"/>
            <a:chOff x="657" y="2568"/>
            <a:chExt cx="4541" cy="499"/>
          </a:xfrm>
        </p:grpSpPr>
        <p:graphicFrame>
          <p:nvGraphicFramePr>
            <p:cNvPr id="70662" name="Object 20"/>
            <p:cNvGraphicFramePr>
              <a:graphicFrameLocks noChangeAspect="1"/>
            </p:cNvGraphicFramePr>
            <p:nvPr/>
          </p:nvGraphicFramePr>
          <p:xfrm>
            <a:off x="657" y="2614"/>
            <a:ext cx="4541" cy="415"/>
          </p:xfrm>
          <a:graphic>
            <a:graphicData uri="http://schemas.openxmlformats.org/presentationml/2006/ole">
              <mc:AlternateContent xmlns:mc="http://schemas.openxmlformats.org/markup-compatibility/2006">
                <mc:Choice xmlns:v="urn:schemas-microsoft-com:vml" Requires="v">
                  <p:oleObj spid="_x0000_s70706" name="公式" r:id="rId5" imgW="2263184" imgH="220914" progId="Equation.3">
                    <p:embed/>
                  </p:oleObj>
                </mc:Choice>
                <mc:Fallback>
                  <p:oleObj name="公式" r:id="rId5" imgW="2263184" imgH="220914" progId="Equation.3">
                    <p:embed/>
                    <p:pic>
                      <p:nvPicPr>
                        <p:cNvPr id="0" name="Object 20"/>
                        <p:cNvPicPr>
                          <a:picLocks noChangeAspect="1" noChangeArrowheads="1"/>
                        </p:cNvPicPr>
                        <p:nvPr/>
                      </p:nvPicPr>
                      <p:blipFill>
                        <a:blip r:embed="rId6">
                          <a:lum contrast="38000"/>
                          <a:extLst>
                            <a:ext uri="{28A0092B-C50C-407E-A947-70E740481C1C}">
                              <a14:useLocalDpi xmlns:a14="http://schemas.microsoft.com/office/drawing/2010/main" val="0"/>
                            </a:ext>
                          </a:extLst>
                        </a:blip>
                        <a:srcRect/>
                        <a:stretch>
                          <a:fillRect/>
                        </a:stretch>
                      </p:blipFill>
                      <p:spPr bwMode="auto">
                        <a:xfrm>
                          <a:off x="657" y="2614"/>
                          <a:ext cx="4541"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3" name="Rectangle 22"/>
            <p:cNvSpPr>
              <a:spLocks noChangeArrowheads="1"/>
            </p:cNvSpPr>
            <p:nvPr/>
          </p:nvSpPr>
          <p:spPr bwMode="auto">
            <a:xfrm>
              <a:off x="4740" y="2568"/>
              <a:ext cx="454" cy="499"/>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8485"/>
                                        </p:tgtEl>
                                        <p:attrNameLst>
                                          <p:attrName>style.visibility</p:attrName>
                                        </p:attrNameLst>
                                      </p:cBhvr>
                                      <p:to>
                                        <p:strVal val="visible"/>
                                      </p:to>
                                    </p:set>
                                    <p:animEffect transition="in" filter="wipe(left)">
                                      <p:cBhvr>
                                        <p:cTn id="7" dur="500"/>
                                        <p:tgtEl>
                                          <p:spTgt spid="148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48494"/>
                                        </p:tgtEl>
                                        <p:attrNameLst>
                                          <p:attrName>style.visibility</p:attrName>
                                        </p:attrNameLst>
                                      </p:cBhvr>
                                      <p:to>
                                        <p:strVal val="visible"/>
                                      </p:to>
                                    </p:set>
                                    <p:animEffect transition="in" filter="strips(downRight)">
                                      <p:cBhvr>
                                        <p:cTn id="12" dur="1000"/>
                                        <p:tgtEl>
                                          <p:spTgt spid="1484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8503"/>
                                        </p:tgtEl>
                                        <p:attrNameLst>
                                          <p:attrName>style.visibility</p:attrName>
                                        </p:attrNameLst>
                                      </p:cBhvr>
                                      <p:to>
                                        <p:strVal val="visible"/>
                                      </p:to>
                                    </p:set>
                                    <p:animEffect transition="in" filter="wipe(left)">
                                      <p:cBhvr>
                                        <p:cTn id="17" dur="500"/>
                                        <p:tgtEl>
                                          <p:spTgt spid="148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611188" y="908720"/>
            <a:ext cx="8532812" cy="1552575"/>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CC6600"/>
                </a:solidFill>
                <a:latin typeface="Times New Roman" panose="02020603050405020304" pitchFamily="18" charset="0"/>
                <a:ea typeface="楷体_GB2312" pitchFamily="49" charset="-122"/>
              </a:rPr>
              <a:t>5-11</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一束基态的氦（</a:t>
            </a:r>
            <a:r>
              <a:rPr kumimoji="1" lang="en-US" altLang="zh-CN" sz="2400" b="1" baseline="-25000">
                <a:solidFill>
                  <a:schemeClr val="hlink"/>
                </a:solidFill>
                <a:latin typeface="Times New Roman" panose="02020603050405020304" pitchFamily="18" charset="0"/>
                <a:ea typeface="楷体_GB2312" pitchFamily="49" charset="-122"/>
              </a:rPr>
              <a:t>2</a:t>
            </a:r>
            <a:r>
              <a:rPr kumimoji="1" lang="en-US" altLang="zh-CN" sz="2400" b="1">
                <a:solidFill>
                  <a:schemeClr val="hlink"/>
                </a:solidFill>
                <a:latin typeface="Times New Roman" panose="02020603050405020304" pitchFamily="18" charset="0"/>
                <a:ea typeface="楷体_GB2312" pitchFamily="49" charset="-122"/>
              </a:rPr>
              <a:t>He</a:t>
            </a:r>
            <a:r>
              <a:rPr kumimoji="1" lang="zh-CN" altLang="en-US" sz="2400" b="1">
                <a:latin typeface="Times New Roman" panose="02020603050405020304" pitchFamily="18" charset="0"/>
                <a:ea typeface="楷体_GB2312" pitchFamily="49" charset="-122"/>
              </a:rPr>
              <a:t>）原子通过非均匀磁场后，在屏上可以接受到几束？在相同的条件下，对硼（</a:t>
            </a:r>
            <a:r>
              <a:rPr kumimoji="1" lang="en-US" altLang="zh-CN" sz="2400" b="1" baseline="-25000">
                <a:solidFill>
                  <a:schemeClr val="hlink"/>
                </a:solidFill>
                <a:latin typeface="Times New Roman" panose="02020603050405020304" pitchFamily="18" charset="0"/>
                <a:ea typeface="楷体_GB2312" pitchFamily="49" charset="-122"/>
              </a:rPr>
              <a:t>5</a:t>
            </a:r>
            <a:r>
              <a:rPr kumimoji="1" lang="en-US" altLang="zh-CN" sz="2400" b="1">
                <a:solidFill>
                  <a:schemeClr val="hlink"/>
                </a:solidFill>
                <a:latin typeface="Times New Roman" panose="02020603050405020304" pitchFamily="18" charset="0"/>
                <a:ea typeface="楷体_GB2312" pitchFamily="49" charset="-122"/>
              </a:rPr>
              <a:t>B</a:t>
            </a:r>
            <a:r>
              <a:rPr kumimoji="1" lang="zh-CN" altLang="en-US" sz="2400" b="1">
                <a:latin typeface="Times New Roman" panose="02020603050405020304" pitchFamily="18" charset="0"/>
                <a:ea typeface="楷体_GB2312" pitchFamily="49" charset="-122"/>
              </a:rPr>
              <a:t>）原子可接受到几条？为什么？ </a:t>
            </a:r>
          </a:p>
          <a:p>
            <a:pPr eaLnBrk="1" hangingPunct="1"/>
            <a:r>
              <a:rPr kumimoji="1" lang="zh-CN" altLang="en-US" sz="2400" b="1">
                <a:latin typeface="Times New Roman" panose="02020603050405020304" pitchFamily="18" charset="0"/>
                <a:ea typeface="楷体_GB2312" pitchFamily="49" charset="-122"/>
              </a:rPr>
              <a:t>解</a:t>
            </a:r>
            <a:r>
              <a:rPr kumimoji="1" lang="en-US" altLang="zh-CN" sz="2400" b="1">
                <a:latin typeface="Times New Roman" panose="02020603050405020304" pitchFamily="18" charset="0"/>
                <a:ea typeface="楷体_GB2312" pitchFamily="49" charset="-122"/>
              </a:rPr>
              <a:t>: </a:t>
            </a:r>
          </a:p>
        </p:txBody>
      </p:sp>
      <p:grpSp>
        <p:nvGrpSpPr>
          <p:cNvPr id="149519" name="Group 15"/>
          <p:cNvGrpSpPr>
            <a:grpSpLocks/>
          </p:cNvGrpSpPr>
          <p:nvPr/>
        </p:nvGrpSpPr>
        <p:grpSpPr bwMode="auto">
          <a:xfrm>
            <a:off x="690563" y="1989807"/>
            <a:ext cx="8453437" cy="1749425"/>
            <a:chOff x="240" y="432"/>
            <a:chExt cx="5232" cy="1102"/>
          </a:xfrm>
        </p:grpSpPr>
        <p:sp>
          <p:nvSpPr>
            <p:cNvPr id="71688" name="Rectangle 16"/>
            <p:cNvSpPr>
              <a:spLocks noChangeArrowheads="1"/>
            </p:cNvSpPr>
            <p:nvPr/>
          </p:nvSpPr>
          <p:spPr bwMode="auto">
            <a:xfrm>
              <a:off x="528" y="432"/>
              <a:ext cx="355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0000"/>
                </a:lnSpc>
                <a:spcBef>
                  <a:spcPct val="50000"/>
                </a:spcBef>
              </a:pPr>
              <a:r>
                <a:rPr kumimoji="1" lang="zh-CN" altLang="en-US" sz="2400" b="1">
                  <a:solidFill>
                    <a:srgbClr val="3333FF"/>
                  </a:solidFill>
                  <a:latin typeface="Times New Roman" panose="02020603050405020304" pitchFamily="18" charset="0"/>
                  <a:ea typeface="楷体_GB2312" pitchFamily="49" charset="-122"/>
                </a:rPr>
                <a:t>氦</a:t>
              </a:r>
              <a:r>
                <a:rPr lang="zh-CN" altLang="en-US" sz="2400" b="1">
                  <a:solidFill>
                    <a:srgbClr val="3333FF"/>
                  </a:solidFill>
                  <a:latin typeface="Times New Roman" panose="02020603050405020304" pitchFamily="18" charset="0"/>
                  <a:ea typeface="楷体_GB2312" pitchFamily="49" charset="-122"/>
                </a:rPr>
                <a:t>原子基态</a:t>
              </a:r>
              <a:r>
                <a:rPr lang="zh-CN" altLang="en-US" sz="2400" b="1">
                  <a:solidFill>
                    <a:schemeClr val="folHlink"/>
                  </a:solidFill>
                  <a:latin typeface="Times New Roman" panose="02020603050405020304" pitchFamily="18" charset="0"/>
                  <a:ea typeface="楷体_GB2312" pitchFamily="49" charset="-122"/>
                </a:rPr>
                <a:t> </a:t>
              </a:r>
              <a:r>
                <a:rPr lang="en-US" altLang="zh-CN" sz="2400" b="1" baseline="-25000">
                  <a:solidFill>
                    <a:srgbClr val="FF3300"/>
                  </a:solidFill>
                  <a:latin typeface="Times New Roman" panose="02020603050405020304" pitchFamily="18" charset="0"/>
                  <a:ea typeface="楷体_GB2312" pitchFamily="49" charset="-122"/>
                </a:rPr>
                <a:t>2</a:t>
              </a:r>
              <a:r>
                <a:rPr lang="en-US" altLang="zh-CN" sz="2400" b="1">
                  <a:solidFill>
                    <a:srgbClr val="FF3300"/>
                  </a:solidFill>
                  <a:latin typeface="Times New Roman" panose="02020603050405020304" pitchFamily="18" charset="0"/>
                  <a:ea typeface="楷体_GB2312" pitchFamily="49" charset="-122"/>
                </a:rPr>
                <a:t>He :</a:t>
              </a:r>
              <a:r>
                <a:rPr lang="en-US" altLang="zh-CN" sz="2400" b="1">
                  <a:solidFill>
                    <a:srgbClr val="3333FF"/>
                  </a:solidFill>
                  <a:latin typeface="Times New Roman" panose="02020603050405020304" pitchFamily="18" charset="0"/>
                  <a:ea typeface="楷体_GB2312" pitchFamily="49" charset="-122"/>
                </a:rPr>
                <a:t>  </a:t>
              </a:r>
              <a:r>
                <a:rPr lang="en-US" altLang="zh-CN" sz="2400" b="1">
                  <a:solidFill>
                    <a:srgbClr val="CC0000"/>
                  </a:solidFill>
                  <a:latin typeface="Times New Roman" panose="02020603050405020304" pitchFamily="18" charset="0"/>
                  <a:ea typeface="楷体_GB2312" pitchFamily="49" charset="-122"/>
                </a:rPr>
                <a:t>1</a:t>
              </a:r>
              <a:r>
                <a:rPr lang="en-US" altLang="en-US" sz="2400" b="1">
                  <a:solidFill>
                    <a:srgbClr val="CC0000"/>
                  </a:solidFill>
                  <a:latin typeface="Times New Roman" panose="02020603050405020304" pitchFamily="18" charset="0"/>
                  <a:ea typeface="楷体_GB2312" pitchFamily="49" charset="-122"/>
                </a:rPr>
                <a:t>s </a:t>
              </a:r>
              <a:r>
                <a:rPr lang="en-US" altLang="en-US" sz="2400" b="1" baseline="30000">
                  <a:solidFill>
                    <a:srgbClr val="CC0000"/>
                  </a:solidFill>
                  <a:latin typeface="Times New Roman" panose="02020603050405020304" pitchFamily="18" charset="0"/>
                  <a:ea typeface="楷体_GB2312" pitchFamily="49" charset="-122"/>
                </a:rPr>
                <a:t>2</a:t>
              </a:r>
              <a:r>
                <a:rPr lang="en-US" altLang="en-US" sz="2400" b="1" i="1">
                  <a:solidFill>
                    <a:srgbClr val="FF0000"/>
                  </a:solidFill>
                  <a:latin typeface="Times New Roman" panose="02020603050405020304" pitchFamily="18" charset="0"/>
                  <a:ea typeface="楷体_GB2312" pitchFamily="49" charset="-122"/>
                </a:rPr>
                <a:t>     </a:t>
              </a:r>
              <a:endParaRPr lang="en-US" altLang="zh-CN" sz="2400" b="1">
                <a:solidFill>
                  <a:schemeClr val="folHlink"/>
                </a:solidFill>
                <a:latin typeface="Times New Roman" panose="02020603050405020304" pitchFamily="18" charset="0"/>
                <a:ea typeface="楷体_GB2312" pitchFamily="49" charset="-122"/>
              </a:endParaRPr>
            </a:p>
          </p:txBody>
        </p:sp>
        <p:graphicFrame>
          <p:nvGraphicFramePr>
            <p:cNvPr id="71689" name="Object 17"/>
            <p:cNvGraphicFramePr>
              <a:graphicFrameLocks noChangeAspect="1"/>
            </p:cNvGraphicFramePr>
            <p:nvPr/>
          </p:nvGraphicFramePr>
          <p:xfrm>
            <a:off x="570" y="816"/>
            <a:ext cx="4326" cy="343"/>
          </p:xfrm>
          <a:graphic>
            <a:graphicData uri="http://schemas.openxmlformats.org/presentationml/2006/ole">
              <mc:AlternateContent xmlns:mc="http://schemas.openxmlformats.org/markup-compatibility/2006">
                <mc:Choice xmlns:v="urn:schemas-microsoft-com:vml" Requires="v">
                  <p:oleObj spid="_x0000_s71727" name="Equation" r:id="rId3" imgW="2887935" imgH="236246" progId="Equation.3">
                    <p:embed/>
                  </p:oleObj>
                </mc:Choice>
                <mc:Fallback>
                  <p:oleObj name="Equation" r:id="rId3" imgW="2887935" imgH="236246" progId="Equation.3">
                    <p:embed/>
                    <p:pic>
                      <p:nvPicPr>
                        <p:cNvPr id="0" name="Object 17"/>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570" y="816"/>
                          <a:ext cx="4326"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0" name="Rectangle 18"/>
            <p:cNvSpPr>
              <a:spLocks noChangeArrowheads="1"/>
            </p:cNvSpPr>
            <p:nvPr/>
          </p:nvSpPr>
          <p:spPr bwMode="auto">
            <a:xfrm>
              <a:off x="240" y="1200"/>
              <a:ext cx="523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0000"/>
                </a:lnSpc>
                <a:spcBef>
                  <a:spcPct val="50000"/>
                </a:spcBef>
              </a:pPr>
              <a:r>
                <a:rPr lang="zh-CN" altLang="en-US" sz="2400" b="1">
                  <a:solidFill>
                    <a:schemeClr val="folHlink"/>
                  </a:solidFill>
                  <a:latin typeface="Times New Roman" panose="02020603050405020304" pitchFamily="18" charset="0"/>
                  <a:ea typeface="楷体_GB2312" pitchFamily="49" charset="-122"/>
                </a:rPr>
                <a:t>在</a:t>
              </a:r>
              <a:r>
                <a:rPr lang="en-US" altLang="zh-CN" sz="2400" b="1">
                  <a:solidFill>
                    <a:schemeClr val="folHlink"/>
                  </a:solidFill>
                  <a:latin typeface="Times New Roman" panose="02020603050405020304" pitchFamily="18" charset="0"/>
                  <a:ea typeface="楷体_GB2312" pitchFamily="49" charset="-122"/>
                </a:rPr>
                <a:t>S-G</a:t>
              </a:r>
              <a:r>
                <a:rPr lang="zh-CN" altLang="en-US" sz="2400" b="1">
                  <a:solidFill>
                    <a:schemeClr val="folHlink"/>
                  </a:solidFill>
                  <a:latin typeface="Times New Roman" panose="02020603050405020304" pitchFamily="18" charset="0"/>
                  <a:ea typeface="楷体_GB2312" pitchFamily="49" charset="-122"/>
                </a:rPr>
                <a:t>实验中，基态</a:t>
              </a:r>
              <a:r>
                <a:rPr kumimoji="1" lang="zh-CN" altLang="en-US" sz="2400" b="1">
                  <a:solidFill>
                    <a:schemeClr val="folHlink"/>
                  </a:solidFill>
                  <a:latin typeface="Times New Roman" panose="02020603050405020304" pitchFamily="18" charset="0"/>
                  <a:ea typeface="楷体_GB2312" pitchFamily="49" charset="-122"/>
                </a:rPr>
                <a:t>氦</a:t>
              </a:r>
              <a:r>
                <a:rPr lang="zh-CN" altLang="en-US" sz="2400" b="1">
                  <a:solidFill>
                    <a:schemeClr val="folHlink"/>
                  </a:solidFill>
                  <a:latin typeface="Times New Roman" panose="02020603050405020304" pitchFamily="18" charset="0"/>
                  <a:ea typeface="楷体_GB2312" pitchFamily="49" charset="-122"/>
                </a:rPr>
                <a:t>原子将</a:t>
              </a:r>
              <a:r>
                <a:rPr kumimoji="1" lang="zh-CN" altLang="en-US" sz="2400" b="1">
                  <a:solidFill>
                    <a:schemeClr val="folHlink"/>
                  </a:solidFill>
                  <a:latin typeface="Times New Roman" panose="02020603050405020304" pitchFamily="18" charset="0"/>
                  <a:ea typeface="楷体_GB2312" pitchFamily="49" charset="-122"/>
                </a:rPr>
                <a:t>形成 </a:t>
              </a:r>
              <a:r>
                <a:rPr kumimoji="1" lang="en-US" altLang="zh-CN" sz="2400" b="1">
                  <a:solidFill>
                    <a:schemeClr val="folHlink"/>
                  </a:solidFill>
                  <a:latin typeface="Times New Roman" panose="02020603050405020304" pitchFamily="18" charset="0"/>
                  <a:ea typeface="楷体_GB2312" pitchFamily="49" charset="-122"/>
                </a:rPr>
                <a:t>1 </a:t>
              </a:r>
              <a:r>
                <a:rPr kumimoji="1" lang="zh-CN" altLang="en-US" sz="2400" b="1">
                  <a:solidFill>
                    <a:schemeClr val="folHlink"/>
                  </a:solidFill>
                  <a:latin typeface="Times New Roman" panose="02020603050405020304" pitchFamily="18" charset="0"/>
                  <a:ea typeface="楷体_GB2312" pitchFamily="49" charset="-122"/>
                </a:rPr>
                <a:t>束原子射线束。</a:t>
              </a:r>
              <a:endParaRPr lang="zh-CN" altLang="en-US" sz="2400" b="1">
                <a:solidFill>
                  <a:schemeClr val="folHlink"/>
                </a:solidFill>
                <a:latin typeface="Times New Roman" panose="02020603050405020304" pitchFamily="18" charset="0"/>
                <a:ea typeface="楷体_GB2312" pitchFamily="49" charset="-122"/>
              </a:endParaRPr>
            </a:p>
          </p:txBody>
        </p:sp>
      </p:grpSp>
      <p:grpSp>
        <p:nvGrpSpPr>
          <p:cNvPr id="149523" name="Group 19"/>
          <p:cNvGrpSpPr>
            <a:grpSpLocks/>
          </p:cNvGrpSpPr>
          <p:nvPr/>
        </p:nvGrpSpPr>
        <p:grpSpPr bwMode="auto">
          <a:xfrm>
            <a:off x="838200" y="3717007"/>
            <a:ext cx="8305800" cy="2384425"/>
            <a:chOff x="240" y="2064"/>
            <a:chExt cx="5232" cy="1502"/>
          </a:xfrm>
        </p:grpSpPr>
        <p:sp>
          <p:nvSpPr>
            <p:cNvPr id="71685" name="Rectangle 20"/>
            <p:cNvSpPr>
              <a:spLocks noChangeArrowheads="1"/>
            </p:cNvSpPr>
            <p:nvPr/>
          </p:nvSpPr>
          <p:spPr bwMode="auto">
            <a:xfrm>
              <a:off x="432" y="2064"/>
              <a:ext cx="3744"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pPr>
              <a:r>
                <a:rPr lang="en-US" altLang="zh-CN" sz="2400" b="1">
                  <a:solidFill>
                    <a:srgbClr val="3333FF"/>
                  </a:solidFill>
                  <a:latin typeface="Times New Roman" panose="02020603050405020304" pitchFamily="18" charset="0"/>
                  <a:ea typeface="楷体_GB2312" pitchFamily="49" charset="-122"/>
                </a:rPr>
                <a:t> </a:t>
              </a:r>
              <a:r>
                <a:rPr lang="zh-CN" altLang="en-US" sz="2400" b="1">
                  <a:solidFill>
                    <a:srgbClr val="3333FF"/>
                  </a:solidFill>
                  <a:latin typeface="Times New Roman" panose="02020603050405020304" pitchFamily="18" charset="0"/>
                  <a:ea typeface="楷体_GB2312" pitchFamily="49" charset="-122"/>
                </a:rPr>
                <a:t>硼原子基态 </a:t>
              </a:r>
              <a:r>
                <a:rPr lang="en-US" altLang="zh-CN" sz="2400" b="1" baseline="-25000">
                  <a:solidFill>
                    <a:srgbClr val="FF3300"/>
                  </a:solidFill>
                  <a:latin typeface="Times New Roman" panose="02020603050405020304" pitchFamily="18" charset="0"/>
                  <a:ea typeface="楷体_GB2312" pitchFamily="49" charset="-122"/>
                </a:rPr>
                <a:t>5</a:t>
              </a:r>
              <a:r>
                <a:rPr lang="en-US" altLang="zh-CN" sz="2400" b="1">
                  <a:solidFill>
                    <a:srgbClr val="FF3300"/>
                  </a:solidFill>
                  <a:latin typeface="Times New Roman" panose="02020603050405020304" pitchFamily="18" charset="0"/>
                  <a:ea typeface="楷体_GB2312" pitchFamily="49" charset="-122"/>
                </a:rPr>
                <a:t>B </a:t>
              </a:r>
              <a:r>
                <a:rPr lang="en-US" altLang="zh-CN" sz="2400" b="1" baseline="30000">
                  <a:solidFill>
                    <a:srgbClr val="FF3300"/>
                  </a:solidFill>
                  <a:latin typeface="Times New Roman" panose="02020603050405020304" pitchFamily="18" charset="0"/>
                  <a:ea typeface="楷体_GB2312" pitchFamily="49" charset="-122"/>
                </a:rPr>
                <a:t> </a:t>
              </a:r>
              <a:r>
                <a:rPr lang="zh-CN" altLang="en-US" sz="2400" b="1">
                  <a:solidFill>
                    <a:srgbClr val="FF3300"/>
                  </a:solidFill>
                  <a:latin typeface="Times New Roman" panose="02020603050405020304" pitchFamily="18" charset="0"/>
                  <a:ea typeface="楷体_GB2312" pitchFamily="49" charset="-122"/>
                </a:rPr>
                <a:t>：</a:t>
              </a:r>
              <a:r>
                <a:rPr lang="zh-CN" altLang="en-US" sz="2400" b="1">
                  <a:solidFill>
                    <a:srgbClr val="3333FF"/>
                  </a:solidFill>
                  <a:latin typeface="Times New Roman" panose="02020603050405020304" pitchFamily="18" charset="0"/>
                  <a:ea typeface="楷体_GB2312" pitchFamily="49" charset="-122"/>
                </a:rPr>
                <a:t> </a:t>
              </a:r>
              <a:r>
                <a:rPr lang="en-US" altLang="zh-CN" sz="2400" b="1">
                  <a:solidFill>
                    <a:srgbClr val="CC0000"/>
                  </a:solidFill>
                  <a:latin typeface="Times New Roman" panose="02020603050405020304" pitchFamily="18" charset="0"/>
                  <a:ea typeface="楷体_GB2312" pitchFamily="49" charset="-122"/>
                </a:rPr>
                <a:t>1s </a:t>
              </a:r>
              <a:r>
                <a:rPr lang="en-US" altLang="zh-CN" sz="2400" b="1" baseline="30000">
                  <a:solidFill>
                    <a:srgbClr val="CC0000"/>
                  </a:solidFill>
                  <a:latin typeface="Times New Roman" panose="02020603050405020304" pitchFamily="18" charset="0"/>
                  <a:ea typeface="楷体_GB2312" pitchFamily="49" charset="-122"/>
                </a:rPr>
                <a:t>2</a:t>
              </a:r>
              <a:r>
                <a:rPr lang="en-US" altLang="zh-CN" sz="2400" b="1">
                  <a:solidFill>
                    <a:srgbClr val="CC0000"/>
                  </a:solidFill>
                  <a:latin typeface="Times New Roman" panose="02020603050405020304" pitchFamily="18" charset="0"/>
                  <a:ea typeface="楷体_GB2312" pitchFamily="49" charset="-122"/>
                </a:rPr>
                <a:t>2s </a:t>
              </a:r>
              <a:r>
                <a:rPr lang="en-US" altLang="zh-CN" sz="2400" b="1" baseline="30000">
                  <a:solidFill>
                    <a:srgbClr val="CC0000"/>
                  </a:solidFill>
                  <a:latin typeface="Times New Roman" panose="02020603050405020304" pitchFamily="18" charset="0"/>
                  <a:ea typeface="楷体_GB2312" pitchFamily="49" charset="-122"/>
                </a:rPr>
                <a:t>2</a:t>
              </a:r>
              <a:r>
                <a:rPr lang="en-US" altLang="zh-CN" sz="2400" b="1">
                  <a:solidFill>
                    <a:srgbClr val="CC0000"/>
                  </a:solidFill>
                  <a:latin typeface="Times New Roman" panose="02020603050405020304" pitchFamily="18" charset="0"/>
                  <a:ea typeface="楷体_GB2312" pitchFamily="49" charset="-122"/>
                </a:rPr>
                <a:t>2p </a:t>
              </a:r>
              <a:r>
                <a:rPr lang="en-US" altLang="zh-CN" sz="2400" b="1" baseline="30000">
                  <a:solidFill>
                    <a:srgbClr val="CC0000"/>
                  </a:solidFill>
                  <a:latin typeface="Times New Roman" panose="02020603050405020304" pitchFamily="18" charset="0"/>
                  <a:ea typeface="楷体_GB2312" pitchFamily="49" charset="-122"/>
                </a:rPr>
                <a:t>1</a:t>
              </a:r>
              <a:r>
                <a:rPr lang="en-US" altLang="zh-CN" sz="2400" b="1" i="1">
                  <a:solidFill>
                    <a:srgbClr val="3333FF"/>
                  </a:solidFill>
                  <a:latin typeface="Times New Roman" panose="02020603050405020304" pitchFamily="18" charset="0"/>
                  <a:ea typeface="楷体_GB2312" pitchFamily="49" charset="-122"/>
                </a:rPr>
                <a:t> </a:t>
              </a:r>
            </a:p>
          </p:txBody>
        </p:sp>
        <p:graphicFrame>
          <p:nvGraphicFramePr>
            <p:cNvPr id="71686" name="Object 21"/>
            <p:cNvGraphicFramePr>
              <a:graphicFrameLocks noChangeAspect="1"/>
            </p:cNvGraphicFramePr>
            <p:nvPr/>
          </p:nvGraphicFramePr>
          <p:xfrm>
            <a:off x="576" y="2496"/>
            <a:ext cx="4560" cy="732"/>
          </p:xfrm>
          <a:graphic>
            <a:graphicData uri="http://schemas.openxmlformats.org/presentationml/2006/ole">
              <mc:AlternateContent xmlns:mc="http://schemas.openxmlformats.org/markup-compatibility/2006">
                <mc:Choice xmlns:v="urn:schemas-microsoft-com:vml" Requires="v">
                  <p:oleObj spid="_x0000_s71728" name="Equation" r:id="rId5" imgW="2720356" imgH="472492" progId="Equation.3">
                    <p:embed/>
                  </p:oleObj>
                </mc:Choice>
                <mc:Fallback>
                  <p:oleObj name="Equation" r:id="rId5" imgW="2720356" imgH="472492" progId="Equation.3">
                    <p:embed/>
                    <p:pic>
                      <p:nvPicPr>
                        <p:cNvPr id="0" name="Object 21"/>
                        <p:cNvPicPr>
                          <a:picLocks noChangeAspect="1" noChangeArrowheads="1"/>
                        </p:cNvPicPr>
                        <p:nvPr/>
                      </p:nvPicPr>
                      <p:blipFill>
                        <a:blip r:embed="rId6">
                          <a:lum contrast="38000"/>
                          <a:extLst>
                            <a:ext uri="{28A0092B-C50C-407E-A947-70E740481C1C}">
                              <a14:useLocalDpi xmlns:a14="http://schemas.microsoft.com/office/drawing/2010/main" val="0"/>
                            </a:ext>
                          </a:extLst>
                        </a:blip>
                        <a:srcRect/>
                        <a:stretch>
                          <a:fillRect/>
                        </a:stretch>
                      </p:blipFill>
                      <p:spPr bwMode="auto">
                        <a:xfrm>
                          <a:off x="576" y="2496"/>
                          <a:ext cx="4560" cy="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7" name="Rectangle 22"/>
            <p:cNvSpPr>
              <a:spLocks noChangeArrowheads="1"/>
            </p:cNvSpPr>
            <p:nvPr/>
          </p:nvSpPr>
          <p:spPr bwMode="auto">
            <a:xfrm>
              <a:off x="240" y="3232"/>
              <a:ext cx="523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20000"/>
                </a:lnSpc>
                <a:spcBef>
                  <a:spcPct val="50000"/>
                </a:spcBef>
              </a:pPr>
              <a:r>
                <a:rPr lang="zh-CN" altLang="en-US" sz="2400" b="1">
                  <a:solidFill>
                    <a:schemeClr val="folHlink"/>
                  </a:solidFill>
                  <a:latin typeface="Times New Roman" panose="02020603050405020304" pitchFamily="18" charset="0"/>
                  <a:ea typeface="楷体_GB2312" pitchFamily="49" charset="-122"/>
                </a:rPr>
                <a:t>在</a:t>
              </a:r>
              <a:r>
                <a:rPr lang="en-US" altLang="zh-CN" sz="2400" b="1">
                  <a:solidFill>
                    <a:schemeClr val="folHlink"/>
                  </a:solidFill>
                  <a:latin typeface="Times New Roman" panose="02020603050405020304" pitchFamily="18" charset="0"/>
                  <a:ea typeface="楷体_GB2312" pitchFamily="49" charset="-122"/>
                </a:rPr>
                <a:t>S-G</a:t>
              </a:r>
              <a:r>
                <a:rPr lang="zh-CN" altLang="en-US" sz="2400" b="1">
                  <a:solidFill>
                    <a:schemeClr val="folHlink"/>
                  </a:solidFill>
                  <a:latin typeface="Times New Roman" panose="02020603050405020304" pitchFamily="18" charset="0"/>
                  <a:ea typeface="楷体_GB2312" pitchFamily="49" charset="-122"/>
                </a:rPr>
                <a:t>实验中，基态硼原子将</a:t>
              </a:r>
              <a:r>
                <a:rPr kumimoji="1" lang="zh-CN" altLang="en-US" sz="2400" b="1">
                  <a:solidFill>
                    <a:schemeClr val="folHlink"/>
                  </a:solidFill>
                  <a:latin typeface="Times New Roman" panose="02020603050405020304" pitchFamily="18" charset="0"/>
                  <a:ea typeface="楷体_GB2312" pitchFamily="49" charset="-122"/>
                </a:rPr>
                <a:t>分裂成 </a:t>
              </a:r>
              <a:r>
                <a:rPr kumimoji="1" lang="en-US" altLang="zh-CN" sz="2400" b="1">
                  <a:solidFill>
                    <a:schemeClr val="folHlink"/>
                  </a:solidFill>
                  <a:latin typeface="Times New Roman" panose="02020603050405020304" pitchFamily="18" charset="0"/>
                  <a:ea typeface="楷体_GB2312" pitchFamily="49" charset="-122"/>
                </a:rPr>
                <a:t>2</a:t>
              </a:r>
              <a:r>
                <a:rPr kumimoji="1" lang="zh-CN" altLang="en-US" sz="2400" b="1">
                  <a:solidFill>
                    <a:schemeClr val="folHlink"/>
                  </a:solidFill>
                  <a:latin typeface="Times New Roman" panose="02020603050405020304" pitchFamily="18" charset="0"/>
                  <a:ea typeface="楷体_GB2312" pitchFamily="49" charset="-122"/>
                </a:rPr>
                <a:t>束原子射线束。</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animEffect transition="in" filter="blinds(horizontal)">
                                      <p:cBhvr>
                                        <p:cTn id="7" dur="500"/>
                                        <p:tgtEl>
                                          <p:spTgt spid="1495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9523"/>
                                        </p:tgtEl>
                                        <p:attrNameLst>
                                          <p:attrName>style.visibility</p:attrName>
                                        </p:attrNameLst>
                                      </p:cBhvr>
                                      <p:to>
                                        <p:strVal val="visible"/>
                                      </p:to>
                                    </p:set>
                                    <p:animEffect transition="in" filter="wipe(up)">
                                      <p:cBhvr>
                                        <p:cTn id="12" dur="500"/>
                                        <p:tgtEl>
                                          <p:spTgt spid="149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ChangeArrowheads="1"/>
          </p:cNvSpPr>
          <p:nvPr/>
        </p:nvSpPr>
        <p:spPr bwMode="auto">
          <a:xfrm>
            <a:off x="615416" y="836712"/>
            <a:ext cx="8532812" cy="1187450"/>
          </a:xfrm>
          <a:prstGeom prst="rect">
            <a:avLst/>
          </a:prstGeom>
          <a:noFill/>
          <a:ln>
            <a:noFill/>
          </a:ln>
          <a:effectLst/>
          <a:extLst>
            <a:ext uri="{909E8E84-426E-40DD-AFC4-6F175D3DCCD1}">
              <a14:hiddenFill xmlns:a14="http://schemas.microsoft.com/office/drawing/2010/main">
                <a:gradFill rotWithShape="1">
                  <a:gsLst>
                    <a:gs pos="0">
                      <a:srgbClr val="4C1607"/>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Tahoma" panose="020B0604030504040204" pitchFamily="34" charset="0"/>
                <a:ea typeface="宋体" panose="02010600030101010101" pitchFamily="2" charset="-122"/>
              </a:defRPr>
            </a:lvl1pPr>
            <a:lvl2pPr marL="742950" indent="-285750">
              <a:tabLst>
                <a:tab pos="342900" algn="l"/>
              </a:tabLst>
              <a:defRPr>
                <a:solidFill>
                  <a:schemeClr val="tx1"/>
                </a:solidFill>
                <a:latin typeface="Tahoma" panose="020B0604030504040204" pitchFamily="34" charset="0"/>
                <a:ea typeface="宋体" panose="02010600030101010101" pitchFamily="2" charset="-122"/>
              </a:defRPr>
            </a:lvl2pPr>
            <a:lvl3pPr marL="1143000" indent="-228600">
              <a:tabLst>
                <a:tab pos="342900" algn="l"/>
              </a:tabLst>
              <a:defRPr>
                <a:solidFill>
                  <a:schemeClr val="tx1"/>
                </a:solidFill>
                <a:latin typeface="Tahoma" panose="020B0604030504040204" pitchFamily="34" charset="0"/>
                <a:ea typeface="宋体" panose="02010600030101010101" pitchFamily="2" charset="-122"/>
              </a:defRPr>
            </a:lvl3pPr>
            <a:lvl4pPr marL="1600200" indent="-228600">
              <a:tabLst>
                <a:tab pos="342900" algn="l"/>
              </a:tabLst>
              <a:defRPr>
                <a:solidFill>
                  <a:schemeClr val="tx1"/>
                </a:solidFill>
                <a:latin typeface="Tahoma" panose="020B0604030504040204" pitchFamily="34" charset="0"/>
                <a:ea typeface="宋体" panose="02010600030101010101" pitchFamily="2" charset="-122"/>
              </a:defRPr>
            </a:lvl4pPr>
            <a:lvl5pPr marL="2057400" indent="-228600">
              <a:tabLst>
                <a:tab pos="3429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2900" algn="l"/>
              </a:tabLs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1">
                <a:solidFill>
                  <a:srgbClr val="CC6600"/>
                </a:solidFill>
                <a:latin typeface="Times New Roman" panose="02020603050405020304" pitchFamily="18" charset="0"/>
                <a:ea typeface="楷体_GB2312" pitchFamily="49" charset="-122"/>
              </a:rPr>
              <a:t>5-12</a:t>
            </a:r>
            <a:r>
              <a:rPr kumimoji="1" lang="en-US" altLang="zh-CN" sz="24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写出下列原子的基态的电子组态，并确定它们的基态：</a:t>
            </a:r>
          </a:p>
          <a:p>
            <a:pPr eaLnBrk="1" hangingPunct="1"/>
            <a:r>
              <a:rPr kumimoji="1" lang="zh-CN" altLang="en-US" sz="2400" b="1">
                <a:latin typeface="Times New Roman" panose="02020603050405020304" pitchFamily="18" charset="0"/>
                <a:ea typeface="楷体_GB2312" pitchFamily="49" charset="-122"/>
              </a:rPr>
              <a:t>                    </a:t>
            </a:r>
            <a:r>
              <a:rPr kumimoji="1" lang="en-US" altLang="zh-CN" sz="2400" b="1" baseline="-25000">
                <a:solidFill>
                  <a:schemeClr val="hlink"/>
                </a:solidFill>
                <a:latin typeface="Times New Roman" panose="02020603050405020304" pitchFamily="18" charset="0"/>
                <a:ea typeface="楷体_GB2312" pitchFamily="49" charset="-122"/>
              </a:rPr>
              <a:t>15</a:t>
            </a:r>
            <a:r>
              <a:rPr kumimoji="1" lang="en-US" altLang="zh-CN" sz="2400" b="1">
                <a:solidFill>
                  <a:schemeClr val="hlink"/>
                </a:solidFill>
                <a:latin typeface="Times New Roman" panose="02020603050405020304" pitchFamily="18" charset="0"/>
                <a:ea typeface="楷体_GB2312" pitchFamily="49" charset="-122"/>
              </a:rPr>
              <a:t>P</a:t>
            </a:r>
            <a:r>
              <a:rPr kumimoji="1" lang="zh-CN" altLang="en-US" sz="2400" b="1">
                <a:solidFill>
                  <a:schemeClr val="hlink"/>
                </a:solidFill>
                <a:latin typeface="Times New Roman" panose="02020603050405020304" pitchFamily="18" charset="0"/>
                <a:ea typeface="楷体_GB2312" pitchFamily="49" charset="-122"/>
              </a:rPr>
              <a:t>；</a:t>
            </a:r>
            <a:r>
              <a:rPr kumimoji="1" lang="en-US" altLang="zh-CN" sz="2400" b="1" baseline="-25000">
                <a:solidFill>
                  <a:schemeClr val="hlink"/>
                </a:solidFill>
                <a:latin typeface="Times New Roman" panose="02020603050405020304" pitchFamily="18" charset="0"/>
                <a:ea typeface="楷体_GB2312" pitchFamily="49" charset="-122"/>
              </a:rPr>
              <a:t>16</a:t>
            </a:r>
            <a:r>
              <a:rPr kumimoji="1" lang="en-US" altLang="zh-CN" sz="2400" b="1">
                <a:solidFill>
                  <a:schemeClr val="hlink"/>
                </a:solidFill>
                <a:latin typeface="Times New Roman" panose="02020603050405020304" pitchFamily="18" charset="0"/>
                <a:ea typeface="楷体_GB2312" pitchFamily="49" charset="-122"/>
              </a:rPr>
              <a:t>S</a:t>
            </a:r>
            <a:r>
              <a:rPr kumimoji="1" lang="zh-CN" altLang="en-US" sz="2400" b="1">
                <a:solidFill>
                  <a:schemeClr val="hlink"/>
                </a:solidFill>
                <a:latin typeface="Times New Roman" panose="02020603050405020304" pitchFamily="18" charset="0"/>
                <a:ea typeface="楷体_GB2312" pitchFamily="49" charset="-122"/>
              </a:rPr>
              <a:t>；</a:t>
            </a:r>
            <a:r>
              <a:rPr kumimoji="1" lang="en-US" altLang="zh-CN" sz="2400" b="1" baseline="-25000">
                <a:solidFill>
                  <a:schemeClr val="hlink"/>
                </a:solidFill>
                <a:latin typeface="Times New Roman" panose="02020603050405020304" pitchFamily="18" charset="0"/>
                <a:ea typeface="楷体_GB2312" pitchFamily="49" charset="-122"/>
              </a:rPr>
              <a:t>17</a:t>
            </a:r>
            <a:r>
              <a:rPr kumimoji="1" lang="en-US" altLang="zh-CN" sz="2400" b="1">
                <a:solidFill>
                  <a:schemeClr val="hlink"/>
                </a:solidFill>
                <a:latin typeface="Times New Roman" panose="02020603050405020304" pitchFamily="18" charset="0"/>
                <a:ea typeface="楷体_GB2312" pitchFamily="49" charset="-122"/>
              </a:rPr>
              <a:t>Cl</a:t>
            </a:r>
            <a:r>
              <a:rPr kumimoji="1" lang="zh-CN" altLang="en-US" sz="2400" b="1">
                <a:solidFill>
                  <a:schemeClr val="hlink"/>
                </a:solidFill>
                <a:latin typeface="Times New Roman" panose="02020603050405020304" pitchFamily="18" charset="0"/>
                <a:ea typeface="楷体_GB2312" pitchFamily="49" charset="-122"/>
              </a:rPr>
              <a:t>；</a:t>
            </a:r>
            <a:r>
              <a:rPr kumimoji="1" lang="en-US" altLang="zh-CN" sz="2400" b="1" baseline="-25000">
                <a:solidFill>
                  <a:schemeClr val="hlink"/>
                </a:solidFill>
                <a:latin typeface="Times New Roman" panose="02020603050405020304" pitchFamily="18" charset="0"/>
                <a:ea typeface="楷体_GB2312" pitchFamily="49" charset="-122"/>
              </a:rPr>
              <a:t>18</a:t>
            </a:r>
            <a:r>
              <a:rPr kumimoji="1" lang="en-US" altLang="zh-CN" sz="2400" b="1">
                <a:solidFill>
                  <a:schemeClr val="hlink"/>
                </a:solidFill>
                <a:latin typeface="Times New Roman" panose="02020603050405020304" pitchFamily="18" charset="0"/>
                <a:ea typeface="楷体_GB2312" pitchFamily="49" charset="-122"/>
              </a:rPr>
              <a:t>Ar</a:t>
            </a:r>
            <a:r>
              <a:rPr kumimoji="1" lang="en-US" altLang="zh-CN" sz="2400" b="1">
                <a:latin typeface="Times New Roman" panose="02020603050405020304" pitchFamily="18" charset="0"/>
                <a:ea typeface="楷体_GB2312" pitchFamily="49" charset="-122"/>
              </a:rPr>
              <a:t> </a:t>
            </a:r>
          </a:p>
          <a:p>
            <a:pPr eaLnBrk="1" hangingPunct="1"/>
            <a:r>
              <a:rPr kumimoji="1" lang="zh-CN" altLang="en-US" sz="2400" b="1">
                <a:latin typeface="Times New Roman" panose="02020603050405020304" pitchFamily="18" charset="0"/>
                <a:ea typeface="楷体_GB2312" pitchFamily="49" charset="-122"/>
              </a:rPr>
              <a:t>解</a:t>
            </a:r>
            <a:r>
              <a:rPr kumimoji="1" lang="en-US" altLang="zh-CN" sz="2400" b="1">
                <a:latin typeface="Times New Roman" panose="02020603050405020304" pitchFamily="18" charset="0"/>
                <a:ea typeface="楷体_GB2312" pitchFamily="49" charset="-122"/>
              </a:rPr>
              <a:t>: </a:t>
            </a:r>
          </a:p>
        </p:txBody>
      </p:sp>
      <p:grpSp>
        <p:nvGrpSpPr>
          <p:cNvPr id="150560" name="Group 32"/>
          <p:cNvGrpSpPr>
            <a:grpSpLocks/>
          </p:cNvGrpSpPr>
          <p:nvPr/>
        </p:nvGrpSpPr>
        <p:grpSpPr bwMode="auto">
          <a:xfrm>
            <a:off x="1452028" y="2852837"/>
            <a:ext cx="7696200" cy="1150937"/>
            <a:chOff x="912" y="2069"/>
            <a:chExt cx="4848" cy="725"/>
          </a:xfrm>
        </p:grpSpPr>
        <p:sp>
          <p:nvSpPr>
            <p:cNvPr id="72720" name="Rectangle 16"/>
            <p:cNvSpPr>
              <a:spLocks noChangeArrowheads="1"/>
            </p:cNvSpPr>
            <p:nvPr/>
          </p:nvSpPr>
          <p:spPr bwMode="auto">
            <a:xfrm>
              <a:off x="912" y="2069"/>
              <a:ext cx="484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pPr>
              <a:r>
                <a:rPr lang="zh-CN" altLang="en-US" sz="2400" b="1">
                  <a:solidFill>
                    <a:srgbClr val="3333FF"/>
                  </a:solidFill>
                  <a:latin typeface="Times New Roman" panose="02020603050405020304" pitchFamily="18" charset="0"/>
                  <a:ea typeface="楷体_GB2312" pitchFamily="49" charset="-122"/>
                </a:rPr>
                <a:t>硫原子基态 </a:t>
              </a:r>
              <a:r>
                <a:rPr lang="en-US" altLang="zh-CN" sz="2400" b="1" baseline="-25000">
                  <a:solidFill>
                    <a:srgbClr val="FF3300"/>
                  </a:solidFill>
                  <a:latin typeface="Times New Roman" panose="02020603050405020304" pitchFamily="18" charset="0"/>
                  <a:ea typeface="楷体_GB2312" pitchFamily="49" charset="-122"/>
                </a:rPr>
                <a:t>16</a:t>
              </a:r>
              <a:r>
                <a:rPr lang="en-US" altLang="zh-CN" sz="2400" b="1">
                  <a:solidFill>
                    <a:srgbClr val="FF3300"/>
                  </a:solidFill>
                  <a:latin typeface="Times New Roman" panose="02020603050405020304" pitchFamily="18" charset="0"/>
                  <a:ea typeface="楷体_GB2312" pitchFamily="49" charset="-122"/>
                </a:rPr>
                <a:t>S </a:t>
              </a:r>
              <a:r>
                <a:rPr lang="en-US" altLang="zh-CN" sz="2400" b="1" baseline="30000">
                  <a:solidFill>
                    <a:srgbClr val="FF3300"/>
                  </a:solidFill>
                  <a:latin typeface="Times New Roman" panose="02020603050405020304" pitchFamily="18" charset="0"/>
                  <a:ea typeface="楷体_GB2312" pitchFamily="49" charset="-122"/>
                </a:rPr>
                <a:t> </a:t>
              </a:r>
              <a:r>
                <a:rPr lang="zh-CN" altLang="en-US" sz="2400" b="1">
                  <a:solidFill>
                    <a:srgbClr val="FF3300"/>
                  </a:solidFill>
                  <a:latin typeface="Times New Roman" panose="02020603050405020304" pitchFamily="18" charset="0"/>
                  <a:ea typeface="楷体_GB2312" pitchFamily="49" charset="-122"/>
                </a:rPr>
                <a:t>：</a:t>
              </a:r>
              <a:r>
                <a:rPr lang="zh-CN" altLang="en-US" sz="2400" b="1">
                  <a:solidFill>
                    <a:srgbClr val="3333FF"/>
                  </a:solidFill>
                  <a:latin typeface="Times New Roman" panose="02020603050405020304" pitchFamily="18" charset="0"/>
                  <a:ea typeface="楷体_GB2312" pitchFamily="49" charset="-122"/>
                </a:rPr>
                <a:t> </a:t>
              </a:r>
              <a:r>
                <a:rPr lang="en-US" altLang="zh-CN" sz="2400" b="1" i="1">
                  <a:solidFill>
                    <a:srgbClr val="3333FF"/>
                  </a:solidFill>
                  <a:latin typeface="Times New Roman" panose="02020603050405020304" pitchFamily="18" charset="0"/>
                  <a:ea typeface="楷体_GB2312" pitchFamily="49" charset="-122"/>
                </a:rPr>
                <a:t>1s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2p </a:t>
              </a:r>
              <a:r>
                <a:rPr lang="en-US" altLang="zh-CN" sz="2400" b="1" i="1" baseline="30000">
                  <a:solidFill>
                    <a:srgbClr val="3333FF"/>
                  </a:solidFill>
                  <a:latin typeface="Times New Roman" panose="02020603050405020304" pitchFamily="18" charset="0"/>
                  <a:ea typeface="楷体_GB2312" pitchFamily="49" charset="-122"/>
                </a:rPr>
                <a:t>6</a:t>
              </a:r>
              <a:r>
                <a:rPr lang="en-US" altLang="zh-CN" sz="2400" b="1" i="1">
                  <a:solidFill>
                    <a:srgbClr val="3333FF"/>
                  </a:solidFill>
                  <a:latin typeface="Times New Roman" panose="02020603050405020304" pitchFamily="18" charset="0"/>
                  <a:ea typeface="楷体_GB2312" pitchFamily="49" charset="-122"/>
                </a:rPr>
                <a:t>3s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3p </a:t>
              </a:r>
              <a:r>
                <a:rPr lang="en-US" altLang="zh-CN" sz="2400" b="1" i="1" baseline="30000">
                  <a:solidFill>
                    <a:srgbClr val="3333FF"/>
                  </a:solidFill>
                  <a:latin typeface="Times New Roman" panose="02020603050405020304" pitchFamily="18" charset="0"/>
                  <a:ea typeface="楷体_GB2312" pitchFamily="49" charset="-122"/>
                </a:rPr>
                <a:t>4</a:t>
              </a:r>
              <a:r>
                <a:rPr lang="en-US" altLang="zh-CN" sz="2400" b="1" i="1">
                  <a:solidFill>
                    <a:srgbClr val="3333FF"/>
                  </a:solidFill>
                  <a:latin typeface="Times New Roman" panose="02020603050405020304" pitchFamily="18" charset="0"/>
                  <a:ea typeface="楷体_GB2312" pitchFamily="49" charset="-122"/>
                </a:rPr>
                <a:t> </a:t>
              </a:r>
            </a:p>
          </p:txBody>
        </p:sp>
        <p:graphicFrame>
          <p:nvGraphicFramePr>
            <p:cNvPr id="72721" name="Object 17"/>
            <p:cNvGraphicFramePr>
              <a:graphicFrameLocks noChangeAspect="1"/>
            </p:cNvGraphicFramePr>
            <p:nvPr/>
          </p:nvGraphicFramePr>
          <p:xfrm>
            <a:off x="1156" y="2387"/>
            <a:ext cx="3483" cy="407"/>
          </p:xfrm>
          <a:graphic>
            <a:graphicData uri="http://schemas.openxmlformats.org/presentationml/2006/ole">
              <mc:AlternateContent xmlns:mc="http://schemas.openxmlformats.org/markup-compatibility/2006">
                <mc:Choice xmlns:v="urn:schemas-microsoft-com:vml" Requires="v">
                  <p:oleObj spid="_x0000_s72812" name="公式" r:id="rId3" imgW="1607768" imgH="243804" progId="Equation.3">
                    <p:embed/>
                  </p:oleObj>
                </mc:Choice>
                <mc:Fallback>
                  <p:oleObj name="公式" r:id="rId3" imgW="1607768" imgH="243804" progId="Equation.3">
                    <p:embed/>
                    <p:pic>
                      <p:nvPicPr>
                        <p:cNvPr id="0" name="Object 17"/>
                        <p:cNvPicPr>
                          <a:picLocks noChangeAspect="1" noChangeArrowheads="1"/>
                        </p:cNvPicPr>
                        <p:nvPr/>
                      </p:nvPicPr>
                      <p:blipFill>
                        <a:blip r:embed="rId4">
                          <a:lum bright="12000" contrast="38000"/>
                          <a:extLst>
                            <a:ext uri="{28A0092B-C50C-407E-A947-70E740481C1C}">
                              <a14:useLocalDpi xmlns:a14="http://schemas.microsoft.com/office/drawing/2010/main" val="0"/>
                            </a:ext>
                          </a:extLst>
                        </a:blip>
                        <a:srcRect/>
                        <a:stretch>
                          <a:fillRect/>
                        </a:stretch>
                      </p:blipFill>
                      <p:spPr bwMode="auto">
                        <a:xfrm>
                          <a:off x="1156" y="2387"/>
                          <a:ext cx="3483" cy="4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0561" name="Group 33"/>
          <p:cNvGrpSpPr>
            <a:grpSpLocks/>
          </p:cNvGrpSpPr>
          <p:nvPr/>
        </p:nvGrpSpPr>
        <p:grpSpPr bwMode="auto">
          <a:xfrm>
            <a:off x="1452028" y="3933924"/>
            <a:ext cx="7696200" cy="1177925"/>
            <a:chOff x="912" y="2750"/>
            <a:chExt cx="4848" cy="742"/>
          </a:xfrm>
        </p:grpSpPr>
        <p:sp>
          <p:nvSpPr>
            <p:cNvPr id="72718" name="Rectangle 19"/>
            <p:cNvSpPr>
              <a:spLocks noChangeArrowheads="1"/>
            </p:cNvSpPr>
            <p:nvPr/>
          </p:nvSpPr>
          <p:spPr bwMode="auto">
            <a:xfrm>
              <a:off x="912" y="2750"/>
              <a:ext cx="484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pPr>
              <a:r>
                <a:rPr lang="zh-CN" altLang="en-US" sz="2400" b="1">
                  <a:solidFill>
                    <a:srgbClr val="3333FF"/>
                  </a:solidFill>
                  <a:latin typeface="Times New Roman" panose="02020603050405020304" pitchFamily="18" charset="0"/>
                  <a:ea typeface="楷体_GB2312" pitchFamily="49" charset="-122"/>
                </a:rPr>
                <a:t>氯原子基态 </a:t>
              </a:r>
              <a:r>
                <a:rPr lang="en-US" altLang="zh-CN" sz="2400" b="1" baseline="-25000">
                  <a:solidFill>
                    <a:srgbClr val="FF3300"/>
                  </a:solidFill>
                  <a:latin typeface="Times New Roman" panose="02020603050405020304" pitchFamily="18" charset="0"/>
                  <a:ea typeface="楷体_GB2312" pitchFamily="49" charset="-122"/>
                </a:rPr>
                <a:t>17</a:t>
              </a:r>
              <a:r>
                <a:rPr lang="en-US" altLang="zh-CN" sz="2400" b="1">
                  <a:solidFill>
                    <a:srgbClr val="FF3300"/>
                  </a:solidFill>
                  <a:latin typeface="Times New Roman" panose="02020603050405020304" pitchFamily="18" charset="0"/>
                  <a:ea typeface="楷体_GB2312" pitchFamily="49" charset="-122"/>
                </a:rPr>
                <a:t>Cl </a:t>
              </a:r>
              <a:r>
                <a:rPr lang="en-US" altLang="zh-CN" sz="2400" b="1" baseline="30000">
                  <a:solidFill>
                    <a:srgbClr val="FF3300"/>
                  </a:solidFill>
                  <a:latin typeface="Times New Roman" panose="02020603050405020304" pitchFamily="18" charset="0"/>
                  <a:ea typeface="楷体_GB2312" pitchFamily="49" charset="-122"/>
                </a:rPr>
                <a:t> </a:t>
              </a:r>
              <a:r>
                <a:rPr lang="zh-CN" altLang="en-US" sz="2400" b="1">
                  <a:solidFill>
                    <a:srgbClr val="FF3300"/>
                  </a:solidFill>
                  <a:latin typeface="Times New Roman" panose="02020603050405020304" pitchFamily="18" charset="0"/>
                  <a:ea typeface="楷体_GB2312" pitchFamily="49" charset="-122"/>
                </a:rPr>
                <a:t>：</a:t>
              </a:r>
              <a:r>
                <a:rPr lang="zh-CN" altLang="en-US" sz="2400" b="1">
                  <a:solidFill>
                    <a:srgbClr val="3333FF"/>
                  </a:solidFill>
                  <a:latin typeface="Times New Roman" panose="02020603050405020304" pitchFamily="18" charset="0"/>
                  <a:ea typeface="楷体_GB2312" pitchFamily="49" charset="-122"/>
                </a:rPr>
                <a:t> </a:t>
              </a:r>
              <a:r>
                <a:rPr lang="en-US" altLang="zh-CN" sz="2400" b="1" i="1">
                  <a:solidFill>
                    <a:srgbClr val="3333FF"/>
                  </a:solidFill>
                  <a:latin typeface="Times New Roman" panose="02020603050405020304" pitchFamily="18" charset="0"/>
                  <a:ea typeface="楷体_GB2312" pitchFamily="49" charset="-122"/>
                </a:rPr>
                <a:t>1s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2p </a:t>
              </a:r>
              <a:r>
                <a:rPr lang="en-US" altLang="zh-CN" sz="2400" b="1" i="1" baseline="30000">
                  <a:solidFill>
                    <a:srgbClr val="3333FF"/>
                  </a:solidFill>
                  <a:latin typeface="Times New Roman" panose="02020603050405020304" pitchFamily="18" charset="0"/>
                  <a:ea typeface="楷体_GB2312" pitchFamily="49" charset="-122"/>
                </a:rPr>
                <a:t>6</a:t>
              </a:r>
              <a:r>
                <a:rPr lang="en-US" altLang="zh-CN" sz="2400" b="1" i="1">
                  <a:solidFill>
                    <a:srgbClr val="3333FF"/>
                  </a:solidFill>
                  <a:latin typeface="Times New Roman" panose="02020603050405020304" pitchFamily="18" charset="0"/>
                  <a:ea typeface="楷体_GB2312" pitchFamily="49" charset="-122"/>
                </a:rPr>
                <a:t>3s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3p </a:t>
              </a:r>
              <a:r>
                <a:rPr lang="en-US" altLang="zh-CN" sz="2400" b="1" i="1" baseline="30000">
                  <a:solidFill>
                    <a:srgbClr val="3333FF"/>
                  </a:solidFill>
                  <a:latin typeface="Times New Roman" panose="02020603050405020304" pitchFamily="18" charset="0"/>
                  <a:ea typeface="楷体_GB2312" pitchFamily="49" charset="-122"/>
                </a:rPr>
                <a:t>5</a:t>
              </a:r>
              <a:r>
                <a:rPr lang="en-US" altLang="zh-CN" sz="2400" b="1" i="1">
                  <a:solidFill>
                    <a:srgbClr val="3333FF"/>
                  </a:solidFill>
                  <a:latin typeface="Times New Roman" panose="02020603050405020304" pitchFamily="18" charset="0"/>
                  <a:ea typeface="楷体_GB2312" pitchFamily="49" charset="-122"/>
                </a:rPr>
                <a:t> </a:t>
              </a:r>
            </a:p>
          </p:txBody>
        </p:sp>
        <p:graphicFrame>
          <p:nvGraphicFramePr>
            <p:cNvPr id="72719" name="Object 20"/>
            <p:cNvGraphicFramePr>
              <a:graphicFrameLocks noChangeAspect="1"/>
            </p:cNvGraphicFramePr>
            <p:nvPr/>
          </p:nvGraphicFramePr>
          <p:xfrm>
            <a:off x="1202" y="3113"/>
            <a:ext cx="2667" cy="379"/>
          </p:xfrm>
          <a:graphic>
            <a:graphicData uri="http://schemas.openxmlformats.org/presentationml/2006/ole">
              <mc:AlternateContent xmlns:mc="http://schemas.openxmlformats.org/markup-compatibility/2006">
                <mc:Choice xmlns:v="urn:schemas-microsoft-com:vml" Requires="v">
                  <p:oleObj spid="_x0000_s72813" name="Equation" r:id="rId5" imgW="1264835" imgH="243804" progId="Equation.3">
                    <p:embed/>
                  </p:oleObj>
                </mc:Choice>
                <mc:Fallback>
                  <p:oleObj name="Equation" r:id="rId5" imgW="1264835" imgH="243804" progId="Equation.3">
                    <p:embed/>
                    <p:pic>
                      <p:nvPicPr>
                        <p:cNvPr id="0" name="Object 20"/>
                        <p:cNvPicPr>
                          <a:picLocks noChangeAspect="1" noChangeArrowheads="1"/>
                        </p:cNvPicPr>
                        <p:nvPr/>
                      </p:nvPicPr>
                      <p:blipFill>
                        <a:blip r:embed="rId6">
                          <a:lum bright="12000" contrast="38000"/>
                          <a:extLst>
                            <a:ext uri="{28A0092B-C50C-407E-A947-70E740481C1C}">
                              <a14:useLocalDpi xmlns:a14="http://schemas.microsoft.com/office/drawing/2010/main" val="0"/>
                            </a:ext>
                          </a:extLst>
                        </a:blip>
                        <a:srcRect/>
                        <a:stretch>
                          <a:fillRect/>
                        </a:stretch>
                      </p:blipFill>
                      <p:spPr bwMode="auto">
                        <a:xfrm>
                          <a:off x="1202" y="3113"/>
                          <a:ext cx="2667" cy="3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0559" name="Group 31"/>
          <p:cNvGrpSpPr>
            <a:grpSpLocks/>
          </p:cNvGrpSpPr>
          <p:nvPr/>
        </p:nvGrpSpPr>
        <p:grpSpPr bwMode="auto">
          <a:xfrm>
            <a:off x="1452028" y="1701899"/>
            <a:ext cx="7696200" cy="1071563"/>
            <a:chOff x="912" y="1344"/>
            <a:chExt cx="4848" cy="675"/>
          </a:xfrm>
        </p:grpSpPr>
        <p:sp>
          <p:nvSpPr>
            <p:cNvPr id="72716" name="Rectangle 23"/>
            <p:cNvSpPr>
              <a:spLocks noChangeArrowheads="1"/>
            </p:cNvSpPr>
            <p:nvPr/>
          </p:nvSpPr>
          <p:spPr bwMode="auto">
            <a:xfrm>
              <a:off x="912" y="1344"/>
              <a:ext cx="484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pPr>
              <a:r>
                <a:rPr lang="zh-CN" altLang="en-US" sz="2400" b="1">
                  <a:solidFill>
                    <a:srgbClr val="3333FF"/>
                  </a:solidFill>
                  <a:latin typeface="Times New Roman" panose="02020603050405020304" pitchFamily="18" charset="0"/>
                  <a:ea typeface="楷体_GB2312" pitchFamily="49" charset="-122"/>
                </a:rPr>
                <a:t>磷原子基态 </a:t>
              </a:r>
              <a:r>
                <a:rPr lang="en-US" altLang="zh-CN" sz="2400" b="1" baseline="-25000">
                  <a:solidFill>
                    <a:srgbClr val="FF3300"/>
                  </a:solidFill>
                  <a:latin typeface="Times New Roman" panose="02020603050405020304" pitchFamily="18" charset="0"/>
                  <a:ea typeface="楷体_GB2312" pitchFamily="49" charset="-122"/>
                </a:rPr>
                <a:t>15</a:t>
              </a:r>
              <a:r>
                <a:rPr lang="en-US" altLang="zh-CN" sz="2400" b="1">
                  <a:solidFill>
                    <a:srgbClr val="FF3300"/>
                  </a:solidFill>
                  <a:latin typeface="Times New Roman" panose="02020603050405020304" pitchFamily="18" charset="0"/>
                  <a:ea typeface="楷体_GB2312" pitchFamily="49" charset="-122"/>
                </a:rPr>
                <a:t>P </a:t>
              </a:r>
              <a:r>
                <a:rPr lang="en-US" altLang="zh-CN" sz="2400" b="1" baseline="30000">
                  <a:solidFill>
                    <a:srgbClr val="FF3300"/>
                  </a:solidFill>
                  <a:latin typeface="Times New Roman" panose="02020603050405020304" pitchFamily="18" charset="0"/>
                  <a:ea typeface="楷体_GB2312" pitchFamily="49" charset="-122"/>
                </a:rPr>
                <a:t> </a:t>
              </a:r>
              <a:r>
                <a:rPr lang="zh-CN" altLang="en-US" sz="2400" b="1">
                  <a:solidFill>
                    <a:srgbClr val="FF3300"/>
                  </a:solidFill>
                  <a:latin typeface="Times New Roman" panose="02020603050405020304" pitchFamily="18" charset="0"/>
                  <a:ea typeface="楷体_GB2312" pitchFamily="49" charset="-122"/>
                </a:rPr>
                <a:t>：</a:t>
              </a:r>
              <a:r>
                <a:rPr lang="zh-CN" altLang="en-US" sz="2400" b="1">
                  <a:solidFill>
                    <a:srgbClr val="3333FF"/>
                  </a:solidFill>
                  <a:latin typeface="Times New Roman" panose="02020603050405020304" pitchFamily="18" charset="0"/>
                  <a:ea typeface="楷体_GB2312" pitchFamily="49" charset="-122"/>
                </a:rPr>
                <a:t> </a:t>
              </a:r>
              <a:r>
                <a:rPr lang="en-US" altLang="zh-CN" sz="2400" b="1" i="1">
                  <a:solidFill>
                    <a:srgbClr val="3333FF"/>
                  </a:solidFill>
                  <a:latin typeface="Times New Roman" panose="02020603050405020304" pitchFamily="18" charset="0"/>
                  <a:ea typeface="楷体_GB2312" pitchFamily="49" charset="-122"/>
                </a:rPr>
                <a:t>1s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2p </a:t>
              </a:r>
              <a:r>
                <a:rPr lang="en-US" altLang="zh-CN" sz="2400" b="1" i="1" baseline="30000">
                  <a:solidFill>
                    <a:srgbClr val="3333FF"/>
                  </a:solidFill>
                  <a:latin typeface="Times New Roman" panose="02020603050405020304" pitchFamily="18" charset="0"/>
                  <a:ea typeface="楷体_GB2312" pitchFamily="49" charset="-122"/>
                </a:rPr>
                <a:t>6</a:t>
              </a:r>
              <a:r>
                <a:rPr lang="en-US" altLang="zh-CN" sz="2400" b="1" i="1">
                  <a:solidFill>
                    <a:srgbClr val="3333FF"/>
                  </a:solidFill>
                  <a:latin typeface="Times New Roman" panose="02020603050405020304" pitchFamily="18" charset="0"/>
                  <a:ea typeface="楷体_GB2312" pitchFamily="49" charset="-122"/>
                </a:rPr>
                <a:t>3s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3p </a:t>
              </a:r>
              <a:r>
                <a:rPr lang="en-US" altLang="zh-CN" sz="2400" b="1" i="1" baseline="30000">
                  <a:solidFill>
                    <a:srgbClr val="3333FF"/>
                  </a:solidFill>
                  <a:latin typeface="Times New Roman" panose="02020603050405020304" pitchFamily="18" charset="0"/>
                  <a:ea typeface="楷体_GB2312" pitchFamily="49" charset="-122"/>
                </a:rPr>
                <a:t>3</a:t>
              </a:r>
              <a:r>
                <a:rPr lang="en-US" altLang="zh-CN" sz="2400" b="1" i="1">
                  <a:solidFill>
                    <a:srgbClr val="3333FF"/>
                  </a:solidFill>
                  <a:latin typeface="Times New Roman" panose="02020603050405020304" pitchFamily="18" charset="0"/>
                  <a:ea typeface="楷体_GB2312" pitchFamily="49" charset="-122"/>
                </a:rPr>
                <a:t> </a:t>
              </a:r>
            </a:p>
          </p:txBody>
        </p:sp>
        <p:graphicFrame>
          <p:nvGraphicFramePr>
            <p:cNvPr id="72717" name="Object 24"/>
            <p:cNvGraphicFramePr>
              <a:graphicFrameLocks noChangeAspect="1"/>
            </p:cNvGraphicFramePr>
            <p:nvPr/>
          </p:nvGraphicFramePr>
          <p:xfrm>
            <a:off x="1111" y="1661"/>
            <a:ext cx="3911" cy="358"/>
          </p:xfrm>
          <a:graphic>
            <a:graphicData uri="http://schemas.openxmlformats.org/presentationml/2006/ole">
              <mc:AlternateContent xmlns:mc="http://schemas.openxmlformats.org/markup-compatibility/2006">
                <mc:Choice xmlns:v="urn:schemas-microsoft-com:vml" Requires="v">
                  <p:oleObj spid="_x0000_s72814" name="Equation" r:id="rId7" imgW="2103163" imgH="243804" progId="Equation.3">
                    <p:embed/>
                  </p:oleObj>
                </mc:Choice>
                <mc:Fallback>
                  <p:oleObj name="Equation" r:id="rId7" imgW="2103163" imgH="243804" progId="Equation.3">
                    <p:embed/>
                    <p:pic>
                      <p:nvPicPr>
                        <p:cNvPr id="0" name="Object 24"/>
                        <p:cNvPicPr>
                          <a:picLocks noChangeAspect="1" noChangeArrowheads="1"/>
                        </p:cNvPicPr>
                        <p:nvPr/>
                      </p:nvPicPr>
                      <p:blipFill>
                        <a:blip r:embed="rId8">
                          <a:lum bright="18000" contrast="38000"/>
                          <a:extLst>
                            <a:ext uri="{28A0092B-C50C-407E-A947-70E740481C1C}">
                              <a14:useLocalDpi xmlns:a14="http://schemas.microsoft.com/office/drawing/2010/main" val="0"/>
                            </a:ext>
                          </a:extLst>
                        </a:blip>
                        <a:srcRect/>
                        <a:stretch>
                          <a:fillRect/>
                        </a:stretch>
                      </p:blipFill>
                      <p:spPr bwMode="auto">
                        <a:xfrm>
                          <a:off x="1111" y="1661"/>
                          <a:ext cx="3911" cy="3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2711" name="Object 27"/>
          <p:cNvGraphicFramePr>
            <a:graphicFrameLocks noChangeAspect="1"/>
          </p:cNvGraphicFramePr>
          <p:nvPr/>
        </p:nvGraphicFramePr>
        <p:xfrm>
          <a:off x="1554163" y="7935913"/>
          <a:ext cx="4151312" cy="533400"/>
        </p:xfrm>
        <a:graphic>
          <a:graphicData uri="http://schemas.openxmlformats.org/presentationml/2006/ole">
            <mc:AlternateContent xmlns:mc="http://schemas.openxmlformats.org/markup-compatibility/2006">
              <mc:Choice xmlns:v="urn:schemas-microsoft-com:vml" Requires="v">
                <p:oleObj spid="_x0000_s72815" name="Equation" r:id="rId9" imgW="1424856" imgH="236246" progId="Equation.3">
                  <p:embed/>
                </p:oleObj>
              </mc:Choice>
              <mc:Fallback>
                <p:oleObj name="Equation" r:id="rId9" imgW="1424856" imgH="236246" progId="Equation.3">
                  <p:embed/>
                  <p:pic>
                    <p:nvPicPr>
                      <p:cNvPr id="0" name="Object 27"/>
                      <p:cNvPicPr>
                        <a:picLocks noChangeAspect="1" noChangeArrowheads="1"/>
                      </p:cNvPicPr>
                      <p:nvPr/>
                    </p:nvPicPr>
                    <p:blipFill>
                      <a:blip r:embed="rId10">
                        <a:lum bright="12000" contrast="38000"/>
                        <a:extLst>
                          <a:ext uri="{28A0092B-C50C-407E-A947-70E740481C1C}">
                            <a14:useLocalDpi xmlns:a14="http://schemas.microsoft.com/office/drawing/2010/main" val="0"/>
                          </a:ext>
                        </a:extLst>
                      </a:blip>
                      <a:srcRect/>
                      <a:stretch>
                        <a:fillRect/>
                      </a:stretch>
                    </p:blipFill>
                    <p:spPr bwMode="auto">
                      <a:xfrm>
                        <a:off x="1554163" y="7935913"/>
                        <a:ext cx="4151312"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0562" name="Group 34"/>
          <p:cNvGrpSpPr>
            <a:grpSpLocks/>
          </p:cNvGrpSpPr>
          <p:nvPr/>
        </p:nvGrpSpPr>
        <p:grpSpPr bwMode="auto">
          <a:xfrm>
            <a:off x="1452028" y="5013424"/>
            <a:ext cx="7696200" cy="1038225"/>
            <a:chOff x="912" y="3430"/>
            <a:chExt cx="4848" cy="654"/>
          </a:xfrm>
        </p:grpSpPr>
        <p:sp>
          <p:nvSpPr>
            <p:cNvPr id="72714" name="Rectangle 29"/>
            <p:cNvSpPr>
              <a:spLocks noChangeArrowheads="1"/>
            </p:cNvSpPr>
            <p:nvPr/>
          </p:nvSpPr>
          <p:spPr bwMode="auto">
            <a:xfrm>
              <a:off x="912" y="3430"/>
              <a:ext cx="4848"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ct val="110000"/>
                </a:lnSpc>
              </a:pPr>
              <a:r>
                <a:rPr lang="zh-CN" altLang="en-US" sz="2400" b="1">
                  <a:solidFill>
                    <a:srgbClr val="3333FF"/>
                  </a:solidFill>
                  <a:latin typeface="Times New Roman" panose="02020603050405020304" pitchFamily="18" charset="0"/>
                  <a:ea typeface="楷体_GB2312" pitchFamily="49" charset="-122"/>
                </a:rPr>
                <a:t>氩原子基态 </a:t>
              </a:r>
              <a:r>
                <a:rPr lang="en-US" altLang="zh-CN" sz="2400" b="1" baseline="-25000">
                  <a:solidFill>
                    <a:srgbClr val="FF3300"/>
                  </a:solidFill>
                  <a:latin typeface="Times New Roman" panose="02020603050405020304" pitchFamily="18" charset="0"/>
                  <a:ea typeface="楷体_GB2312" pitchFamily="49" charset="-122"/>
                </a:rPr>
                <a:t>18</a:t>
              </a:r>
              <a:r>
                <a:rPr lang="en-US" altLang="zh-CN" sz="2400" b="1">
                  <a:solidFill>
                    <a:srgbClr val="FF3300"/>
                  </a:solidFill>
                  <a:latin typeface="Times New Roman" panose="02020603050405020304" pitchFamily="18" charset="0"/>
                  <a:ea typeface="楷体_GB2312" pitchFamily="49" charset="-122"/>
                </a:rPr>
                <a:t>Ar </a:t>
              </a:r>
              <a:r>
                <a:rPr lang="en-US" altLang="zh-CN" sz="2400" b="1" baseline="30000">
                  <a:solidFill>
                    <a:srgbClr val="FF3300"/>
                  </a:solidFill>
                  <a:latin typeface="Times New Roman" panose="02020603050405020304" pitchFamily="18" charset="0"/>
                  <a:ea typeface="楷体_GB2312" pitchFamily="49" charset="-122"/>
                </a:rPr>
                <a:t> </a:t>
              </a:r>
              <a:r>
                <a:rPr lang="zh-CN" altLang="en-US" sz="2400" b="1">
                  <a:solidFill>
                    <a:srgbClr val="FF3300"/>
                  </a:solidFill>
                  <a:latin typeface="Times New Roman" panose="02020603050405020304" pitchFamily="18" charset="0"/>
                  <a:ea typeface="楷体_GB2312" pitchFamily="49" charset="-122"/>
                </a:rPr>
                <a:t>：</a:t>
              </a:r>
              <a:r>
                <a:rPr lang="zh-CN" altLang="en-US" sz="2400" b="1">
                  <a:solidFill>
                    <a:srgbClr val="3333FF"/>
                  </a:solidFill>
                  <a:latin typeface="Times New Roman" panose="02020603050405020304" pitchFamily="18" charset="0"/>
                  <a:ea typeface="楷体_GB2312" pitchFamily="49" charset="-122"/>
                </a:rPr>
                <a:t> </a:t>
              </a:r>
              <a:r>
                <a:rPr lang="en-US" altLang="zh-CN" sz="2400" b="1" i="1">
                  <a:solidFill>
                    <a:srgbClr val="3333FF"/>
                  </a:solidFill>
                  <a:latin typeface="Times New Roman" panose="02020603050405020304" pitchFamily="18" charset="0"/>
                  <a:ea typeface="楷体_GB2312" pitchFamily="49" charset="-122"/>
                </a:rPr>
                <a:t>1s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2p </a:t>
              </a:r>
              <a:r>
                <a:rPr lang="en-US" altLang="zh-CN" sz="2400" b="1" i="1" baseline="30000">
                  <a:solidFill>
                    <a:srgbClr val="3333FF"/>
                  </a:solidFill>
                  <a:latin typeface="Times New Roman" panose="02020603050405020304" pitchFamily="18" charset="0"/>
                  <a:ea typeface="楷体_GB2312" pitchFamily="49" charset="-122"/>
                </a:rPr>
                <a:t>6</a:t>
              </a:r>
              <a:r>
                <a:rPr lang="en-US" altLang="zh-CN" sz="2400" b="1" i="1">
                  <a:solidFill>
                    <a:srgbClr val="3333FF"/>
                  </a:solidFill>
                  <a:latin typeface="Times New Roman" panose="02020603050405020304" pitchFamily="18" charset="0"/>
                  <a:ea typeface="楷体_GB2312" pitchFamily="49" charset="-122"/>
                </a:rPr>
                <a:t>3s </a:t>
              </a:r>
              <a:r>
                <a:rPr lang="en-US" altLang="zh-CN" sz="2400" b="1" i="1" baseline="30000">
                  <a:solidFill>
                    <a:srgbClr val="3333FF"/>
                  </a:solidFill>
                  <a:latin typeface="Times New Roman" panose="02020603050405020304" pitchFamily="18" charset="0"/>
                  <a:ea typeface="楷体_GB2312" pitchFamily="49" charset="-122"/>
                </a:rPr>
                <a:t>2</a:t>
              </a:r>
              <a:r>
                <a:rPr lang="en-US" altLang="zh-CN" sz="2400" b="1" i="1">
                  <a:solidFill>
                    <a:srgbClr val="3333FF"/>
                  </a:solidFill>
                  <a:latin typeface="Times New Roman" panose="02020603050405020304" pitchFamily="18" charset="0"/>
                  <a:ea typeface="楷体_GB2312" pitchFamily="49" charset="-122"/>
                </a:rPr>
                <a:t>3p </a:t>
              </a:r>
              <a:r>
                <a:rPr lang="en-US" altLang="zh-CN" sz="2400" b="1" i="1" baseline="30000">
                  <a:solidFill>
                    <a:srgbClr val="3333FF"/>
                  </a:solidFill>
                  <a:latin typeface="Times New Roman" panose="02020603050405020304" pitchFamily="18" charset="0"/>
                  <a:ea typeface="楷体_GB2312" pitchFamily="49" charset="-122"/>
                </a:rPr>
                <a:t>6</a:t>
              </a:r>
              <a:r>
                <a:rPr lang="en-US" altLang="zh-CN" sz="2400" b="1" i="1">
                  <a:solidFill>
                    <a:srgbClr val="3333FF"/>
                  </a:solidFill>
                  <a:latin typeface="Times New Roman" panose="02020603050405020304" pitchFamily="18" charset="0"/>
                  <a:ea typeface="楷体_GB2312" pitchFamily="49" charset="-122"/>
                </a:rPr>
                <a:t> </a:t>
              </a:r>
            </a:p>
          </p:txBody>
        </p:sp>
        <p:graphicFrame>
          <p:nvGraphicFramePr>
            <p:cNvPr id="72715" name="Object 30"/>
            <p:cNvGraphicFramePr>
              <a:graphicFrameLocks noChangeAspect="1"/>
            </p:cNvGraphicFramePr>
            <p:nvPr/>
          </p:nvGraphicFramePr>
          <p:xfrm>
            <a:off x="1247" y="3748"/>
            <a:ext cx="2615" cy="336"/>
          </p:xfrm>
          <a:graphic>
            <a:graphicData uri="http://schemas.openxmlformats.org/presentationml/2006/ole">
              <mc:AlternateContent xmlns:mc="http://schemas.openxmlformats.org/markup-compatibility/2006">
                <mc:Choice xmlns:v="urn:schemas-microsoft-com:vml" Requires="v">
                  <p:oleObj spid="_x0000_s72816" name="Equation" r:id="rId11" imgW="1424856" imgH="236246" progId="Equation.3">
                    <p:embed/>
                  </p:oleObj>
                </mc:Choice>
                <mc:Fallback>
                  <p:oleObj name="Equation" r:id="rId11" imgW="1424856" imgH="236246" progId="Equation.3">
                    <p:embed/>
                    <p:pic>
                      <p:nvPicPr>
                        <p:cNvPr id="0" name="Object 30"/>
                        <p:cNvPicPr>
                          <a:picLocks noChangeAspect="1" noChangeArrowheads="1"/>
                        </p:cNvPicPr>
                        <p:nvPr/>
                      </p:nvPicPr>
                      <p:blipFill>
                        <a:blip r:embed="rId12">
                          <a:lum bright="12000" contrast="38000"/>
                          <a:extLst>
                            <a:ext uri="{28A0092B-C50C-407E-A947-70E740481C1C}">
                              <a14:useLocalDpi xmlns:a14="http://schemas.microsoft.com/office/drawing/2010/main" val="0"/>
                            </a:ext>
                          </a:extLst>
                        </a:blip>
                        <a:srcRect/>
                        <a:stretch>
                          <a:fillRect/>
                        </a:stretch>
                      </p:blipFill>
                      <p:spPr bwMode="auto">
                        <a:xfrm>
                          <a:off x="1247" y="3748"/>
                          <a:ext cx="2615"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50559"/>
                                        </p:tgtEl>
                                        <p:attrNameLst>
                                          <p:attrName>style.visibility</p:attrName>
                                        </p:attrNameLst>
                                      </p:cBhvr>
                                      <p:to>
                                        <p:strVal val="visible"/>
                                      </p:to>
                                    </p:set>
                                    <p:anim calcmode="lin" valueType="num">
                                      <p:cBhvr additive="base">
                                        <p:cTn id="7" dur="500" fill="hold"/>
                                        <p:tgtEl>
                                          <p:spTgt spid="150559"/>
                                        </p:tgtEl>
                                        <p:attrNameLst>
                                          <p:attrName>ppt_x</p:attrName>
                                        </p:attrNameLst>
                                      </p:cBhvr>
                                      <p:tavLst>
                                        <p:tav tm="0">
                                          <p:val>
                                            <p:strVal val="1+#ppt_w/2"/>
                                          </p:val>
                                        </p:tav>
                                        <p:tav tm="100000">
                                          <p:val>
                                            <p:strVal val="#ppt_x"/>
                                          </p:val>
                                        </p:tav>
                                      </p:tavLst>
                                    </p:anim>
                                    <p:anim calcmode="lin" valueType="num">
                                      <p:cBhvr additive="base">
                                        <p:cTn id="8" dur="500" fill="hold"/>
                                        <p:tgtEl>
                                          <p:spTgt spid="1505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50560"/>
                                        </p:tgtEl>
                                        <p:attrNameLst>
                                          <p:attrName>style.visibility</p:attrName>
                                        </p:attrNameLst>
                                      </p:cBhvr>
                                      <p:to>
                                        <p:strVal val="visible"/>
                                      </p:to>
                                    </p:set>
                                    <p:anim calcmode="lin" valueType="num">
                                      <p:cBhvr additive="base">
                                        <p:cTn id="13" dur="500" fill="hold"/>
                                        <p:tgtEl>
                                          <p:spTgt spid="150560"/>
                                        </p:tgtEl>
                                        <p:attrNameLst>
                                          <p:attrName>ppt_x</p:attrName>
                                        </p:attrNameLst>
                                      </p:cBhvr>
                                      <p:tavLst>
                                        <p:tav tm="0">
                                          <p:val>
                                            <p:strVal val="1+#ppt_w/2"/>
                                          </p:val>
                                        </p:tav>
                                        <p:tav tm="100000">
                                          <p:val>
                                            <p:strVal val="#ppt_x"/>
                                          </p:val>
                                        </p:tav>
                                      </p:tavLst>
                                    </p:anim>
                                    <p:anim calcmode="lin" valueType="num">
                                      <p:cBhvr additive="base">
                                        <p:cTn id="14" dur="500" fill="hold"/>
                                        <p:tgtEl>
                                          <p:spTgt spid="1505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50561"/>
                                        </p:tgtEl>
                                        <p:attrNameLst>
                                          <p:attrName>style.visibility</p:attrName>
                                        </p:attrNameLst>
                                      </p:cBhvr>
                                      <p:to>
                                        <p:strVal val="visible"/>
                                      </p:to>
                                    </p:set>
                                    <p:anim calcmode="lin" valueType="num">
                                      <p:cBhvr additive="base">
                                        <p:cTn id="19" dur="500" fill="hold"/>
                                        <p:tgtEl>
                                          <p:spTgt spid="150561"/>
                                        </p:tgtEl>
                                        <p:attrNameLst>
                                          <p:attrName>ppt_x</p:attrName>
                                        </p:attrNameLst>
                                      </p:cBhvr>
                                      <p:tavLst>
                                        <p:tav tm="0">
                                          <p:val>
                                            <p:strVal val="1+#ppt_w/2"/>
                                          </p:val>
                                        </p:tav>
                                        <p:tav tm="100000">
                                          <p:val>
                                            <p:strVal val="#ppt_x"/>
                                          </p:val>
                                        </p:tav>
                                      </p:tavLst>
                                    </p:anim>
                                    <p:anim calcmode="lin" valueType="num">
                                      <p:cBhvr additive="base">
                                        <p:cTn id="20" dur="500" fill="hold"/>
                                        <p:tgtEl>
                                          <p:spTgt spid="15056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0562"/>
                                        </p:tgtEl>
                                        <p:attrNameLst>
                                          <p:attrName>style.visibility</p:attrName>
                                        </p:attrNameLst>
                                      </p:cBhvr>
                                      <p:to>
                                        <p:strVal val="visible"/>
                                      </p:to>
                                    </p:set>
                                    <p:anim calcmode="lin" valueType="num">
                                      <p:cBhvr additive="base">
                                        <p:cTn id="25" dur="500" fill="hold"/>
                                        <p:tgtEl>
                                          <p:spTgt spid="150562"/>
                                        </p:tgtEl>
                                        <p:attrNameLst>
                                          <p:attrName>ppt_x</p:attrName>
                                        </p:attrNameLst>
                                      </p:cBhvr>
                                      <p:tavLst>
                                        <p:tav tm="0">
                                          <p:val>
                                            <p:strVal val="#ppt_x"/>
                                          </p:val>
                                        </p:tav>
                                        <p:tav tm="100000">
                                          <p:val>
                                            <p:strVal val="#ppt_x"/>
                                          </p:val>
                                        </p:tav>
                                      </p:tavLst>
                                    </p:anim>
                                    <p:anim calcmode="lin" valueType="num">
                                      <p:cBhvr additive="base">
                                        <p:cTn id="26" dur="500" fill="hold"/>
                                        <p:tgtEl>
                                          <p:spTgt spid="1505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06378" y="741704"/>
            <a:ext cx="6589199" cy="1280890"/>
          </a:xfrm>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rotWithShape="1">
          <a:blip r:embed="rId2"/>
          <a:srcRect r="48668"/>
          <a:stretch/>
        </p:blipFill>
        <p:spPr>
          <a:xfrm>
            <a:off x="35496" y="117594"/>
            <a:ext cx="2753465" cy="3599438"/>
          </a:xfrm>
          <a:prstGeom prst="rect">
            <a:avLst/>
          </a:prstGeom>
        </p:spPr>
      </p:pic>
      <p:pic>
        <p:nvPicPr>
          <p:cNvPr id="5" name="图片 4"/>
          <p:cNvPicPr>
            <a:picLocks noChangeAspect="1"/>
          </p:cNvPicPr>
          <p:nvPr/>
        </p:nvPicPr>
        <p:blipFill rotWithShape="1">
          <a:blip r:embed="rId3"/>
          <a:srcRect l="4924" r="58268"/>
          <a:stretch/>
        </p:blipFill>
        <p:spPr>
          <a:xfrm>
            <a:off x="4410984" y="117594"/>
            <a:ext cx="2016224" cy="3212009"/>
          </a:xfrm>
          <a:prstGeom prst="rect">
            <a:avLst/>
          </a:prstGeom>
        </p:spPr>
      </p:pic>
      <p:pic>
        <p:nvPicPr>
          <p:cNvPr id="6" name="图片 5"/>
          <p:cNvPicPr>
            <a:picLocks noChangeAspect="1"/>
          </p:cNvPicPr>
          <p:nvPr/>
        </p:nvPicPr>
        <p:blipFill>
          <a:blip r:embed="rId4"/>
          <a:stretch>
            <a:fillRect/>
          </a:stretch>
        </p:blipFill>
        <p:spPr>
          <a:xfrm>
            <a:off x="70992" y="3828038"/>
            <a:ext cx="9073008" cy="2789320"/>
          </a:xfrm>
          <a:prstGeom prst="rect">
            <a:avLst/>
          </a:prstGeom>
        </p:spPr>
      </p:pic>
      <p:pic>
        <p:nvPicPr>
          <p:cNvPr id="7" name="图片 6"/>
          <p:cNvPicPr>
            <a:picLocks noChangeAspect="1"/>
          </p:cNvPicPr>
          <p:nvPr/>
        </p:nvPicPr>
        <p:blipFill rotWithShape="1">
          <a:blip r:embed="rId2"/>
          <a:srcRect l="64436" r="3346"/>
          <a:stretch/>
        </p:blipFill>
        <p:spPr>
          <a:xfrm>
            <a:off x="2701612" y="117594"/>
            <a:ext cx="1728192" cy="3599438"/>
          </a:xfrm>
          <a:prstGeom prst="rect">
            <a:avLst/>
          </a:prstGeom>
        </p:spPr>
      </p:pic>
      <p:pic>
        <p:nvPicPr>
          <p:cNvPr id="8" name="图片 7"/>
          <p:cNvPicPr>
            <a:picLocks noChangeAspect="1"/>
          </p:cNvPicPr>
          <p:nvPr/>
        </p:nvPicPr>
        <p:blipFill rotWithShape="1">
          <a:blip r:embed="rId3"/>
          <a:srcRect l="51761"/>
          <a:stretch/>
        </p:blipFill>
        <p:spPr>
          <a:xfrm>
            <a:off x="6431225" y="117593"/>
            <a:ext cx="2642378" cy="3212009"/>
          </a:xfrm>
          <a:prstGeom prst="rect">
            <a:avLst/>
          </a:prstGeom>
        </p:spPr>
      </p:pic>
    </p:spTree>
    <p:extLst>
      <p:ext uri="{BB962C8B-B14F-4D97-AF65-F5344CB8AC3E}">
        <p14:creationId xmlns:p14="http://schemas.microsoft.com/office/powerpoint/2010/main" val="999815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8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8936" y="2708623"/>
            <a:ext cx="2143125"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6"/>
          <p:cNvSpPr>
            <a:spLocks noChangeArrowheads="1"/>
          </p:cNvSpPr>
          <p:nvPr/>
        </p:nvSpPr>
        <p:spPr bwMode="auto">
          <a:xfrm>
            <a:off x="447536" y="1268760"/>
            <a:ext cx="8137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tabLst>
                <a:tab pos="3733800" algn="l"/>
              </a:tabLst>
              <a:defRPr>
                <a:solidFill>
                  <a:schemeClr val="tx1"/>
                </a:solidFill>
                <a:latin typeface="Tahoma" panose="020B0604030504040204" pitchFamily="34" charset="0"/>
                <a:ea typeface="宋体" panose="02010600030101010101" pitchFamily="2" charset="-122"/>
              </a:defRPr>
            </a:lvl1pPr>
            <a:lvl2pPr marL="742950" indent="-285750">
              <a:tabLst>
                <a:tab pos="3733800" algn="l"/>
              </a:tabLst>
              <a:defRPr>
                <a:solidFill>
                  <a:schemeClr val="tx1"/>
                </a:solidFill>
                <a:latin typeface="Tahoma" panose="020B0604030504040204" pitchFamily="34" charset="0"/>
                <a:ea typeface="宋体" panose="02010600030101010101" pitchFamily="2" charset="-122"/>
              </a:defRPr>
            </a:lvl2pPr>
            <a:lvl3pPr marL="1143000" indent="-228600">
              <a:tabLst>
                <a:tab pos="3733800" algn="l"/>
              </a:tabLst>
              <a:defRPr>
                <a:solidFill>
                  <a:schemeClr val="tx1"/>
                </a:solidFill>
                <a:latin typeface="Tahoma" panose="020B0604030504040204" pitchFamily="34" charset="0"/>
                <a:ea typeface="宋体" panose="02010600030101010101" pitchFamily="2" charset="-122"/>
              </a:defRPr>
            </a:lvl3pPr>
            <a:lvl4pPr marL="1600200" indent="-228600">
              <a:tabLst>
                <a:tab pos="3733800" algn="l"/>
              </a:tabLst>
              <a:defRPr>
                <a:solidFill>
                  <a:schemeClr val="tx1"/>
                </a:solidFill>
                <a:latin typeface="Tahoma" panose="020B0604030504040204" pitchFamily="34" charset="0"/>
                <a:ea typeface="宋体" panose="02010600030101010101" pitchFamily="2" charset="-122"/>
              </a:defRPr>
            </a:lvl4pPr>
            <a:lvl5pPr marL="2057400" indent="-228600">
              <a:tabLst>
                <a:tab pos="37338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7338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7338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7338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7338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800" b="1" dirty="0">
                <a:solidFill>
                  <a:schemeClr val="folHlink"/>
                </a:solidFill>
                <a:latin typeface="Times New Roman" panose="02020603050405020304" pitchFamily="18" charset="0"/>
                <a:ea typeface="楷体_GB2312" pitchFamily="49" charset="-122"/>
              </a:rPr>
              <a:t>  A.</a:t>
            </a:r>
            <a:r>
              <a:rPr kumimoji="1" lang="zh-CN" altLang="en-US" sz="2800" b="1" dirty="0">
                <a:solidFill>
                  <a:schemeClr val="folHlink"/>
                </a:solidFill>
                <a:latin typeface="Times New Roman" panose="02020603050405020304" pitchFamily="18" charset="0"/>
                <a:ea typeface="楷体_GB2312" pitchFamily="49" charset="-122"/>
              </a:rPr>
              <a:t>电子的组态</a:t>
            </a:r>
            <a:endParaRPr kumimoji="1" lang="zh-CN" altLang="en-US" sz="2400" b="1" dirty="0">
              <a:latin typeface="Times New Roman" panose="02020603050405020304" pitchFamily="18" charset="0"/>
              <a:ea typeface="楷体_GB2312" pitchFamily="49" charset="-122"/>
            </a:endParaRPr>
          </a:p>
        </p:txBody>
      </p:sp>
      <p:sp>
        <p:nvSpPr>
          <p:cNvPr id="28677" name="Rectangle 8"/>
          <p:cNvSpPr>
            <a:spLocks noChangeArrowheads="1"/>
          </p:cNvSpPr>
          <p:nvPr/>
        </p:nvSpPr>
        <p:spPr bwMode="auto">
          <a:xfrm>
            <a:off x="1312723" y="2781648"/>
            <a:ext cx="551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ea typeface="楷体_GB2312" pitchFamily="49" charset="-122"/>
              </a:rPr>
              <a:t>电子组态导致什么样的原子态呢？</a:t>
            </a:r>
          </a:p>
        </p:txBody>
      </p:sp>
      <p:graphicFrame>
        <p:nvGraphicFramePr>
          <p:cNvPr id="28678" name="Object 9"/>
          <p:cNvGraphicFramePr>
            <a:graphicFrameLocks noGrp="1" noChangeAspect="1"/>
          </p:cNvGraphicFramePr>
          <p:nvPr>
            <p:ph idx="1"/>
            <p:extLst>
              <p:ext uri="{D42A27DB-BD31-4B8C-83A1-F6EECF244321}">
                <p14:modId xmlns:p14="http://schemas.microsoft.com/office/powerpoint/2010/main" val="1623038086"/>
              </p:ext>
            </p:extLst>
          </p:nvPr>
        </p:nvGraphicFramePr>
        <p:xfrm>
          <a:off x="1429666" y="1930747"/>
          <a:ext cx="3673338" cy="546447"/>
        </p:xfrm>
        <a:graphic>
          <a:graphicData uri="http://schemas.openxmlformats.org/presentationml/2006/ole">
            <mc:AlternateContent xmlns:mc="http://schemas.openxmlformats.org/markup-compatibility/2006">
              <mc:Choice xmlns:v="urn:schemas-microsoft-com:vml" Requires="v">
                <p:oleObj spid="_x0000_s28737" name="公式" r:id="rId4" imgW="1536700" imgH="228600" progId="Equation.3">
                  <p:embed/>
                </p:oleObj>
              </mc:Choice>
              <mc:Fallback>
                <p:oleObj name="公式" r:id="rId4" imgW="1536700" imgH="228600" progId="Equation.3">
                  <p:embed/>
                  <p:pic>
                    <p:nvPicPr>
                      <p:cNvPr id="0" name="Object 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9666" y="1930747"/>
                        <a:ext cx="3673338" cy="546447"/>
                      </a:xfrm>
                      <a:prstGeom prst="rect">
                        <a:avLst/>
                      </a:prstGeom>
                      <a:solidFill>
                        <a:srgbClr val="FFCC99">
                          <a:alpha val="50195"/>
                        </a:srgbClr>
                      </a:solidFill>
                      <a:ln>
                        <a:noFill/>
                      </a:ln>
                      <a:effectLst/>
                      <a:extLst/>
                    </p:spPr>
                  </p:pic>
                </p:oleObj>
              </mc:Fallback>
            </mc:AlternateContent>
          </a:graphicData>
        </a:graphic>
      </p:graphicFrame>
      <p:sp>
        <p:nvSpPr>
          <p:cNvPr id="2" name="标题 1"/>
          <p:cNvSpPr>
            <a:spLocks noGrp="1"/>
          </p:cNvSpPr>
          <p:nvPr>
            <p:ph type="title"/>
          </p:nvPr>
        </p:nvSpPr>
        <p:spPr/>
        <p:txBody>
          <a:bodyPr>
            <a:normAutofit/>
          </a:bodyPr>
          <a:lstStyle/>
          <a:p>
            <a:r>
              <a:rPr lang="zh-CN" altLang="en-US" sz="2800" dirty="0"/>
              <a:t>两个</a:t>
            </a:r>
            <a:r>
              <a:rPr lang="en-US" altLang="zh-CN" sz="2800" dirty="0"/>
              <a:t>(</a:t>
            </a:r>
            <a:r>
              <a:rPr lang="zh-CN" altLang="en-US" sz="2800" dirty="0"/>
              <a:t>价</a:t>
            </a:r>
            <a:r>
              <a:rPr lang="en-US" altLang="zh-CN" sz="2800" dirty="0"/>
              <a:t>)</a:t>
            </a:r>
            <a:r>
              <a:rPr lang="zh-CN" altLang="en-US" sz="2800" dirty="0"/>
              <a:t>电子耦合的原子态</a:t>
            </a:r>
            <a:r>
              <a:rPr lang="en-US" altLang="zh-CN" sz="2800" dirty="0"/>
              <a:t>——</a:t>
            </a:r>
            <a:r>
              <a:rPr lang="zh-CN" altLang="en-US" sz="2800" dirty="0"/>
              <a:t>电子的组态 </a:t>
            </a:r>
          </a:p>
        </p:txBody>
      </p:sp>
      <p:sp>
        <p:nvSpPr>
          <p:cNvPr id="28679" name="Rectangle 11"/>
          <p:cNvSpPr>
            <a:spLocks noChangeArrowheads="1"/>
          </p:cNvSpPr>
          <p:nvPr/>
        </p:nvSpPr>
        <p:spPr bwMode="auto">
          <a:xfrm>
            <a:off x="4336911" y="126241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u="sng">
                <a:solidFill>
                  <a:srgbClr val="3399FF"/>
                </a:solidFill>
              </a:rPr>
              <a:t>基态电子组态</a:t>
            </a:r>
          </a:p>
        </p:txBody>
      </p:sp>
      <p:sp>
        <p:nvSpPr>
          <p:cNvPr id="28680" name="Rectangle 12"/>
          <p:cNvSpPr>
            <a:spLocks noChangeArrowheads="1"/>
          </p:cNvSpPr>
          <p:nvPr/>
        </p:nvSpPr>
        <p:spPr bwMode="auto">
          <a:xfrm>
            <a:off x="952361" y="3356323"/>
            <a:ext cx="2581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a:solidFill>
                  <a:schemeClr val="folHlink"/>
                </a:solidFill>
                <a:latin typeface="Times New Roman" panose="02020603050405020304" pitchFamily="18" charset="0"/>
                <a:ea typeface="楷体_GB2312" pitchFamily="49" charset="-122"/>
              </a:rPr>
              <a:t>B. L-S</a:t>
            </a:r>
            <a:r>
              <a:rPr kumimoji="1" lang="zh-CN" altLang="en-US" sz="2800" b="1">
                <a:solidFill>
                  <a:schemeClr val="folHlink"/>
                </a:solidFill>
                <a:latin typeface="Times New Roman" panose="02020603050405020304" pitchFamily="18" charset="0"/>
                <a:ea typeface="楷体_GB2312" pitchFamily="49" charset="-122"/>
              </a:rPr>
              <a:t>和</a:t>
            </a:r>
            <a:r>
              <a:rPr kumimoji="1" lang="en-US" altLang="zh-CN" sz="2800" b="1">
                <a:solidFill>
                  <a:schemeClr val="folHlink"/>
                </a:solidFill>
                <a:latin typeface="Times New Roman" panose="02020603050405020304" pitchFamily="18" charset="0"/>
                <a:ea typeface="楷体_GB2312" pitchFamily="49" charset="-122"/>
              </a:rPr>
              <a:t>j-j</a:t>
            </a:r>
            <a:r>
              <a:rPr kumimoji="1" lang="zh-CN" altLang="en-US" sz="2800" b="1">
                <a:solidFill>
                  <a:schemeClr val="folHlink"/>
                </a:solidFill>
                <a:latin typeface="Times New Roman" panose="02020603050405020304" pitchFamily="18" charset="0"/>
                <a:ea typeface="楷体_GB2312" pitchFamily="49" charset="-122"/>
              </a:rPr>
              <a:t>耦合</a:t>
            </a:r>
          </a:p>
        </p:txBody>
      </p:sp>
      <p:graphicFrame>
        <p:nvGraphicFramePr>
          <p:cNvPr id="7182" name="Object 14"/>
          <p:cNvGraphicFramePr>
            <a:graphicFrameLocks noChangeAspect="1"/>
          </p:cNvGraphicFramePr>
          <p:nvPr>
            <p:extLst>
              <p:ext uri="{D42A27DB-BD31-4B8C-83A1-F6EECF244321}">
                <p14:modId xmlns:p14="http://schemas.microsoft.com/office/powerpoint/2010/main" val="826919984"/>
              </p:ext>
            </p:extLst>
          </p:nvPr>
        </p:nvGraphicFramePr>
        <p:xfrm>
          <a:off x="1455598" y="4292948"/>
          <a:ext cx="4783138" cy="576262"/>
        </p:xfrm>
        <a:graphic>
          <a:graphicData uri="http://schemas.openxmlformats.org/presentationml/2006/ole">
            <mc:AlternateContent xmlns:mc="http://schemas.openxmlformats.org/markup-compatibility/2006">
              <mc:Choice xmlns:v="urn:schemas-microsoft-com:vml" Requires="v">
                <p:oleObj spid="_x0000_s28738" name="Equation" r:id="rId6" imgW="1930400" imgH="228600" progId="Equation.3">
                  <p:embed/>
                </p:oleObj>
              </mc:Choice>
              <mc:Fallback>
                <p:oleObj name="Equation" r:id="rId6" imgW="1930400" imgH="2286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5598" y="4292948"/>
                        <a:ext cx="4783138" cy="57626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83" name="Object 15"/>
          <p:cNvGraphicFramePr>
            <a:graphicFrameLocks noChangeAspect="1"/>
          </p:cNvGraphicFramePr>
          <p:nvPr>
            <p:extLst>
              <p:ext uri="{D42A27DB-BD31-4B8C-83A1-F6EECF244321}">
                <p14:modId xmlns:p14="http://schemas.microsoft.com/office/powerpoint/2010/main" val="2653384368"/>
              </p:ext>
            </p:extLst>
          </p:nvPr>
        </p:nvGraphicFramePr>
        <p:xfrm>
          <a:off x="1455598" y="5301010"/>
          <a:ext cx="5543550" cy="576263"/>
        </p:xfrm>
        <a:graphic>
          <a:graphicData uri="http://schemas.openxmlformats.org/presentationml/2006/ole">
            <mc:AlternateContent xmlns:mc="http://schemas.openxmlformats.org/markup-compatibility/2006">
              <mc:Choice xmlns:v="urn:schemas-microsoft-com:vml" Requires="v">
                <p:oleObj spid="_x0000_s28739" name="Equation" r:id="rId8" imgW="2235200" imgH="228600" progId="Equation.3">
                  <p:embed/>
                </p:oleObj>
              </mc:Choice>
              <mc:Fallback>
                <p:oleObj name="Equation" r:id="rId8" imgW="2235200" imgH="2286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5598" y="5301010"/>
                        <a:ext cx="5543550" cy="5762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3" name="矩形 2"/>
              <p:cNvSpPr/>
              <p:nvPr/>
            </p:nvSpPr>
            <p:spPr>
              <a:xfrm>
                <a:off x="5373191" y="2015529"/>
                <a:ext cx="253011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1</m:t>
                      </m:r>
                      <m:r>
                        <a:rPr lang="en-US" altLang="zh-CN" sz="2400" i="1" dirty="0" smtClean="0">
                          <a:latin typeface="Cambria Math" panose="02040503050406030204" pitchFamily="18" charset="0"/>
                        </a:rPr>
                        <m:t>𝑠</m:t>
                      </m:r>
                      <m:r>
                        <a:rPr lang="en-US" altLang="zh-CN" sz="2400" i="1" dirty="0" smtClean="0">
                          <a:latin typeface="Cambria Math" panose="02040503050406030204" pitchFamily="18" charset="0"/>
                        </a:rPr>
                        <m:t>1</m:t>
                      </m:r>
                      <m:r>
                        <a:rPr lang="en-US" altLang="zh-CN" sz="2400" i="1" dirty="0" smtClean="0">
                          <a:latin typeface="Cambria Math" panose="02040503050406030204" pitchFamily="18" charset="0"/>
                        </a:rPr>
                        <m:t>𝑠</m:t>
                      </m:r>
                      <m:r>
                        <a:rPr lang="zh-CN" altLang="en-US" sz="2400" i="1" dirty="0">
                          <a:latin typeface="Cambria Math" panose="02040503050406030204" pitchFamily="18" charset="0"/>
                        </a:rPr>
                        <m:t>，</m:t>
                      </m:r>
                      <m:sSup>
                        <m:sSupPr>
                          <m:ctrlPr>
                            <a:rPr lang="en-US" altLang="zh-CN" sz="2400" i="1" dirty="0">
                              <a:latin typeface="Cambria Math" panose="02040503050406030204" pitchFamily="18" charset="0"/>
                            </a:rPr>
                          </m:ctrlPr>
                        </m:sSupPr>
                        <m:e>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1</m:t>
                              </m:r>
                              <m:r>
                                <a:rPr lang="en-US" altLang="zh-CN" sz="2400" i="1" dirty="0">
                                  <a:latin typeface="Cambria Math" panose="02040503050406030204" pitchFamily="18" charset="0"/>
                                </a:rPr>
                                <m:t>𝑠</m:t>
                              </m:r>
                            </m:e>
                          </m:d>
                        </m:e>
                        <m:sup>
                          <m:r>
                            <a:rPr lang="en-US" altLang="zh-CN" sz="2400" i="1" dirty="0">
                              <a:latin typeface="Cambria Math" panose="02040503050406030204" pitchFamily="18" charset="0"/>
                            </a:rPr>
                            <m:t>2</m:t>
                          </m:r>
                        </m:sup>
                      </m:sSup>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𝑠𝑠</m:t>
                      </m:r>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5373191" y="2015529"/>
                <a:ext cx="2530115" cy="461665"/>
              </a:xfrm>
              <a:prstGeom prst="rect">
                <a:avLst/>
              </a:prstGeom>
              <a:blipFill rotWithShape="0">
                <a:blip r:embed="rId10"/>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7181"/>
                                        </p:tgtEl>
                                        <p:attrNameLst>
                                          <p:attrName>style.visibility</p:attrName>
                                        </p:attrNameLst>
                                      </p:cBhvr>
                                      <p:to>
                                        <p:strVal val="visible"/>
                                      </p:to>
                                    </p:set>
                                    <p:animEffect transition="in" filter="fade">
                                      <p:cBhvr>
                                        <p:cTn id="7" dur="2000"/>
                                        <p:tgtEl>
                                          <p:spTgt spid="7181"/>
                                        </p:tgtEl>
                                      </p:cBhvr>
                                    </p:animEffect>
                                    <p:anim calcmode="lin" valueType="num">
                                      <p:cBhvr>
                                        <p:cTn id="8" dur="2000" fill="hold"/>
                                        <p:tgtEl>
                                          <p:spTgt spid="7181"/>
                                        </p:tgtEl>
                                        <p:attrNameLst>
                                          <p:attrName>style.rotation</p:attrName>
                                        </p:attrNameLst>
                                      </p:cBhvr>
                                      <p:tavLst>
                                        <p:tav tm="0">
                                          <p:val>
                                            <p:fltVal val="720"/>
                                          </p:val>
                                        </p:tav>
                                        <p:tav tm="100000">
                                          <p:val>
                                            <p:fltVal val="0"/>
                                          </p:val>
                                        </p:tav>
                                      </p:tavLst>
                                    </p:anim>
                                    <p:anim calcmode="lin" valueType="num">
                                      <p:cBhvr>
                                        <p:cTn id="9" dur="2000" fill="hold"/>
                                        <p:tgtEl>
                                          <p:spTgt spid="7181"/>
                                        </p:tgtEl>
                                        <p:attrNameLst>
                                          <p:attrName>ppt_h</p:attrName>
                                        </p:attrNameLst>
                                      </p:cBhvr>
                                      <p:tavLst>
                                        <p:tav tm="0">
                                          <p:val>
                                            <p:fltVal val="0"/>
                                          </p:val>
                                        </p:tav>
                                        <p:tav tm="100000">
                                          <p:val>
                                            <p:strVal val="#ppt_h"/>
                                          </p:val>
                                        </p:tav>
                                      </p:tavLst>
                                    </p:anim>
                                    <p:anim calcmode="lin" valueType="num">
                                      <p:cBhvr>
                                        <p:cTn id="10" dur="2000" fill="hold"/>
                                        <p:tgtEl>
                                          <p:spTgt spid="7181"/>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32" fill="hold" nodeType="clickEffect">
                                  <p:stCondLst>
                                    <p:cond delay="0"/>
                                  </p:stCondLst>
                                  <p:childTnLst>
                                    <p:set>
                                      <p:cBhvr>
                                        <p:cTn id="14" dur="1" fill="hold">
                                          <p:stCondLst>
                                            <p:cond delay="0"/>
                                          </p:stCondLst>
                                        </p:cTn>
                                        <p:tgtEl>
                                          <p:spTgt spid="7182"/>
                                        </p:tgtEl>
                                        <p:attrNameLst>
                                          <p:attrName>style.visibility</p:attrName>
                                        </p:attrNameLst>
                                      </p:cBhvr>
                                      <p:to>
                                        <p:strVal val="visible"/>
                                      </p:to>
                                    </p:set>
                                    <p:animEffect transition="in" filter="diamond(out)">
                                      <p:cBhvr>
                                        <p:cTn id="15" dur="1000"/>
                                        <p:tgtEl>
                                          <p:spTgt spid="71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7183"/>
                                        </p:tgtEl>
                                        <p:attrNameLst>
                                          <p:attrName>style.visibility</p:attrName>
                                        </p:attrNameLst>
                                      </p:cBhvr>
                                      <p:to>
                                        <p:strVal val="visible"/>
                                      </p:to>
                                    </p:set>
                                    <p:animEffect transition="in" filter="box(in)">
                                      <p:cBhvr>
                                        <p:cTn id="20" dur="500"/>
                                        <p:tgtEl>
                                          <p:spTgt spid="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1042988" y="1341438"/>
            <a:ext cx="6265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800" b="1" dirty="0">
                <a:solidFill>
                  <a:schemeClr val="folHlink"/>
                </a:solidFill>
                <a:latin typeface="Times New Roman" panose="02020603050405020304" pitchFamily="18" charset="0"/>
                <a:ea typeface="楷体_GB2312" pitchFamily="49" charset="-122"/>
              </a:rPr>
              <a:t>C.</a:t>
            </a:r>
            <a:r>
              <a:rPr kumimoji="1" lang="zh-CN" altLang="en-US" sz="2800" b="1" dirty="0">
                <a:solidFill>
                  <a:schemeClr val="folHlink"/>
                </a:solidFill>
                <a:latin typeface="Times New Roman" panose="02020603050405020304" pitchFamily="18" charset="0"/>
                <a:ea typeface="楷体_GB2312" pitchFamily="49" charset="-122"/>
              </a:rPr>
              <a:t>两个角动量耦合的一般法则</a:t>
            </a:r>
            <a:r>
              <a:rPr kumimoji="1" lang="zh-CN" altLang="en-US" sz="2800" dirty="0">
                <a:latin typeface="Times New Roman" panose="02020603050405020304" pitchFamily="18" charset="0"/>
                <a:ea typeface="楷体_GB2312" pitchFamily="49" charset="-122"/>
              </a:rPr>
              <a:t>            </a:t>
            </a:r>
          </a:p>
        </p:txBody>
      </p:sp>
      <p:sp>
        <p:nvSpPr>
          <p:cNvPr id="29699" name="Rectangle 6"/>
          <p:cNvSpPr>
            <a:spLocks noChangeArrowheads="1"/>
          </p:cNvSpPr>
          <p:nvPr/>
        </p:nvSpPr>
        <p:spPr bwMode="auto">
          <a:xfrm>
            <a:off x="4471988"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9700" name="Rectangle 11"/>
          <p:cNvSpPr>
            <a:spLocks noChangeArrowheads="1"/>
          </p:cNvSpPr>
          <p:nvPr/>
        </p:nvSpPr>
        <p:spPr bwMode="auto">
          <a:xfrm>
            <a:off x="3881438" y="312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29702" name="Object 12"/>
          <p:cNvGraphicFramePr>
            <a:graphicFrameLocks noChangeAspect="1"/>
          </p:cNvGraphicFramePr>
          <p:nvPr/>
        </p:nvGraphicFramePr>
        <p:xfrm>
          <a:off x="0" y="3475038"/>
          <a:ext cx="114300" cy="215900"/>
        </p:xfrm>
        <a:graphic>
          <a:graphicData uri="http://schemas.openxmlformats.org/presentationml/2006/ole">
            <mc:AlternateContent xmlns:mc="http://schemas.openxmlformats.org/markup-compatibility/2006">
              <mc:Choice xmlns:v="urn:schemas-microsoft-com:vml" Requires="v">
                <p:oleObj spid="_x0000_s29736" r:id="rId3" imgW="114151" imgH="215619" progId="Equation.3">
                  <p:embed/>
                </p:oleObj>
              </mc:Choice>
              <mc:Fallback>
                <p:oleObj r:id="rId3" imgW="114151" imgH="215619"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75038"/>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8" name="文本框 7"/>
              <p:cNvSpPr txBox="1"/>
              <p:nvPr/>
            </p:nvSpPr>
            <p:spPr>
              <a:xfrm>
                <a:off x="1403648" y="2132856"/>
                <a:ext cx="3152017" cy="113595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𝐿</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rad>
                        <m:radPr>
                          <m:degHide m:val="on"/>
                          <m:ctrlPr>
                            <a:rPr lang="en-US" altLang="zh-CN" sz="2800" b="0" i="1" smtClean="0">
                              <a:latin typeface="Cambria Math" panose="02040503050406030204" pitchFamily="18" charset="0"/>
                            </a:rPr>
                          </m:ctrlPr>
                        </m:radPr>
                        <m:deg/>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1</m:t>
                              </m:r>
                            </m:sub>
                          </m:sSub>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+1 </m:t>
                              </m:r>
                            </m:e>
                          </m:d>
                        </m:e>
                      </m:rad>
                      <m:r>
                        <a:rPr lang="en-US" altLang="zh-CN" sz="2800" b="0" i="1" smtClean="0">
                          <a:latin typeface="Cambria Math" panose="02040503050406030204" pitchFamily="18" charset="0"/>
                        </a:rPr>
                        <m:t>ℏ</m:t>
                      </m:r>
                    </m:oMath>
                  </m:oMathPara>
                </a14:m>
                <a:endParaRPr lang="en-US" altLang="zh-CN" sz="2800" b="0" dirty="0" smtClean="0"/>
              </a:p>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𝐿</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rad>
                        <m:radPr>
                          <m:degHide m:val="on"/>
                          <m:ctrlPr>
                            <a:rPr lang="en-US" altLang="zh-CN" sz="2800" b="0" i="1" smtClean="0">
                              <a:latin typeface="Cambria Math" panose="02040503050406030204" pitchFamily="18" charset="0"/>
                            </a:rPr>
                          </m:ctrlPr>
                        </m:radPr>
                        <m:deg/>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2</m:t>
                              </m:r>
                            </m:sub>
                          </m:sSub>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+1 </m:t>
                              </m:r>
                            </m:e>
                          </m:d>
                        </m:e>
                      </m:rad>
                      <m:r>
                        <a:rPr lang="en-US" altLang="zh-CN" sz="2800" b="0" i="1" smtClean="0">
                          <a:latin typeface="Cambria Math" panose="02040503050406030204" pitchFamily="18" charset="0"/>
                        </a:rPr>
                        <m:t>ℏ</m:t>
                      </m:r>
                    </m:oMath>
                  </m:oMathPara>
                </a14:m>
                <a:endParaRPr lang="zh-CN" altLang="en-US" sz="28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403648" y="2132856"/>
                <a:ext cx="3152017" cy="113595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126227" y="3873763"/>
                <a:ext cx="5537863" cy="104503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14:m>
                  <m:oMath xmlns:m="http://schemas.openxmlformats.org/officeDocument/2006/math">
                    <m:r>
                      <a:rPr lang="en-US" altLang="zh-CN" sz="2800" b="1" i="1" smtClean="0">
                        <a:latin typeface="Cambria Math" panose="02040503050406030204" pitchFamily="18" charset="0"/>
                      </a:rPr>
                      <m:t>𝑳</m:t>
                    </m:r>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𝑳</m:t>
                        </m:r>
                      </m:e>
                      <m:sub>
                        <m:r>
                          <a:rPr lang="en-US" altLang="zh-CN" sz="2800" b="1" i="1" smtClean="0">
                            <a:latin typeface="Cambria Math" panose="02040503050406030204" pitchFamily="18" charset="0"/>
                          </a:rPr>
                          <m:t>𝟏</m:t>
                        </m:r>
                      </m:sub>
                    </m:sSub>
                    <m:r>
                      <a:rPr lang="en-US" altLang="zh-CN" sz="2800" b="1" i="1" smtClean="0">
                        <a:latin typeface="Cambria Math" panose="02040503050406030204" pitchFamily="18" charset="0"/>
                      </a:rPr>
                      <m:t>+</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𝑳</m:t>
                        </m:r>
                      </m:e>
                      <m:sub>
                        <m:r>
                          <a:rPr lang="en-US" altLang="zh-CN" sz="2800" b="1" i="1" smtClean="0">
                            <a:latin typeface="Cambria Math" panose="02040503050406030204" pitchFamily="18" charset="0"/>
                          </a:rPr>
                          <m:t>𝟐</m:t>
                        </m:r>
                      </m:sub>
                    </m:sSub>
                  </m:oMath>
                </a14:m>
                <a:r>
                  <a:rPr lang="en-US" altLang="zh-CN" sz="2800" b="1" i="1" dirty="0" smtClean="0">
                    <a:latin typeface="Cambria Math" panose="02040503050406030204" pitchFamily="18" charset="0"/>
                  </a:rPr>
                  <a:t>,</a:t>
                </a:r>
                <a14:m>
                  <m:oMath xmlns:m="http://schemas.openxmlformats.org/officeDocument/2006/math">
                    <m:r>
                      <a:rPr lang="en-US" altLang="zh-CN" sz="2800" b="1" i="1" smtClean="0">
                        <a:latin typeface="Cambria Math" panose="02040503050406030204" pitchFamily="18" charset="0"/>
                      </a:rPr>
                      <m:t>    </m:t>
                    </m:r>
                    <m:r>
                      <a:rPr lang="en-US" altLang="zh-CN" sz="2800" b="1" i="1" smtClean="0">
                        <a:latin typeface="Cambria Math" panose="02040503050406030204" pitchFamily="18" charset="0"/>
                      </a:rPr>
                      <m:t>𝑳</m:t>
                    </m:r>
                    <m:r>
                      <a:rPr lang="en-US" altLang="zh-CN" sz="2800" b="0" i="1" smtClean="0">
                        <a:latin typeface="Cambria Math" panose="02040503050406030204" pitchFamily="18" charset="0"/>
                      </a:rPr>
                      <m:t>=</m:t>
                    </m:r>
                    <m:rad>
                      <m:radPr>
                        <m:degHide m:val="on"/>
                        <m:ctrlPr>
                          <a:rPr lang="en-US" altLang="zh-CN" sz="2800" b="0" i="1" smtClean="0">
                            <a:latin typeface="Cambria Math" panose="02040503050406030204" pitchFamily="18" charset="0"/>
                          </a:rPr>
                        </m:ctrlPr>
                      </m:radPr>
                      <m:deg/>
                      <m:e>
                        <m:r>
                          <a:rPr lang="en-US" altLang="zh-CN" sz="2800" b="0" i="1" smtClean="0">
                            <a:latin typeface="Cambria Math" panose="02040503050406030204" pitchFamily="18" charset="0"/>
                          </a:rPr>
                          <m:t>𝑙</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𝑙</m:t>
                            </m:r>
                            <m:r>
                              <a:rPr lang="en-US" altLang="zh-CN" sz="2800" b="0" i="1" smtClean="0">
                                <a:latin typeface="Cambria Math" panose="02040503050406030204" pitchFamily="18" charset="0"/>
                              </a:rPr>
                              <m:t>+1 </m:t>
                            </m:r>
                          </m:e>
                        </m:d>
                      </m:e>
                    </m:rad>
                    <m:r>
                      <a:rPr lang="en-US" altLang="zh-CN" sz="2800" b="0" i="1" smtClean="0">
                        <a:latin typeface="Cambria Math" panose="02040503050406030204" pitchFamily="18" charset="0"/>
                      </a:rPr>
                      <m:t>ℏ</m:t>
                    </m:r>
                  </m:oMath>
                </a14:m>
                <a:endParaRPr lang="en-US" altLang="zh-CN" sz="28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800" i="1" dirty="0" smtClean="0">
                          <a:latin typeface="Cambria Math" panose="02040503050406030204" pitchFamily="18" charset="0"/>
                        </a:rPr>
                        <m:t>𝑙</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−1,…,|</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𝑙</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oMath>
                  </m:oMathPara>
                </a14:m>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126227" y="3873763"/>
                <a:ext cx="5537863" cy="1045030"/>
              </a:xfrm>
              <a:prstGeom prst="rect">
                <a:avLst/>
              </a:prstGeom>
              <a:blipFill rotWithShape="0">
                <a:blip r:embed="rId6"/>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93055" y="1628800"/>
            <a:ext cx="8957889" cy="3922382"/>
          </a:xfrm>
          <a:prstGeom prst="rect">
            <a:avLst/>
          </a:prstGeom>
        </p:spPr>
      </p:pic>
    </p:spTree>
    <p:extLst>
      <p:ext uri="{BB962C8B-B14F-4D97-AF65-F5344CB8AC3E}">
        <p14:creationId xmlns:p14="http://schemas.microsoft.com/office/powerpoint/2010/main" val="2457934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
          <p:cNvSpPr>
            <a:spLocks noChangeArrowheads="1"/>
          </p:cNvSpPr>
          <p:nvPr/>
        </p:nvSpPr>
        <p:spPr bwMode="auto">
          <a:xfrm>
            <a:off x="286352" y="537528"/>
            <a:ext cx="8497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7813">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400" dirty="0" err="1" smtClean="0">
                <a:solidFill>
                  <a:srgbClr val="CC0000"/>
                </a:solidFill>
                <a:latin typeface="+mn-ea"/>
                <a:ea typeface="+mn-ea"/>
              </a:rPr>
              <a:t>sp</a:t>
            </a:r>
            <a:r>
              <a:rPr kumimoji="1" lang="zh-CN" altLang="en-US" sz="2400" dirty="0" smtClean="0">
                <a:solidFill>
                  <a:srgbClr val="CC0000"/>
                </a:solidFill>
                <a:latin typeface="+mn-ea"/>
                <a:ea typeface="+mn-ea"/>
              </a:rPr>
              <a:t>组态</a:t>
            </a:r>
            <a:r>
              <a:rPr kumimoji="1" lang="en-US" altLang="zh-CN" sz="2400" dirty="0" smtClean="0">
                <a:solidFill>
                  <a:srgbClr val="CC0000"/>
                </a:solidFill>
                <a:latin typeface="+mn-ea"/>
                <a:ea typeface="+mn-ea"/>
              </a:rPr>
              <a:t>L-S</a:t>
            </a:r>
            <a:r>
              <a:rPr kumimoji="1" lang="zh-CN" altLang="en-US" sz="2400" dirty="0">
                <a:solidFill>
                  <a:srgbClr val="CC0000"/>
                </a:solidFill>
                <a:latin typeface="+mn-ea"/>
                <a:ea typeface="+mn-ea"/>
              </a:rPr>
              <a:t>耦合</a:t>
            </a:r>
            <a:r>
              <a:rPr kumimoji="1" lang="zh-CN" altLang="en-US" sz="2400" dirty="0">
                <a:latin typeface="+mn-ea"/>
                <a:ea typeface="+mn-ea"/>
              </a:rPr>
              <a:t>：</a:t>
            </a:r>
          </a:p>
        </p:txBody>
      </p:sp>
      <p:graphicFrame>
        <p:nvGraphicFramePr>
          <p:cNvPr id="13325" name="Object 13"/>
          <p:cNvGraphicFramePr>
            <a:graphicFrameLocks noGrp="1" noChangeAspect="1"/>
          </p:cNvGraphicFramePr>
          <p:nvPr>
            <p:ph/>
            <p:extLst>
              <p:ext uri="{D42A27DB-BD31-4B8C-83A1-F6EECF244321}">
                <p14:modId xmlns:p14="http://schemas.microsoft.com/office/powerpoint/2010/main" val="1528114387"/>
              </p:ext>
            </p:extLst>
          </p:nvPr>
        </p:nvGraphicFramePr>
        <p:xfrm>
          <a:off x="611560" y="1125120"/>
          <a:ext cx="5111750" cy="1952625"/>
        </p:xfrm>
        <a:graphic>
          <a:graphicData uri="http://schemas.openxmlformats.org/presentationml/2006/ole">
            <mc:AlternateContent xmlns:mc="http://schemas.openxmlformats.org/markup-compatibility/2006">
              <mc:Choice xmlns:v="urn:schemas-microsoft-com:vml" Requires="v">
                <p:oleObj spid="_x0000_s74764" name="公式" r:id="rId3" imgW="1828800" imgH="698500" progId="Equation.3">
                  <p:embed/>
                </p:oleObj>
              </mc:Choice>
              <mc:Fallback>
                <p:oleObj name="公式" r:id="rId3" imgW="1828800" imgH="6985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125120"/>
                        <a:ext cx="5111750" cy="195262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4"/>
          <p:cNvSpPr>
            <a:spLocks noChangeArrowheads="1"/>
          </p:cNvSpPr>
          <p:nvPr/>
        </p:nvSpPr>
        <p:spPr bwMode="auto">
          <a:xfrm>
            <a:off x="608832" y="3209461"/>
            <a:ext cx="2519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028700" algn="l"/>
              </a:tabLst>
              <a:defRPr>
                <a:solidFill>
                  <a:schemeClr val="tx1"/>
                </a:solidFill>
                <a:latin typeface="Tahoma" panose="020B0604030504040204" pitchFamily="34" charset="0"/>
                <a:ea typeface="宋体" panose="02010600030101010101" pitchFamily="2" charset="-122"/>
              </a:defRPr>
            </a:lvl1pPr>
            <a:lvl2pPr marL="742950" indent="-285750">
              <a:tabLst>
                <a:tab pos="1028700" algn="l"/>
              </a:tabLst>
              <a:defRPr>
                <a:solidFill>
                  <a:schemeClr val="tx1"/>
                </a:solidFill>
                <a:latin typeface="Tahoma" panose="020B0604030504040204" pitchFamily="34" charset="0"/>
                <a:ea typeface="宋体" panose="02010600030101010101" pitchFamily="2" charset="-122"/>
              </a:defRPr>
            </a:lvl2pPr>
            <a:lvl3pPr marL="1143000" indent="-228600">
              <a:tabLst>
                <a:tab pos="1028700" algn="l"/>
              </a:tabLst>
              <a:defRPr>
                <a:solidFill>
                  <a:schemeClr val="tx1"/>
                </a:solidFill>
                <a:latin typeface="Tahoma" panose="020B0604030504040204" pitchFamily="34" charset="0"/>
                <a:ea typeface="宋体" panose="02010600030101010101" pitchFamily="2" charset="-122"/>
              </a:defRPr>
            </a:lvl3pPr>
            <a:lvl4pPr marL="1600200" indent="-228600">
              <a:tabLst>
                <a:tab pos="1028700" algn="l"/>
              </a:tabLst>
              <a:defRPr>
                <a:solidFill>
                  <a:schemeClr val="tx1"/>
                </a:solidFill>
                <a:latin typeface="Tahoma" panose="020B0604030504040204" pitchFamily="34" charset="0"/>
                <a:ea typeface="宋体" panose="02010600030101010101" pitchFamily="2" charset="-122"/>
              </a:defRPr>
            </a:lvl4pPr>
            <a:lvl5pPr marL="2057400" indent="-228600">
              <a:tabLst>
                <a:tab pos="102870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1028700" algn="l"/>
              </a:tabLst>
              <a:defRPr>
                <a:solidFill>
                  <a:schemeClr val="tx1"/>
                </a:solidFill>
                <a:latin typeface="Tahoma" panose="020B0604030504040204" pitchFamily="34" charset="0"/>
                <a:ea typeface="宋体" panose="02010600030101010101" pitchFamily="2" charset="-122"/>
              </a:defRPr>
            </a:lvl9pPr>
          </a:lstStyle>
          <a:p>
            <a:pPr algn="just" eaLnBrk="1" hangingPunct="1"/>
            <a:r>
              <a:rPr kumimoji="1" lang="en-US" altLang="zh-CN" sz="2400" dirty="0" smtClean="0">
                <a:solidFill>
                  <a:srgbClr val="CC0000"/>
                </a:solidFill>
                <a:latin typeface="+mn-ea"/>
                <a:ea typeface="+mn-ea"/>
              </a:rPr>
              <a:t>j-j</a:t>
            </a:r>
            <a:r>
              <a:rPr kumimoji="1" lang="zh-CN" altLang="en-US" sz="2400" dirty="0">
                <a:solidFill>
                  <a:srgbClr val="CC0000"/>
                </a:solidFill>
                <a:latin typeface="+mn-ea"/>
                <a:ea typeface="+mn-ea"/>
              </a:rPr>
              <a:t>耦合</a:t>
            </a:r>
            <a:r>
              <a:rPr kumimoji="1" lang="zh-CN" altLang="en-US" sz="2400" dirty="0">
                <a:latin typeface="+mn-ea"/>
                <a:ea typeface="+mn-ea"/>
              </a:rPr>
              <a:t>：</a:t>
            </a:r>
          </a:p>
        </p:txBody>
      </p:sp>
      <p:graphicFrame>
        <p:nvGraphicFramePr>
          <p:cNvPr id="9" name="Object 8"/>
          <p:cNvGraphicFramePr>
            <a:graphicFrameLocks noChangeAspect="1"/>
          </p:cNvGraphicFramePr>
          <p:nvPr>
            <p:extLst>
              <p:ext uri="{D42A27DB-BD31-4B8C-83A1-F6EECF244321}">
                <p14:modId xmlns:p14="http://schemas.microsoft.com/office/powerpoint/2010/main" val="3582445809"/>
              </p:ext>
            </p:extLst>
          </p:nvPr>
        </p:nvGraphicFramePr>
        <p:xfrm>
          <a:off x="467544" y="3784136"/>
          <a:ext cx="7881938" cy="2152650"/>
        </p:xfrm>
        <a:graphic>
          <a:graphicData uri="http://schemas.openxmlformats.org/presentationml/2006/ole">
            <mc:AlternateContent xmlns:mc="http://schemas.openxmlformats.org/markup-compatibility/2006">
              <mc:Choice xmlns:v="urn:schemas-microsoft-com:vml" Requires="v">
                <p:oleObj spid="_x0000_s74765" name="公式" r:id="rId5" imgW="3162300" imgH="863600" progId="Equation.3">
                  <p:embed/>
                </p:oleObj>
              </mc:Choice>
              <mc:Fallback>
                <p:oleObj name="公式" r:id="rId5" imgW="3162300" imgH="8636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3784136"/>
                        <a:ext cx="7881938" cy="215265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6156176" y="1594857"/>
            <a:ext cx="2809130" cy="1384995"/>
          </a:xfrm>
          <a:prstGeom prst="rect">
            <a:avLst/>
          </a:prstGeom>
        </p:spPr>
        <p:txBody>
          <a:bodyPr wrap="square">
            <a:spAutoFit/>
          </a:bodyPr>
          <a:lstStyle/>
          <a:p>
            <a:r>
              <a:rPr kumimoji="1" lang="zh-CN" altLang="en-US" sz="2800" dirty="0">
                <a:latin typeface="+mn-ea"/>
                <a:ea typeface="+mn-ea"/>
              </a:rPr>
              <a:t>不同的耦合方式所决定的</a:t>
            </a:r>
            <a:r>
              <a:rPr kumimoji="1" lang="zh-CN" altLang="en-US" sz="2800" dirty="0">
                <a:solidFill>
                  <a:schemeClr val="hlink"/>
                </a:solidFill>
                <a:latin typeface="+mn-ea"/>
                <a:ea typeface="+mn-ea"/>
              </a:rPr>
              <a:t>状态</a:t>
            </a:r>
            <a:r>
              <a:rPr kumimoji="1" lang="zh-CN" altLang="en-US" sz="2800" dirty="0" smtClean="0">
                <a:solidFill>
                  <a:schemeClr val="hlink"/>
                </a:solidFill>
                <a:latin typeface="+mn-ea"/>
                <a:ea typeface="+mn-ea"/>
              </a:rPr>
              <a:t>数目</a:t>
            </a:r>
            <a:r>
              <a:rPr kumimoji="1" lang="zh-CN" altLang="en-US" sz="2800" dirty="0" smtClean="0">
                <a:latin typeface="+mn-ea"/>
                <a:ea typeface="+mn-ea"/>
              </a:rPr>
              <a:t>和</a:t>
            </a:r>
            <a:r>
              <a:rPr kumimoji="1" lang="en-US" altLang="zh-CN" sz="2800" i="1" dirty="0" smtClean="0">
                <a:solidFill>
                  <a:schemeClr val="hlink"/>
                </a:solidFill>
                <a:latin typeface="+mn-ea"/>
                <a:ea typeface="+mn-ea"/>
              </a:rPr>
              <a:t>J </a:t>
            </a:r>
            <a:r>
              <a:rPr kumimoji="1" lang="zh-CN" altLang="en-US" sz="2800" dirty="0" smtClean="0">
                <a:latin typeface="+mn-ea"/>
                <a:ea typeface="+mn-ea"/>
              </a:rPr>
              <a:t>值相同</a:t>
            </a:r>
            <a:endParaRPr lang="zh-CN" altLang="en-US" sz="2800" dirty="0">
              <a:latin typeface="+mn-ea"/>
              <a:ea typeface="+mn-ea"/>
            </a:endParaRPr>
          </a:p>
        </p:txBody>
      </p:sp>
    </p:spTree>
    <p:extLst>
      <p:ext uri="{BB962C8B-B14F-4D97-AF65-F5344CB8AC3E}">
        <p14:creationId xmlns:p14="http://schemas.microsoft.com/office/powerpoint/2010/main" val="1570200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25"/>
                                        </p:tgtEl>
                                        <p:attrNameLst>
                                          <p:attrName>style.visibility</p:attrName>
                                        </p:attrNameLst>
                                      </p:cBhvr>
                                      <p:to>
                                        <p:strVal val="visible"/>
                                      </p:to>
                                    </p:set>
                                    <p:animEffect transition="in" filter="blinds(horizontal)">
                                      <p:cBhvr>
                                        <p:cTn id="7" dur="500"/>
                                        <p:tgtEl>
                                          <p:spTgt spid="133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1560" y="1114600"/>
                <a:ext cx="7704856" cy="5626767"/>
              </a:xfrm>
            </p:spPr>
            <p:txBody>
              <a:bodyPr/>
              <a:lstStyle/>
              <a:p>
                <a:pPr marL="457200" indent="-457200">
                  <a:buFont typeface="+mj-lt"/>
                  <a:buAutoNum type="arabicPeriod"/>
                </a:pPr>
                <a:r>
                  <a:rPr kumimoji="1" lang="zh-CN" altLang="en-US" sz="2400" dirty="0" smtClean="0">
                    <a:solidFill>
                      <a:srgbClr val="C00000"/>
                    </a:solidFill>
                    <a:latin typeface="+mn-ea"/>
                  </a:rPr>
                  <a:t>根据两个单电子的状态写出电子组态和角动量：</a:t>
                </a:r>
                <a:endParaRPr kumimoji="1" lang="en-US" altLang="zh-CN" sz="2400" dirty="0" smtClean="0">
                  <a:solidFill>
                    <a:srgbClr val="C00000"/>
                  </a:solidFill>
                  <a:latin typeface="+mn-ea"/>
                </a:endParaRPr>
              </a:p>
              <a:p>
                <a:pPr marL="400050" lvl="1" indent="0">
                  <a:buNone/>
                </a:pPr>
                <a:r>
                  <a:rPr kumimoji="1" lang="zh-CN" altLang="en-US" sz="2400" dirty="0" smtClean="0">
                    <a:solidFill>
                      <a:srgbClr val="0070C0"/>
                    </a:solidFill>
                    <a:latin typeface="+mn-ea"/>
                  </a:rPr>
                  <a:t>如</a:t>
                </a:r>
                <a:r>
                  <a:rPr kumimoji="1" lang="en-US" altLang="zh-CN" sz="2400" dirty="0" smtClean="0">
                    <a:solidFill>
                      <a:srgbClr val="0070C0"/>
                    </a:solidFill>
                    <a:latin typeface="+mn-ea"/>
                  </a:rPr>
                  <a:t>1s2p</a:t>
                </a:r>
                <a:r>
                  <a:rPr kumimoji="1" lang="zh-CN" altLang="en-US" sz="2400" dirty="0" smtClean="0">
                    <a:solidFill>
                      <a:srgbClr val="0070C0"/>
                    </a:solidFill>
                    <a:latin typeface="+mn-ea"/>
                  </a:rPr>
                  <a:t>或者</a:t>
                </a:r>
                <a:r>
                  <a:rPr kumimoji="1" lang="en-US" altLang="zh-CN" sz="2400" dirty="0" err="1" smtClean="0">
                    <a:solidFill>
                      <a:srgbClr val="0070C0"/>
                    </a:solidFill>
                    <a:latin typeface="+mn-ea"/>
                  </a:rPr>
                  <a:t>sp</a:t>
                </a:r>
                <a:r>
                  <a:rPr kumimoji="1" lang="zh-CN" altLang="en-US" sz="2400" dirty="0" smtClean="0">
                    <a:solidFill>
                      <a:srgbClr val="0070C0"/>
                    </a:solidFill>
                    <a:latin typeface="+mn-ea"/>
                  </a:rPr>
                  <a:t>组态，</a:t>
                </a:r>
                <a14:m>
                  <m:oMath xmlns:m="http://schemas.openxmlformats.org/officeDocument/2006/math">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=0,</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𝑠</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m:t>
                    </m:r>
                    <m:f>
                      <m:fPr>
                        <m:ctrlPr>
                          <a:rPr kumimoji="1" lang="en-US" altLang="zh-CN" sz="2400" i="1" smtClean="0">
                            <a:solidFill>
                              <a:srgbClr val="0070C0"/>
                            </a:solidFill>
                            <a:latin typeface="Cambria Math" panose="02040503050406030204" pitchFamily="18" charset="0"/>
                          </a:rPr>
                        </m:ctrlPr>
                      </m:fPr>
                      <m:num>
                        <m:r>
                          <a:rPr kumimoji="1" lang="en-US" altLang="zh-CN" sz="2400" b="0" i="1" smtClean="0">
                            <a:solidFill>
                              <a:srgbClr val="0070C0"/>
                            </a:solidFill>
                            <a:latin typeface="Cambria Math" panose="02040503050406030204" pitchFamily="18" charset="0"/>
                          </a:rPr>
                          <m:t>1</m:t>
                        </m:r>
                      </m:num>
                      <m:den>
                        <m:r>
                          <a:rPr kumimoji="1" lang="en-US" altLang="zh-CN" sz="2400" b="0" i="1" smtClean="0">
                            <a:solidFill>
                              <a:srgbClr val="0070C0"/>
                            </a:solidFill>
                            <a:latin typeface="Cambria Math" panose="02040503050406030204" pitchFamily="18" charset="0"/>
                          </a:rPr>
                          <m:t>2</m:t>
                        </m:r>
                      </m:den>
                    </m:f>
                    <m:r>
                      <a:rPr kumimoji="1" lang="en-US" altLang="zh-CN" sz="2400" b="0" i="1" smtClean="0">
                        <a:solidFill>
                          <a:srgbClr val="0070C0"/>
                        </a:solidFill>
                        <a:latin typeface="Cambria Math" panose="02040503050406030204" pitchFamily="18" charset="0"/>
                      </a:rPr>
                      <m:t>,</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2</m:t>
                        </m:r>
                      </m:sub>
                    </m:sSub>
                    <m:r>
                      <a:rPr kumimoji="1" lang="en-US" altLang="zh-CN" sz="2400" b="0" i="1" smtClean="0">
                        <a:solidFill>
                          <a:srgbClr val="0070C0"/>
                        </a:solidFill>
                        <a:latin typeface="Cambria Math" panose="02040503050406030204" pitchFamily="18" charset="0"/>
                      </a:rPr>
                      <m:t>=1,</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𝑠</m:t>
                        </m:r>
                      </m:e>
                      <m:sub>
                        <m:r>
                          <a:rPr kumimoji="1" lang="en-US" altLang="zh-CN" sz="2400" b="0" i="1" smtClean="0">
                            <a:solidFill>
                              <a:srgbClr val="0070C0"/>
                            </a:solidFill>
                            <a:latin typeface="Cambria Math" panose="02040503050406030204" pitchFamily="18" charset="0"/>
                          </a:rPr>
                          <m:t>2</m:t>
                        </m:r>
                      </m:sub>
                    </m:sSub>
                    <m:r>
                      <a:rPr kumimoji="1" lang="en-US" altLang="zh-CN" sz="2400" b="0" i="1" smtClean="0">
                        <a:solidFill>
                          <a:srgbClr val="0070C0"/>
                        </a:solidFill>
                        <a:latin typeface="Cambria Math" panose="02040503050406030204" pitchFamily="18" charset="0"/>
                      </a:rPr>
                      <m:t>=</m:t>
                    </m:r>
                    <m:f>
                      <m:fPr>
                        <m:ctrlPr>
                          <a:rPr kumimoji="1" lang="en-US" altLang="zh-CN" sz="2400" i="1" smtClean="0">
                            <a:solidFill>
                              <a:srgbClr val="0070C0"/>
                            </a:solidFill>
                            <a:latin typeface="Cambria Math" panose="02040503050406030204" pitchFamily="18" charset="0"/>
                          </a:rPr>
                        </m:ctrlPr>
                      </m:fPr>
                      <m:num>
                        <m:r>
                          <a:rPr kumimoji="1" lang="en-US" altLang="zh-CN" sz="2400" b="0" i="1" smtClean="0">
                            <a:solidFill>
                              <a:srgbClr val="0070C0"/>
                            </a:solidFill>
                            <a:latin typeface="Cambria Math" panose="02040503050406030204" pitchFamily="18" charset="0"/>
                          </a:rPr>
                          <m:t>1</m:t>
                        </m:r>
                      </m:num>
                      <m:den>
                        <m:r>
                          <a:rPr kumimoji="1" lang="en-US" altLang="zh-CN" sz="2400" b="0" i="1" smtClean="0">
                            <a:solidFill>
                              <a:srgbClr val="0070C0"/>
                            </a:solidFill>
                            <a:latin typeface="Cambria Math" panose="02040503050406030204" pitchFamily="18" charset="0"/>
                          </a:rPr>
                          <m:t>2</m:t>
                        </m:r>
                      </m:den>
                    </m:f>
                  </m:oMath>
                </a14:m>
                <a:endParaRPr kumimoji="1" lang="en-US" altLang="zh-CN" sz="2400" dirty="0" smtClean="0">
                  <a:solidFill>
                    <a:srgbClr val="0070C0"/>
                  </a:solidFill>
                  <a:latin typeface="+mn-ea"/>
                </a:endParaRPr>
              </a:p>
              <a:p>
                <a:pPr marL="457200" indent="-457200">
                  <a:buFont typeface="+mj-lt"/>
                  <a:buAutoNum type="arabicPeriod"/>
                </a:pPr>
                <a:r>
                  <a:rPr kumimoji="1" lang="zh-CN" altLang="en-US" sz="2400" dirty="0" smtClean="0">
                    <a:solidFill>
                      <a:srgbClr val="C00000"/>
                    </a:solidFill>
                    <a:latin typeface="+mn-ea"/>
                  </a:rPr>
                  <a:t>根据角动量量子数耦合规则写出可能的总轨道角动量子数以及可能的总自旋角动量：</a:t>
                </a:r>
                <a:endParaRPr kumimoji="1" lang="en-US" altLang="zh-CN" sz="2400" dirty="0" smtClean="0">
                  <a:solidFill>
                    <a:srgbClr val="C00000"/>
                  </a:solidFill>
                  <a:latin typeface="+mn-ea"/>
                </a:endParaRPr>
              </a:p>
              <a:p>
                <a:pPr marL="400050" lvl="1" indent="0">
                  <a:buNone/>
                </a:pPr>
                <a:r>
                  <a:rPr kumimoji="1" lang="zh-CN" altLang="en-US" sz="2400" dirty="0" smtClean="0">
                    <a:solidFill>
                      <a:srgbClr val="0070C0"/>
                    </a:solidFill>
                    <a:latin typeface="+mn-ea"/>
                  </a:rPr>
                  <a:t>电子自旋都是</a:t>
                </a:r>
                <a:r>
                  <a:rPr kumimoji="1" lang="en-US" altLang="zh-CN" sz="2400" dirty="0" smtClean="0">
                    <a:solidFill>
                      <a:srgbClr val="0070C0"/>
                    </a:solidFill>
                    <a:latin typeface="+mn-ea"/>
                  </a:rPr>
                  <a:t>1/2</a:t>
                </a:r>
                <a:r>
                  <a:rPr kumimoji="1" lang="zh-CN" altLang="en-US" sz="2400" dirty="0" smtClean="0">
                    <a:solidFill>
                      <a:srgbClr val="0070C0"/>
                    </a:solidFill>
                    <a:latin typeface="+mn-ea"/>
                  </a:rPr>
                  <a:t>，</a:t>
                </a:r>
                <a14:m>
                  <m:oMath xmlns:m="http://schemas.openxmlformats.org/officeDocument/2006/math">
                    <m:r>
                      <a:rPr kumimoji="1" lang="en-US" altLang="zh-CN" sz="2400" b="0" i="1" dirty="0" smtClean="0">
                        <a:solidFill>
                          <a:srgbClr val="0070C0"/>
                        </a:solidFill>
                        <a:latin typeface="Cambria Math" panose="02040503050406030204" pitchFamily="18" charset="0"/>
                      </a:rPr>
                      <m:t>𝑆</m:t>
                    </m:r>
                    <m:r>
                      <a:rPr kumimoji="1" lang="en-US" altLang="zh-CN" sz="2400" b="0" i="1" dirty="0" smtClean="0">
                        <a:solidFill>
                          <a:srgbClr val="0070C0"/>
                        </a:solidFill>
                        <a:latin typeface="Cambria Math" panose="02040503050406030204" pitchFamily="18" charset="0"/>
                      </a:rPr>
                      <m:t>=</m:t>
                    </m:r>
                    <m:d>
                      <m:dPr>
                        <m:begChr m:val="|"/>
                        <m:endChr m:val="|"/>
                        <m:ctrlPr>
                          <a:rPr kumimoji="1" lang="en-US" altLang="zh-CN" sz="2400" i="1" dirty="0" smtClean="0">
                            <a:solidFill>
                              <a:srgbClr val="0070C0"/>
                            </a:solidFill>
                            <a:latin typeface="Cambria Math" panose="02040503050406030204" pitchFamily="18" charset="0"/>
                          </a:rPr>
                        </m:ctrlPr>
                      </m:dPr>
                      <m:e>
                        <m:sSub>
                          <m:sSubPr>
                            <m:ctrlPr>
                              <a:rPr kumimoji="1" lang="en-US" altLang="zh-CN" sz="2400" i="1" dirty="0" smtClean="0">
                                <a:solidFill>
                                  <a:srgbClr val="0070C0"/>
                                </a:solidFill>
                                <a:latin typeface="Cambria Math" panose="02040503050406030204" pitchFamily="18" charset="0"/>
                              </a:rPr>
                            </m:ctrlPr>
                          </m:sSubPr>
                          <m:e>
                            <m:r>
                              <a:rPr kumimoji="1" lang="en-US" altLang="zh-CN" sz="2400" b="0" i="1" dirty="0" smtClean="0">
                                <a:solidFill>
                                  <a:srgbClr val="0070C0"/>
                                </a:solidFill>
                                <a:latin typeface="Cambria Math" panose="02040503050406030204" pitchFamily="18" charset="0"/>
                              </a:rPr>
                              <m:t>𝑠</m:t>
                            </m:r>
                          </m:e>
                          <m:sub>
                            <m:r>
                              <a:rPr kumimoji="1" lang="en-US" altLang="zh-CN" sz="2400" b="0" i="1" dirty="0" smtClean="0">
                                <a:solidFill>
                                  <a:srgbClr val="0070C0"/>
                                </a:solidFill>
                                <a:latin typeface="Cambria Math" panose="02040503050406030204" pitchFamily="18" charset="0"/>
                              </a:rPr>
                              <m:t>1</m:t>
                            </m:r>
                          </m:sub>
                        </m:sSub>
                        <m:r>
                          <a:rPr kumimoji="1" lang="en-US" altLang="zh-CN" sz="2400" b="0" i="1" dirty="0" smtClean="0">
                            <a:solidFill>
                              <a:srgbClr val="0070C0"/>
                            </a:solidFill>
                            <a:latin typeface="Cambria Math" panose="02040503050406030204" pitchFamily="18" charset="0"/>
                          </a:rPr>
                          <m:t>−</m:t>
                        </m:r>
                        <m:sSub>
                          <m:sSubPr>
                            <m:ctrlPr>
                              <a:rPr kumimoji="1" lang="en-US" altLang="zh-CN" sz="2400" i="1" dirty="0" smtClean="0">
                                <a:solidFill>
                                  <a:srgbClr val="0070C0"/>
                                </a:solidFill>
                                <a:latin typeface="Cambria Math" panose="02040503050406030204" pitchFamily="18" charset="0"/>
                              </a:rPr>
                            </m:ctrlPr>
                          </m:sSubPr>
                          <m:e>
                            <m:r>
                              <a:rPr kumimoji="1" lang="en-US" altLang="zh-CN" sz="2400" b="0" i="1" dirty="0" smtClean="0">
                                <a:solidFill>
                                  <a:srgbClr val="0070C0"/>
                                </a:solidFill>
                                <a:latin typeface="Cambria Math" panose="02040503050406030204" pitchFamily="18" charset="0"/>
                              </a:rPr>
                              <m:t>𝑠</m:t>
                            </m:r>
                          </m:e>
                          <m:sub>
                            <m:r>
                              <a:rPr kumimoji="1" lang="en-US" altLang="zh-CN" sz="2400" b="0" i="1" dirty="0" smtClean="0">
                                <a:solidFill>
                                  <a:srgbClr val="0070C0"/>
                                </a:solidFill>
                                <a:latin typeface="Cambria Math" panose="02040503050406030204" pitchFamily="18" charset="0"/>
                              </a:rPr>
                              <m:t>2</m:t>
                            </m:r>
                          </m:sub>
                        </m:sSub>
                      </m:e>
                    </m:d>
                    <m:r>
                      <a:rPr kumimoji="1" lang="en-US" altLang="zh-CN" sz="2400" b="0" i="1" dirty="0" smtClean="0">
                        <a:solidFill>
                          <a:srgbClr val="0070C0"/>
                        </a:solidFill>
                        <a:latin typeface="Cambria Math" panose="02040503050406030204" pitchFamily="18" charset="0"/>
                      </a:rPr>
                      <m:t>,…</m:t>
                    </m:r>
                    <m:sSub>
                      <m:sSubPr>
                        <m:ctrlPr>
                          <a:rPr kumimoji="1" lang="en-US" altLang="zh-CN" sz="2400" i="1" dirty="0" smtClean="0">
                            <a:solidFill>
                              <a:srgbClr val="0070C0"/>
                            </a:solidFill>
                            <a:latin typeface="Cambria Math" panose="02040503050406030204" pitchFamily="18" charset="0"/>
                          </a:rPr>
                        </m:ctrlPr>
                      </m:sSubPr>
                      <m:e>
                        <m:r>
                          <a:rPr kumimoji="1" lang="en-US" altLang="zh-CN" sz="2400" b="0" i="1" dirty="0" smtClean="0">
                            <a:solidFill>
                              <a:srgbClr val="0070C0"/>
                            </a:solidFill>
                            <a:latin typeface="Cambria Math" panose="02040503050406030204" pitchFamily="18" charset="0"/>
                          </a:rPr>
                          <m:t>𝑠</m:t>
                        </m:r>
                      </m:e>
                      <m:sub>
                        <m:r>
                          <a:rPr kumimoji="1" lang="en-US" altLang="zh-CN" sz="2400" b="0" i="1" dirty="0" smtClean="0">
                            <a:solidFill>
                              <a:srgbClr val="0070C0"/>
                            </a:solidFill>
                            <a:latin typeface="Cambria Math" panose="02040503050406030204" pitchFamily="18" charset="0"/>
                          </a:rPr>
                          <m:t>1</m:t>
                        </m:r>
                      </m:sub>
                    </m:sSub>
                    <m:r>
                      <a:rPr kumimoji="1" lang="en-US" altLang="zh-CN" sz="2400" b="0" i="1" dirty="0" smtClean="0">
                        <a:solidFill>
                          <a:srgbClr val="0070C0"/>
                        </a:solidFill>
                        <a:latin typeface="Cambria Math" panose="02040503050406030204" pitchFamily="18" charset="0"/>
                      </a:rPr>
                      <m:t>+</m:t>
                    </m:r>
                    <m:sSub>
                      <m:sSubPr>
                        <m:ctrlPr>
                          <a:rPr kumimoji="1" lang="en-US" altLang="zh-CN" sz="2400" i="1" dirty="0" smtClean="0">
                            <a:solidFill>
                              <a:srgbClr val="0070C0"/>
                            </a:solidFill>
                            <a:latin typeface="Cambria Math" panose="02040503050406030204" pitchFamily="18" charset="0"/>
                          </a:rPr>
                        </m:ctrlPr>
                      </m:sSubPr>
                      <m:e>
                        <m:r>
                          <a:rPr kumimoji="1" lang="en-US" altLang="zh-CN" sz="2400" b="0" i="1" dirty="0" smtClean="0">
                            <a:solidFill>
                              <a:srgbClr val="0070C0"/>
                            </a:solidFill>
                            <a:latin typeface="Cambria Math" panose="02040503050406030204" pitchFamily="18" charset="0"/>
                          </a:rPr>
                          <m:t>𝑠</m:t>
                        </m:r>
                      </m:e>
                      <m:sub>
                        <m:r>
                          <a:rPr kumimoji="1" lang="en-US" altLang="zh-CN" sz="2400" b="0" i="1" dirty="0" smtClean="0">
                            <a:solidFill>
                              <a:srgbClr val="0070C0"/>
                            </a:solidFill>
                            <a:latin typeface="Cambria Math" panose="02040503050406030204" pitchFamily="18" charset="0"/>
                          </a:rPr>
                          <m:t>2</m:t>
                        </m:r>
                      </m:sub>
                    </m:sSub>
                    <m:r>
                      <a:rPr kumimoji="1" lang="en-US" altLang="zh-CN" sz="2400" b="0" i="1" dirty="0" smtClean="0">
                        <a:solidFill>
                          <a:srgbClr val="0070C0"/>
                        </a:solidFill>
                        <a:latin typeface="Cambria Math" panose="02040503050406030204" pitchFamily="18" charset="0"/>
                      </a:rPr>
                      <m:t>=0,1</m:t>
                    </m:r>
                  </m:oMath>
                </a14:m>
                <a:endParaRPr kumimoji="1" lang="en-US" altLang="zh-CN" sz="2400" dirty="0" smtClean="0">
                  <a:solidFill>
                    <a:srgbClr val="0070C0"/>
                  </a:solidFill>
                  <a:latin typeface="+mn-ea"/>
                </a:endParaRPr>
              </a:p>
              <a:p>
                <a:pPr marL="400050" lvl="1" indent="0">
                  <a:buNone/>
                </a:pPr>
                <a:r>
                  <a:rPr kumimoji="1" lang="zh-CN" altLang="en-US" sz="2400" dirty="0" smtClean="0">
                    <a:solidFill>
                      <a:srgbClr val="0070C0"/>
                    </a:solidFill>
                    <a:latin typeface="+mn-ea"/>
                  </a:rPr>
                  <a:t>轨道则为</a:t>
                </a:r>
                <a14:m>
                  <m:oMath xmlns:m="http://schemas.openxmlformats.org/officeDocument/2006/math">
                    <m:r>
                      <a:rPr kumimoji="1" lang="en-US" altLang="zh-CN" sz="2400" b="0" i="1" smtClean="0">
                        <a:solidFill>
                          <a:srgbClr val="0070C0"/>
                        </a:solidFill>
                        <a:latin typeface="Cambria Math" panose="02040503050406030204" pitchFamily="18" charset="0"/>
                      </a:rPr>
                      <m:t>𝐿</m:t>
                    </m:r>
                    <m:r>
                      <a:rPr kumimoji="1" lang="en-US" altLang="zh-CN" sz="2400" b="0" i="1" smtClean="0">
                        <a:solidFill>
                          <a:srgbClr val="0070C0"/>
                        </a:solidFill>
                        <a:latin typeface="Cambria Math" panose="02040503050406030204" pitchFamily="18" charset="0"/>
                      </a:rPr>
                      <m:t>=</m:t>
                    </m:r>
                    <m:d>
                      <m:dPr>
                        <m:begChr m:val="|"/>
                        <m:endChr m:val="|"/>
                        <m:ctrlPr>
                          <a:rPr kumimoji="1" lang="en-US" altLang="zh-CN" sz="2400" i="1" smtClean="0">
                            <a:solidFill>
                              <a:srgbClr val="0070C0"/>
                            </a:solidFill>
                            <a:latin typeface="Cambria Math" panose="02040503050406030204" pitchFamily="18" charset="0"/>
                          </a:rPr>
                        </m:ctrlPr>
                      </m:dPr>
                      <m:e>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2</m:t>
                            </m:r>
                          </m:sub>
                        </m:sSub>
                      </m:e>
                    </m:d>
                    <m:r>
                      <a:rPr kumimoji="1" lang="en-US" altLang="zh-CN" sz="2400" b="0" i="1" smtClean="0">
                        <a:solidFill>
                          <a:srgbClr val="0070C0"/>
                        </a:solidFill>
                        <a:latin typeface="Cambria Math" panose="02040503050406030204" pitchFamily="18" charset="0"/>
                      </a:rPr>
                      <m:t>,…</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1</m:t>
                        </m:r>
                      </m:sub>
                    </m:sSub>
                    <m:r>
                      <a:rPr kumimoji="1" lang="en-US" altLang="zh-CN" sz="2400" b="0" i="1" smtClean="0">
                        <a:solidFill>
                          <a:srgbClr val="0070C0"/>
                        </a:solidFill>
                        <a:latin typeface="Cambria Math" panose="02040503050406030204" pitchFamily="18" charset="0"/>
                      </a:rPr>
                      <m:t>+</m:t>
                    </m:r>
                    <m:sSub>
                      <m:sSubPr>
                        <m:ctrlPr>
                          <a:rPr kumimoji="1" lang="en-US" altLang="zh-CN" sz="2400" i="1" smtClean="0">
                            <a:solidFill>
                              <a:srgbClr val="0070C0"/>
                            </a:solidFill>
                            <a:latin typeface="Cambria Math" panose="02040503050406030204" pitchFamily="18" charset="0"/>
                          </a:rPr>
                        </m:ctrlPr>
                      </m:sSubPr>
                      <m:e>
                        <m:r>
                          <a:rPr kumimoji="1" lang="en-US" altLang="zh-CN" sz="2400" b="0" i="1" smtClean="0">
                            <a:solidFill>
                              <a:srgbClr val="0070C0"/>
                            </a:solidFill>
                            <a:latin typeface="Cambria Math" panose="02040503050406030204" pitchFamily="18" charset="0"/>
                          </a:rPr>
                          <m:t>𝑙</m:t>
                        </m:r>
                      </m:e>
                      <m:sub>
                        <m:r>
                          <a:rPr kumimoji="1" lang="en-US" altLang="zh-CN" sz="2400" b="0" i="1" smtClean="0">
                            <a:solidFill>
                              <a:srgbClr val="0070C0"/>
                            </a:solidFill>
                            <a:latin typeface="Cambria Math" panose="02040503050406030204" pitchFamily="18" charset="0"/>
                          </a:rPr>
                          <m:t>2</m:t>
                        </m:r>
                      </m:sub>
                    </m:sSub>
                    <m:r>
                      <a:rPr kumimoji="1" lang="en-US" altLang="zh-CN" sz="2400" b="0" i="1" smtClean="0">
                        <a:solidFill>
                          <a:srgbClr val="0070C0"/>
                        </a:solidFill>
                        <a:latin typeface="Cambria Math" panose="02040503050406030204" pitchFamily="18" charset="0"/>
                      </a:rPr>
                      <m:t>=1</m:t>
                    </m:r>
                  </m:oMath>
                </a14:m>
                <a:endParaRPr kumimoji="1" lang="en-US" altLang="zh-CN" sz="2400" dirty="0" smtClean="0">
                  <a:solidFill>
                    <a:srgbClr val="0070C0"/>
                  </a:solidFill>
                  <a:latin typeface="+mn-ea"/>
                </a:endParaRPr>
              </a:p>
              <a:p>
                <a:pPr marL="457200" indent="-457200">
                  <a:buFont typeface="+mj-lt"/>
                  <a:buAutoNum type="arabicPeriod"/>
                </a:pPr>
                <a:r>
                  <a:rPr kumimoji="1" lang="zh-CN" altLang="en-US" sz="2400" dirty="0">
                    <a:solidFill>
                      <a:srgbClr val="C00000"/>
                    </a:solidFill>
                    <a:latin typeface="+mn-ea"/>
                  </a:rPr>
                  <a:t>根据角动量量子数耦合规则写出可能的</a:t>
                </a:r>
                <a:r>
                  <a:rPr kumimoji="1" lang="zh-CN" altLang="en-US" sz="2400" dirty="0" smtClean="0">
                    <a:solidFill>
                      <a:srgbClr val="C00000"/>
                    </a:solidFill>
                    <a:latin typeface="+mn-ea"/>
                  </a:rPr>
                  <a:t>总角动量</a:t>
                </a:r>
                <a:r>
                  <a:rPr kumimoji="1" lang="zh-CN" altLang="en-US" sz="2400" dirty="0">
                    <a:solidFill>
                      <a:srgbClr val="C00000"/>
                    </a:solidFill>
                    <a:latin typeface="+mn-ea"/>
                  </a:rPr>
                  <a:t>子</a:t>
                </a:r>
                <a:r>
                  <a:rPr kumimoji="1" lang="zh-CN" altLang="en-US" sz="2400" dirty="0" smtClean="0">
                    <a:solidFill>
                      <a:srgbClr val="C00000"/>
                    </a:solidFill>
                    <a:latin typeface="+mn-ea"/>
                  </a:rPr>
                  <a:t>数</a:t>
                </a:r>
                <a:endParaRPr kumimoji="1" lang="en-US" altLang="zh-CN" sz="2400" dirty="0" smtClean="0">
                  <a:solidFill>
                    <a:srgbClr val="C00000"/>
                  </a:solidFill>
                  <a:latin typeface="+mn-ea"/>
                </a:endParaRPr>
              </a:p>
              <a:p>
                <a:pPr marL="400050" lvl="1" indent="0">
                  <a:buNone/>
                </a:pPr>
                <a:r>
                  <a:rPr lang="zh-CN" altLang="en-US" sz="2400" dirty="0" smtClean="0">
                    <a:solidFill>
                      <a:srgbClr val="0070C0"/>
                    </a:solidFill>
                    <a:latin typeface="+mn-ea"/>
                  </a:rPr>
                  <a:t>对</a:t>
                </a:r>
                <a14:m>
                  <m:oMath xmlns:m="http://schemas.openxmlformats.org/officeDocument/2006/math">
                    <m:r>
                      <a:rPr lang="en-US" altLang="zh-CN" sz="2400" b="0" i="1" smtClean="0">
                        <a:solidFill>
                          <a:srgbClr val="0070C0"/>
                        </a:solidFill>
                        <a:latin typeface="Cambria Math" panose="02040503050406030204" pitchFamily="18" charset="0"/>
                      </a:rPr>
                      <m:t>𝑆</m:t>
                    </m:r>
                    <m:r>
                      <a:rPr lang="en-US" altLang="zh-CN" sz="2400" b="0" i="1" smtClean="0">
                        <a:solidFill>
                          <a:srgbClr val="0070C0"/>
                        </a:solidFill>
                        <a:latin typeface="Cambria Math" panose="02040503050406030204" pitchFamily="18" charset="0"/>
                      </a:rPr>
                      <m:t>=0, </m:t>
                    </m:r>
                    <m:r>
                      <a:rPr lang="en-US" altLang="zh-CN" sz="2400" b="0" i="1" smtClean="0">
                        <a:solidFill>
                          <a:srgbClr val="0070C0"/>
                        </a:solidFill>
                        <a:latin typeface="Cambria Math" panose="02040503050406030204" pitchFamily="18" charset="0"/>
                      </a:rPr>
                      <m:t>𝐿</m:t>
                    </m:r>
                    <m:r>
                      <a:rPr lang="en-US" altLang="zh-CN" sz="2400" b="0" i="1" smtClean="0">
                        <a:solidFill>
                          <a:srgbClr val="0070C0"/>
                        </a:solidFill>
                        <a:latin typeface="Cambria Math" panose="02040503050406030204" pitchFamily="18" charset="0"/>
                      </a:rPr>
                      <m:t>=1,</m:t>
                    </m:r>
                  </m:oMath>
                </a14:m>
                <a:r>
                  <a:rPr lang="en-US" altLang="zh-CN" sz="2400" dirty="0" smtClean="0">
                    <a:solidFill>
                      <a:srgbClr val="0070C0"/>
                    </a:solidFill>
                    <a:latin typeface="+mn-ea"/>
                  </a:rPr>
                  <a:t> </a:t>
                </a:r>
                <a14:m>
                  <m:oMath xmlns:m="http://schemas.openxmlformats.org/officeDocument/2006/math">
                    <m:r>
                      <a:rPr lang="en-US" altLang="zh-CN" sz="2400" b="0" i="1" dirty="0" smtClean="0">
                        <a:solidFill>
                          <a:srgbClr val="0070C0"/>
                        </a:solidFill>
                        <a:latin typeface="Cambria Math" panose="02040503050406030204" pitchFamily="18" charset="0"/>
                      </a:rPr>
                      <m:t>𝐽</m:t>
                    </m:r>
                    <m:r>
                      <a:rPr lang="en-US" altLang="zh-CN" sz="2400" b="0" i="1" dirty="0" smtClean="0">
                        <a:solidFill>
                          <a:srgbClr val="0070C0"/>
                        </a:solidFill>
                        <a:latin typeface="Cambria Math" panose="02040503050406030204" pitchFamily="18" charset="0"/>
                      </a:rPr>
                      <m:t>=</m:t>
                    </m:r>
                    <m:d>
                      <m:dPr>
                        <m:begChr m:val="|"/>
                        <m:endChr m:val="|"/>
                        <m:ctrlPr>
                          <a:rPr lang="en-US" altLang="zh-CN" sz="2400" b="0" i="1" dirty="0" smtClean="0">
                            <a:solidFill>
                              <a:srgbClr val="0070C0"/>
                            </a:solidFill>
                            <a:latin typeface="Cambria Math" panose="02040503050406030204" pitchFamily="18" charset="0"/>
                          </a:rPr>
                        </m:ctrlPr>
                      </m:dPr>
                      <m:e>
                        <m:r>
                          <a:rPr lang="en-US" altLang="zh-CN" sz="2400" b="0" i="1" dirty="0" smtClean="0">
                            <a:solidFill>
                              <a:srgbClr val="0070C0"/>
                            </a:solidFill>
                            <a:latin typeface="Cambria Math" panose="02040503050406030204" pitchFamily="18" charset="0"/>
                          </a:rPr>
                          <m:t>𝐿</m:t>
                        </m:r>
                        <m:r>
                          <a:rPr lang="en-US" altLang="zh-CN" sz="2400" b="0" i="1" dirty="0" smtClean="0">
                            <a:solidFill>
                              <a:srgbClr val="0070C0"/>
                            </a:solidFill>
                            <a:latin typeface="Cambria Math" panose="02040503050406030204" pitchFamily="18" charset="0"/>
                          </a:rPr>
                          <m:t>−</m:t>
                        </m:r>
                        <m:r>
                          <a:rPr lang="en-US" altLang="zh-CN" sz="2400" b="0" i="1" dirty="0" smtClean="0">
                            <a:solidFill>
                              <a:srgbClr val="0070C0"/>
                            </a:solidFill>
                            <a:latin typeface="Cambria Math" panose="02040503050406030204" pitchFamily="18" charset="0"/>
                          </a:rPr>
                          <m:t>𝑆</m:t>
                        </m:r>
                      </m:e>
                    </m:d>
                    <m:r>
                      <a:rPr lang="en-US" altLang="zh-CN" sz="2400" b="0" i="1" dirty="0" smtClean="0">
                        <a:solidFill>
                          <a:srgbClr val="0070C0"/>
                        </a:solidFill>
                        <a:latin typeface="Cambria Math" panose="02040503050406030204" pitchFamily="18" charset="0"/>
                      </a:rPr>
                      <m:t>,…</m:t>
                    </m:r>
                    <m:r>
                      <a:rPr lang="en-US" altLang="zh-CN" sz="2400" b="0" i="1" dirty="0" smtClean="0">
                        <a:solidFill>
                          <a:srgbClr val="0070C0"/>
                        </a:solidFill>
                        <a:latin typeface="Cambria Math" panose="02040503050406030204" pitchFamily="18" charset="0"/>
                      </a:rPr>
                      <m:t>𝐿</m:t>
                    </m:r>
                    <m:r>
                      <a:rPr lang="en-US" altLang="zh-CN" sz="2400" b="0" i="1" dirty="0" smtClean="0">
                        <a:solidFill>
                          <a:srgbClr val="0070C0"/>
                        </a:solidFill>
                        <a:latin typeface="Cambria Math" panose="02040503050406030204" pitchFamily="18" charset="0"/>
                      </a:rPr>
                      <m:t>+</m:t>
                    </m:r>
                    <m:r>
                      <a:rPr lang="en-US" altLang="zh-CN" sz="2400" b="0" i="1" dirty="0" smtClean="0">
                        <a:solidFill>
                          <a:srgbClr val="0070C0"/>
                        </a:solidFill>
                        <a:latin typeface="Cambria Math" panose="02040503050406030204" pitchFamily="18" charset="0"/>
                      </a:rPr>
                      <m:t>𝑆</m:t>
                    </m:r>
                    <m:r>
                      <a:rPr lang="en-US" altLang="zh-CN" sz="2400" b="0" i="1" dirty="0" smtClean="0">
                        <a:solidFill>
                          <a:srgbClr val="0070C0"/>
                        </a:solidFill>
                        <a:latin typeface="Cambria Math" panose="02040503050406030204" pitchFamily="18" charset="0"/>
                      </a:rPr>
                      <m:t>=1</m:t>
                    </m:r>
                  </m:oMath>
                </a14:m>
                <a:endParaRPr lang="en-US" altLang="zh-CN" sz="2400" dirty="0" smtClean="0">
                  <a:solidFill>
                    <a:srgbClr val="C00000"/>
                  </a:solidFill>
                </a:endParaRPr>
              </a:p>
              <a:p>
                <a:pPr marL="400050" lvl="1" indent="0">
                  <a:buNone/>
                </a:pPr>
                <a:r>
                  <a:rPr lang="zh-CN" altLang="en-US" sz="2400" dirty="0">
                    <a:solidFill>
                      <a:srgbClr val="0070C0"/>
                    </a:solidFill>
                    <a:latin typeface="+mn-ea"/>
                  </a:rPr>
                  <a:t>对</a:t>
                </a:r>
                <a14:m>
                  <m:oMath xmlns:m="http://schemas.openxmlformats.org/officeDocument/2006/math">
                    <m:r>
                      <a:rPr lang="en-US" altLang="zh-CN" sz="2400" i="1">
                        <a:solidFill>
                          <a:srgbClr val="0070C0"/>
                        </a:solidFill>
                        <a:latin typeface="Cambria Math" panose="02040503050406030204" pitchFamily="18" charset="0"/>
                      </a:rPr>
                      <m:t>𝑆</m:t>
                    </m:r>
                    <m:r>
                      <a:rPr lang="en-US" altLang="zh-CN" sz="2400" i="1">
                        <a:solidFill>
                          <a:srgbClr val="0070C0"/>
                        </a:solidFill>
                        <a:latin typeface="Cambria Math" panose="02040503050406030204" pitchFamily="18" charset="0"/>
                      </a:rPr>
                      <m:t>=1, </m:t>
                    </m:r>
                    <m:r>
                      <a:rPr lang="en-US" altLang="zh-CN" sz="2400" i="1">
                        <a:solidFill>
                          <a:srgbClr val="0070C0"/>
                        </a:solidFill>
                        <a:latin typeface="Cambria Math" panose="02040503050406030204" pitchFamily="18" charset="0"/>
                      </a:rPr>
                      <m:t>𝐿</m:t>
                    </m:r>
                    <m:r>
                      <a:rPr lang="en-US" altLang="zh-CN" sz="2400" i="1">
                        <a:solidFill>
                          <a:srgbClr val="0070C0"/>
                        </a:solidFill>
                        <a:latin typeface="Cambria Math" panose="02040503050406030204" pitchFamily="18" charset="0"/>
                      </a:rPr>
                      <m:t>=1,</m:t>
                    </m:r>
                  </m:oMath>
                </a14:m>
                <a:r>
                  <a:rPr lang="en-US" altLang="zh-CN" sz="2400" dirty="0">
                    <a:solidFill>
                      <a:srgbClr val="0070C0"/>
                    </a:solidFill>
                    <a:latin typeface="+mn-ea"/>
                  </a:rPr>
                  <a:t> </a:t>
                </a:r>
                <a14:m>
                  <m:oMath xmlns:m="http://schemas.openxmlformats.org/officeDocument/2006/math">
                    <m:r>
                      <a:rPr lang="en-US" altLang="zh-CN" sz="2400" i="1" dirty="0">
                        <a:solidFill>
                          <a:srgbClr val="0070C0"/>
                        </a:solidFill>
                        <a:latin typeface="Cambria Math" panose="02040503050406030204" pitchFamily="18" charset="0"/>
                      </a:rPr>
                      <m:t>𝐽</m:t>
                    </m:r>
                    <m:r>
                      <a:rPr lang="en-US" altLang="zh-CN" sz="2400" i="1" dirty="0">
                        <a:solidFill>
                          <a:srgbClr val="0070C0"/>
                        </a:solidFill>
                        <a:latin typeface="Cambria Math" panose="02040503050406030204" pitchFamily="18" charset="0"/>
                      </a:rPr>
                      <m:t>=</m:t>
                    </m:r>
                    <m:d>
                      <m:dPr>
                        <m:begChr m:val="|"/>
                        <m:endChr m:val="|"/>
                        <m:ctrlPr>
                          <a:rPr lang="en-US" altLang="zh-CN" sz="2400" i="1" dirty="0">
                            <a:solidFill>
                              <a:srgbClr val="0070C0"/>
                            </a:solidFill>
                            <a:latin typeface="Cambria Math" panose="02040503050406030204" pitchFamily="18" charset="0"/>
                          </a:rPr>
                        </m:ctrlPr>
                      </m:dPr>
                      <m:e>
                        <m:r>
                          <a:rPr lang="en-US" altLang="zh-CN" sz="2400" i="1" dirty="0">
                            <a:solidFill>
                              <a:srgbClr val="0070C0"/>
                            </a:solidFill>
                            <a:latin typeface="Cambria Math" panose="02040503050406030204" pitchFamily="18" charset="0"/>
                          </a:rPr>
                          <m:t>𝐿</m:t>
                        </m:r>
                        <m:r>
                          <a:rPr lang="en-US" altLang="zh-CN" sz="2400" i="1" dirty="0">
                            <a:solidFill>
                              <a:srgbClr val="0070C0"/>
                            </a:solidFill>
                            <a:latin typeface="Cambria Math" panose="02040503050406030204" pitchFamily="18" charset="0"/>
                          </a:rPr>
                          <m:t>−</m:t>
                        </m:r>
                        <m:r>
                          <a:rPr lang="en-US" altLang="zh-CN" sz="2400" i="1" dirty="0">
                            <a:solidFill>
                              <a:srgbClr val="0070C0"/>
                            </a:solidFill>
                            <a:latin typeface="Cambria Math" panose="02040503050406030204" pitchFamily="18" charset="0"/>
                          </a:rPr>
                          <m:t>𝑆</m:t>
                        </m:r>
                      </m:e>
                    </m:d>
                    <m:r>
                      <a:rPr lang="en-US" altLang="zh-CN" sz="2400" i="1" dirty="0">
                        <a:solidFill>
                          <a:srgbClr val="0070C0"/>
                        </a:solidFill>
                        <a:latin typeface="Cambria Math" panose="02040503050406030204" pitchFamily="18" charset="0"/>
                      </a:rPr>
                      <m:t>,…</m:t>
                    </m:r>
                    <m:r>
                      <a:rPr lang="en-US" altLang="zh-CN" sz="2400" i="1" dirty="0">
                        <a:solidFill>
                          <a:srgbClr val="0070C0"/>
                        </a:solidFill>
                        <a:latin typeface="Cambria Math" panose="02040503050406030204" pitchFamily="18" charset="0"/>
                      </a:rPr>
                      <m:t>𝐿</m:t>
                    </m:r>
                    <m:r>
                      <a:rPr lang="en-US" altLang="zh-CN" sz="2400" i="1" dirty="0">
                        <a:solidFill>
                          <a:srgbClr val="0070C0"/>
                        </a:solidFill>
                        <a:latin typeface="Cambria Math" panose="02040503050406030204" pitchFamily="18" charset="0"/>
                      </a:rPr>
                      <m:t>+</m:t>
                    </m:r>
                    <m:r>
                      <a:rPr lang="en-US" altLang="zh-CN" sz="2400" i="1" dirty="0">
                        <a:solidFill>
                          <a:srgbClr val="0070C0"/>
                        </a:solidFill>
                        <a:latin typeface="Cambria Math" panose="02040503050406030204" pitchFamily="18" charset="0"/>
                      </a:rPr>
                      <m:t>𝑆</m:t>
                    </m:r>
                    <m:r>
                      <a:rPr lang="en-US" altLang="zh-CN" sz="2400" i="1" dirty="0">
                        <a:solidFill>
                          <a:srgbClr val="0070C0"/>
                        </a:solidFill>
                        <a:latin typeface="Cambria Math" panose="02040503050406030204" pitchFamily="18" charset="0"/>
                      </a:rPr>
                      <m:t>=0,1,2</m:t>
                    </m:r>
                  </m:oMath>
                </a14:m>
                <a:endParaRPr lang="en-US" altLang="zh-CN" sz="2400" dirty="0" smtClean="0">
                  <a:solidFill>
                    <a:srgbClr val="C00000"/>
                  </a:solidFill>
                </a:endParaRPr>
              </a:p>
              <a:p>
                <a:pPr marL="457200" indent="-457200">
                  <a:buFont typeface="+mj-lt"/>
                  <a:buAutoNum type="arabicPeriod"/>
                </a:pPr>
                <a:r>
                  <a:rPr lang="zh-CN" altLang="en-US" sz="2400" dirty="0" smtClean="0">
                    <a:solidFill>
                      <a:srgbClr val="C00000"/>
                    </a:solidFill>
                  </a:rPr>
                  <a:t>按照原子符号的写法写出可能的原子态</a:t>
                </a:r>
                <a:endParaRPr lang="en-US" altLang="zh-CN" sz="2400" dirty="0" smtClean="0">
                  <a:solidFill>
                    <a:srgbClr val="C00000"/>
                  </a:solidFill>
                </a:endParaRPr>
              </a:p>
              <a:p>
                <a:pPr marL="400050" lvl="1" indent="0">
                  <a:buNone/>
                </a:pPr>
                <a14:m>
                  <m:oMath xmlns:m="http://schemas.openxmlformats.org/officeDocument/2006/math">
                    <m:sSub>
                      <m:sSubPr>
                        <m:ctrlPr>
                          <a:rPr lang="en-US" altLang="zh-CN" sz="2400" b="0" i="1" smtClean="0">
                            <a:solidFill>
                              <a:srgbClr val="0070C0"/>
                            </a:solidFill>
                            <a:latin typeface="Cambria Math" panose="02040503050406030204" pitchFamily="18" charset="0"/>
                          </a:rPr>
                        </m:ctrlPr>
                      </m:sSubPr>
                      <m:e>
                        <m:sPre>
                          <m:sPrePr>
                            <m:ctrlPr>
                              <a:rPr lang="en-US" altLang="zh-CN" sz="2400" b="0" i="1" smtClean="0">
                                <a:solidFill>
                                  <a:srgbClr val="0070C0"/>
                                </a:solidFill>
                                <a:latin typeface="Cambria Math" panose="02040503050406030204" pitchFamily="18" charset="0"/>
                              </a:rPr>
                            </m:ctrlPr>
                          </m:sPrePr>
                          <m:sub/>
                          <m:sup>
                            <m:r>
                              <a:rPr lang="en-US" altLang="zh-CN" sz="2400" b="0" i="1" smtClean="0">
                                <a:solidFill>
                                  <a:srgbClr val="0070C0"/>
                                </a:solidFill>
                                <a:latin typeface="Cambria Math" panose="02040503050406030204" pitchFamily="18" charset="0"/>
                              </a:rPr>
                              <m:t>1</m:t>
                            </m:r>
                          </m:sup>
                          <m:e>
                            <m:r>
                              <a:rPr lang="en-US" altLang="zh-CN" sz="2400" i="1" smtClean="0">
                                <a:solidFill>
                                  <a:srgbClr val="0070C0"/>
                                </a:solidFill>
                                <a:latin typeface="Cambria Math" panose="02040503050406030204" pitchFamily="18" charset="0"/>
                              </a:rPr>
                              <m:t>𝑃</m:t>
                            </m:r>
                          </m:e>
                        </m:sPre>
                      </m:e>
                      <m:sub>
                        <m:r>
                          <a:rPr lang="en-US" altLang="zh-CN" sz="2400" b="0" i="1" smtClean="0">
                            <a:solidFill>
                              <a:srgbClr val="0070C0"/>
                            </a:solidFill>
                            <a:latin typeface="Cambria Math" panose="02040503050406030204" pitchFamily="18" charset="0"/>
                          </a:rPr>
                          <m:t>1</m:t>
                        </m:r>
                      </m:sub>
                    </m:sSub>
                  </m:oMath>
                </a14:m>
                <a:r>
                  <a:rPr lang="en-US" altLang="zh-CN" sz="2400" dirty="0" smtClean="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b="0" i="1" smtClean="0">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b="0" i="1" smtClean="0">
                            <a:solidFill>
                              <a:srgbClr val="0070C0"/>
                            </a:solidFill>
                            <a:latin typeface="Cambria Math" panose="02040503050406030204" pitchFamily="18" charset="0"/>
                          </a:rPr>
                          <m:t>0</m:t>
                        </m:r>
                      </m:sub>
                    </m:sSub>
                  </m:oMath>
                </a14:m>
                <a:r>
                  <a:rPr lang="en-US" altLang="zh-CN" sz="2400" dirty="0" smtClean="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b="0" i="1" smtClean="0">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i="1">
                            <a:solidFill>
                              <a:srgbClr val="0070C0"/>
                            </a:solidFill>
                            <a:latin typeface="Cambria Math" panose="02040503050406030204" pitchFamily="18" charset="0"/>
                          </a:rPr>
                          <m:t>1</m:t>
                        </m:r>
                      </m:sub>
                    </m:sSub>
                  </m:oMath>
                </a14:m>
                <a:r>
                  <a:rPr lang="en-US" altLang="zh-CN" sz="2400" dirty="0" smtClean="0">
                    <a:solidFill>
                      <a:srgbClr val="0070C0"/>
                    </a:solidFill>
                  </a:rPr>
                  <a:t>, </a:t>
                </a:r>
                <a14:m>
                  <m:oMath xmlns:m="http://schemas.openxmlformats.org/officeDocument/2006/math">
                    <m:sSub>
                      <m:sSubPr>
                        <m:ctrlPr>
                          <a:rPr lang="en-US" altLang="zh-CN" sz="2400" i="1">
                            <a:solidFill>
                              <a:srgbClr val="0070C0"/>
                            </a:solidFill>
                            <a:latin typeface="Cambria Math" panose="02040503050406030204" pitchFamily="18" charset="0"/>
                          </a:rPr>
                        </m:ctrlPr>
                      </m:sSubPr>
                      <m:e>
                        <m:sPre>
                          <m:sPrePr>
                            <m:ctrlPr>
                              <a:rPr lang="en-US" altLang="zh-CN" sz="2400" i="1">
                                <a:solidFill>
                                  <a:srgbClr val="0070C0"/>
                                </a:solidFill>
                                <a:latin typeface="Cambria Math" panose="02040503050406030204" pitchFamily="18" charset="0"/>
                              </a:rPr>
                            </m:ctrlPr>
                          </m:sPrePr>
                          <m:sub/>
                          <m:sup>
                            <m:r>
                              <a:rPr lang="en-US" altLang="zh-CN" sz="2400" b="0" i="1" smtClean="0">
                                <a:solidFill>
                                  <a:srgbClr val="0070C0"/>
                                </a:solidFill>
                                <a:latin typeface="Cambria Math" panose="02040503050406030204" pitchFamily="18" charset="0"/>
                              </a:rPr>
                              <m:t>3</m:t>
                            </m:r>
                          </m:sup>
                          <m:e>
                            <m:r>
                              <a:rPr lang="en-US" altLang="zh-CN" sz="2400" i="1">
                                <a:solidFill>
                                  <a:srgbClr val="0070C0"/>
                                </a:solidFill>
                                <a:latin typeface="Cambria Math" panose="02040503050406030204" pitchFamily="18" charset="0"/>
                              </a:rPr>
                              <m:t>𝑃</m:t>
                            </m:r>
                          </m:e>
                        </m:sPre>
                      </m:e>
                      <m:sub>
                        <m:r>
                          <a:rPr lang="en-US" altLang="zh-CN" sz="2400" b="0" i="1" smtClean="0">
                            <a:solidFill>
                              <a:srgbClr val="0070C0"/>
                            </a:solidFill>
                            <a:latin typeface="Cambria Math" panose="02040503050406030204" pitchFamily="18" charset="0"/>
                          </a:rPr>
                          <m:t>2</m:t>
                        </m:r>
                      </m:sub>
                    </m:sSub>
                  </m:oMath>
                </a14:m>
                <a:endParaRPr lang="zh-CN" altLang="en-US" sz="2400" dirty="0">
                  <a:solidFill>
                    <a:srgbClr val="0070C0"/>
                  </a:solidFill>
                </a:endParaRPr>
              </a:p>
              <a:p>
                <a:pPr marL="400050" lvl="1" indent="0">
                  <a:buNone/>
                </a:pPr>
                <a:endParaRPr lang="zh-CN" altLang="en-US" sz="2400" dirty="0">
                  <a:solidFill>
                    <a:srgbClr val="C0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1560" y="1114600"/>
                <a:ext cx="7704856" cy="5626767"/>
              </a:xfrm>
              <a:blipFill rotWithShape="0">
                <a:blip r:embed="rId2"/>
                <a:stretch>
                  <a:fillRect l="-1187" t="-867" r="-554"/>
                </a:stretch>
              </a:blipFill>
            </p:spPr>
            <p:txBody>
              <a:bodyPr/>
              <a:lstStyle/>
              <a:p>
                <a:r>
                  <a:rPr lang="zh-CN" altLang="en-US">
                    <a:noFill/>
                  </a:rPr>
                  <a:t> </a:t>
                </a:r>
              </a:p>
            </p:txBody>
          </p:sp>
        </mc:Fallback>
      </mc:AlternateContent>
      <p:sp>
        <p:nvSpPr>
          <p:cNvPr id="2" name="标题 1"/>
          <p:cNvSpPr>
            <a:spLocks noGrp="1"/>
          </p:cNvSpPr>
          <p:nvPr>
            <p:ph type="title"/>
          </p:nvPr>
        </p:nvSpPr>
        <p:spPr>
          <a:xfrm>
            <a:off x="1403648" y="332656"/>
            <a:ext cx="6589199" cy="788666"/>
          </a:xfrm>
        </p:spPr>
        <p:txBody>
          <a:bodyPr/>
          <a:lstStyle/>
          <a:p>
            <a:r>
              <a:rPr lang="zh-CN" altLang="en-US" dirty="0" smtClean="0"/>
              <a:t>双原子电子</a:t>
            </a:r>
            <a:r>
              <a:rPr lang="en-US" altLang="zh-CN" dirty="0" smtClean="0"/>
              <a:t>L-S</a:t>
            </a:r>
            <a:r>
              <a:rPr lang="zh-CN" altLang="en-US" dirty="0" smtClean="0"/>
              <a:t>耦合</a:t>
            </a:r>
            <a:endParaRPr lang="zh-CN" altLang="en-US" dirty="0"/>
          </a:p>
        </p:txBody>
      </p:sp>
    </p:spTree>
    <p:extLst>
      <p:ext uri="{BB962C8B-B14F-4D97-AF65-F5344CB8AC3E}">
        <p14:creationId xmlns:p14="http://schemas.microsoft.com/office/powerpoint/2010/main" val="23538476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主题1" id="{53DC2220-3434-419D-9210-E9FE3546A59C}" vid="{07DED40F-BE99-4C5A-9505-9CB02F53FA72}"/>
    </a:ext>
  </a:extLst>
</a:theme>
</file>

<file path=ppt/theme/theme2.xml><?xml version="1.0" encoding="utf-8"?>
<a:theme xmlns:a="http://schemas.openxmlformats.org/drawingml/2006/main" name="1_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主题1" id="{53DC2220-3434-419D-9210-E9FE3546A59C}" vid="{07DED40F-BE99-4C5A-9505-9CB02F53FA72}"/>
    </a:ext>
  </a:extLst>
</a:theme>
</file>

<file path=docProps/app.xml><?xml version="1.0" encoding="utf-8"?>
<Properties xmlns="http://schemas.openxmlformats.org/officeDocument/2006/extended-properties" xmlns:vt="http://schemas.openxmlformats.org/officeDocument/2006/docPropsVTypes">
  <Template>主题1</Template>
  <TotalTime>2223</TotalTime>
  <Words>2242</Words>
  <Application>Microsoft Office PowerPoint</Application>
  <PresentationFormat>全屏显示(4:3)</PresentationFormat>
  <Paragraphs>259</Paragraphs>
  <Slides>49</Slides>
  <Notes>0</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5</vt:i4>
      </vt:variant>
      <vt:variant>
        <vt:lpstr>幻灯片标题</vt:lpstr>
      </vt:variant>
      <vt:variant>
        <vt:i4>49</vt:i4>
      </vt:variant>
    </vt:vector>
  </HeadingPairs>
  <TitlesOfParts>
    <vt:vector size="73" baseType="lpstr">
      <vt:lpstr>HiddenHorzOCR</vt:lpstr>
      <vt:lpstr>黑体</vt:lpstr>
      <vt:lpstr>华文细黑</vt:lpstr>
      <vt:lpstr>楷体_GB2312</vt:lpstr>
      <vt:lpstr>隶书</vt:lpstr>
      <vt:lpstr>宋体</vt:lpstr>
      <vt:lpstr>Arial</vt:lpstr>
      <vt:lpstr>Calibri</vt:lpstr>
      <vt:lpstr>Cambria Math</vt:lpstr>
      <vt:lpstr>Impact</vt:lpstr>
      <vt:lpstr>Lucida Sans Unicode</vt:lpstr>
      <vt:lpstr>Tahoma</vt:lpstr>
      <vt:lpstr>Times New Roman</vt:lpstr>
      <vt:lpstr>Verdana</vt:lpstr>
      <vt:lpstr>Wingdings</vt:lpstr>
      <vt:lpstr>Wingdings 2</vt:lpstr>
      <vt:lpstr>Wingdings 3</vt:lpstr>
      <vt:lpstr>主题1</vt:lpstr>
      <vt:lpstr>1_主题1</vt:lpstr>
      <vt:lpstr>公式</vt:lpstr>
      <vt:lpstr>Equation</vt:lpstr>
      <vt:lpstr>Microsoft 公式 3.0</vt:lpstr>
      <vt:lpstr>文档</vt:lpstr>
      <vt:lpstr>Document</vt:lpstr>
      <vt:lpstr>PowerPoint 演示文稿</vt:lpstr>
      <vt:lpstr>氦原子光谱特征</vt:lpstr>
      <vt:lpstr>PowerPoint 演示文稿</vt:lpstr>
      <vt:lpstr>PowerPoint 演示文稿</vt:lpstr>
      <vt:lpstr>两个(价)电子耦合的原子态——电子的组态 </vt:lpstr>
      <vt:lpstr>PowerPoint 演示文稿</vt:lpstr>
      <vt:lpstr>PowerPoint 演示文稿</vt:lpstr>
      <vt:lpstr>PowerPoint 演示文稿</vt:lpstr>
      <vt:lpstr>双原子电子L-S耦合</vt:lpstr>
      <vt:lpstr>PowerPoint 演示文稿</vt:lpstr>
      <vt:lpstr>泡利不相容原理(Pauli exclusion principle)</vt:lpstr>
      <vt:lpstr>PowerPoint 演示文稿</vt:lpstr>
      <vt:lpstr>PowerPoint 演示文稿</vt:lpstr>
      <vt:lpstr>PowerPoint 演示文稿</vt:lpstr>
      <vt:lpstr>同科电子合成的状态</vt:lpstr>
      <vt:lpstr>PowerPoint 演示文稿</vt:lpstr>
      <vt:lpstr>PowerPoint 演示文稿</vt:lpstr>
      <vt:lpstr>双电子原子L-S耦合</vt:lpstr>
      <vt:lpstr>偶数法则——两个电子的同科组态</vt:lpstr>
      <vt:lpstr>PowerPoint 演示文稿</vt:lpstr>
      <vt:lpstr>PowerPoint 演示文稿</vt:lpstr>
      <vt:lpstr>跃迁选择定则——电偶极辐射的规律</vt:lpstr>
      <vt:lpstr>双原子电子跃迁</vt:lpstr>
      <vt:lpstr>PowerPoint 演示文稿</vt:lpstr>
      <vt:lpstr>PowerPoint 演示文稿</vt:lpstr>
      <vt:lpstr>PowerPoint 演示文稿</vt:lpstr>
      <vt:lpstr>PowerPoint 演示文稿</vt:lpstr>
      <vt:lpstr>PowerPoint 演示文稿</vt:lpstr>
      <vt:lpstr>洪特定则 (Hund's rule)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wlx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多电子原子 </dc:title>
  <dc:creator>mouse-wlx</dc:creator>
  <cp:lastModifiedBy>刘昊迪</cp:lastModifiedBy>
  <cp:revision>221</cp:revision>
  <dcterms:created xsi:type="dcterms:W3CDTF">2003-04-14T09:04:58Z</dcterms:created>
  <dcterms:modified xsi:type="dcterms:W3CDTF">2016-06-04T03:41:12Z</dcterms:modified>
</cp:coreProperties>
</file>