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1"/>
  </p:sldMasterIdLst>
  <p:notesMasterIdLst>
    <p:notesMasterId r:id="rId10"/>
  </p:notesMasterIdLst>
  <p:sldIdLst>
    <p:sldId id="398" r:id="rId2"/>
    <p:sldId id="419" r:id="rId3"/>
    <p:sldId id="397" r:id="rId4"/>
    <p:sldId id="401" r:id="rId5"/>
    <p:sldId id="403" r:id="rId6"/>
    <p:sldId id="404" r:id="rId7"/>
    <p:sldId id="405" r:id="rId8"/>
    <p:sldId id="417" r:id="rId9"/>
  </p:sldIdLst>
  <p:sldSz cx="9144000" cy="6858000" type="screen4x3"/>
  <p:notesSz cx="6858000" cy="9144000"/>
  <p:defaultTextStyle>
    <a:defPPr>
      <a:defRPr lang="zh-CN"/>
    </a:defPPr>
    <a:lvl1pPr algn="l" rtl="0" eaLnBrk="0" fontAlgn="base" hangingPunct="0">
      <a:spcBef>
        <a:spcPct val="0"/>
      </a:spcBef>
      <a:spcAft>
        <a:spcPct val="0"/>
      </a:spcAft>
      <a:defRPr sz="2800" b="1" kern="1200">
        <a:solidFill>
          <a:srgbClr val="1C1C1C"/>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sz="2800" b="1" kern="1200">
        <a:solidFill>
          <a:srgbClr val="1C1C1C"/>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800" b="1" kern="1200">
        <a:solidFill>
          <a:srgbClr val="1C1C1C"/>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800" b="1" kern="1200">
        <a:solidFill>
          <a:srgbClr val="1C1C1C"/>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800" b="1" kern="1200">
        <a:solidFill>
          <a:srgbClr val="1C1C1C"/>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800" b="1" kern="1200">
        <a:solidFill>
          <a:srgbClr val="1C1C1C"/>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800" b="1" kern="1200">
        <a:solidFill>
          <a:srgbClr val="1C1C1C"/>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800" b="1" kern="1200">
        <a:solidFill>
          <a:srgbClr val="1C1C1C"/>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800" b="1" kern="1200">
        <a:solidFill>
          <a:srgbClr val="1C1C1C"/>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4319">
          <p15:clr>
            <a:srgbClr val="A4A3A4"/>
          </p15:clr>
        </p15:guide>
        <p15:guide id="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800000"/>
    <a:srgbClr val="996600"/>
    <a:srgbClr val="FFFFCC"/>
    <a:srgbClr val="CC00CC"/>
    <a:srgbClr val="CC0000"/>
    <a:srgbClr val="660066"/>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332" autoAdjust="0"/>
    <p:restoredTop sz="94301" autoAdjust="0"/>
  </p:normalViewPr>
  <p:slideViewPr>
    <p:cSldViewPr>
      <p:cViewPr>
        <p:scale>
          <a:sx n="50" d="100"/>
          <a:sy n="50" d="100"/>
        </p:scale>
        <p:origin x="2130" y="474"/>
      </p:cViewPr>
      <p:guideLst>
        <p:guide orient="horz" pos="4319"/>
        <p:guide/>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179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200"/>
            </a:lvl1pPr>
          </a:lstStyle>
          <a:p>
            <a:pPr>
              <a:defRPr/>
            </a:pPr>
            <a:endParaRPr lang="en-US" altLang="zh-CN"/>
          </a:p>
        </p:txBody>
      </p:sp>
      <p:sp>
        <p:nvSpPr>
          <p:cNvPr id="161795"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ltLang="zh-CN"/>
          </a:p>
        </p:txBody>
      </p:sp>
      <p:sp>
        <p:nvSpPr>
          <p:cNvPr id="2048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61797"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61798"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defRPr sz="1200"/>
            </a:lvl1pPr>
          </a:lstStyle>
          <a:p>
            <a:pPr>
              <a:defRPr/>
            </a:pPr>
            <a:endParaRPr lang="en-US" altLang="zh-CN"/>
          </a:p>
        </p:txBody>
      </p:sp>
      <p:sp>
        <p:nvSpPr>
          <p:cNvPr id="161799"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E7C50BFE-6F35-4CED-9FA4-61F78FDCB633}"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F5B7BA7B-1C7E-4FCC-AED6-C4C632E02400}" type="slidenum">
              <a:rPr lang="en-US" altLang="zh-CN" smtClean="0">
                <a:solidFill>
                  <a:srgbClr val="1C1C1C"/>
                </a:solidFill>
              </a:rPr>
              <a:pPr>
                <a:spcBef>
                  <a:spcPct val="0"/>
                </a:spcBef>
              </a:pPr>
              <a:t>4</a:t>
            </a:fld>
            <a:endParaRPr lang="en-US" altLang="zh-CN" smtClean="0">
              <a:solidFill>
                <a:srgbClr val="1C1C1C"/>
              </a:solidFill>
            </a:endParaRPr>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p:spPr>
        <p:txBody>
          <a:bodyPr lIns="91431" tIns="45716" rIns="91431" bIns="45716"/>
          <a:lstStyle/>
          <a:p>
            <a:pPr eaLnBrk="1" hangingPunct="1"/>
            <a:r>
              <a:rPr lang="zh-CN" altLang="en-US" b="1" smtClean="0">
                <a:latin typeface="宋体" panose="02010600030101010101" pitchFamily="2" charset="-122"/>
              </a:rPr>
              <a:t>注：基态只有两个未成对电子，对外只能形成两个共价键，但如果一个</a:t>
            </a:r>
            <a:r>
              <a:rPr lang="en-US" altLang="zh-CN" b="1" smtClean="0">
                <a:latin typeface="宋体" panose="02010600030101010101" pitchFamily="2" charset="-122"/>
              </a:rPr>
              <a:t>2s</a:t>
            </a:r>
            <a:r>
              <a:rPr lang="zh-CN" altLang="en-US" b="1" smtClean="0">
                <a:latin typeface="宋体" panose="02010600030101010101" pitchFamily="2" charset="-122"/>
              </a:rPr>
              <a:t>电子激发至</a:t>
            </a:r>
            <a:r>
              <a:rPr lang="en-US" altLang="zh-CN" b="1" smtClean="0">
                <a:latin typeface="宋体" panose="02010600030101010101" pitchFamily="2" charset="-122"/>
              </a:rPr>
              <a:t>2p</a:t>
            </a:r>
            <a:r>
              <a:rPr lang="zh-CN" altLang="en-US" b="1" smtClean="0">
                <a:latin typeface="宋体" panose="02010600030101010101" pitchFamily="2" charset="-122"/>
              </a:rPr>
              <a:t>轨道变为</a:t>
            </a:r>
            <a:r>
              <a:rPr lang="en-US" altLang="zh-CN" b="1" smtClean="0">
                <a:latin typeface="宋体" panose="02010600030101010101" pitchFamily="2" charset="-122"/>
              </a:rPr>
              <a:t>2s</a:t>
            </a:r>
            <a:r>
              <a:rPr lang="en-US" altLang="zh-CN" b="1" baseline="30000" smtClean="0">
                <a:latin typeface="宋体" panose="02010600030101010101" pitchFamily="2" charset="-122"/>
              </a:rPr>
              <a:t>1</a:t>
            </a:r>
            <a:r>
              <a:rPr lang="en-US" altLang="zh-CN" b="1" smtClean="0">
                <a:latin typeface="宋体" panose="02010600030101010101" pitchFamily="2" charset="-122"/>
              </a:rPr>
              <a:t>2p</a:t>
            </a:r>
            <a:r>
              <a:rPr lang="en-US" altLang="zh-CN" b="1" baseline="30000" smtClean="0">
                <a:latin typeface="宋体" panose="02010600030101010101" pitchFamily="2" charset="-122"/>
              </a:rPr>
              <a:t>3</a:t>
            </a:r>
            <a:r>
              <a:rPr lang="zh-CN" altLang="en-US" b="1" smtClean="0">
                <a:latin typeface="宋体" panose="02010600030101010101" pitchFamily="2" charset="-122"/>
              </a:rPr>
              <a:t>组态时，则有</a:t>
            </a:r>
            <a:r>
              <a:rPr lang="en-US" altLang="zh-CN" b="1" smtClean="0">
                <a:latin typeface="宋体" panose="02010600030101010101" pitchFamily="2" charset="-122"/>
              </a:rPr>
              <a:t>4</a:t>
            </a:r>
            <a:r>
              <a:rPr lang="zh-CN" altLang="en-US" b="1" smtClean="0">
                <a:latin typeface="宋体" panose="02010600030101010101" pitchFamily="2" charset="-122"/>
              </a:rPr>
              <a:t>个未成对电子可以形成</a:t>
            </a:r>
            <a:r>
              <a:rPr lang="en-US" altLang="zh-CN" b="1" smtClean="0">
                <a:latin typeface="宋体" panose="02010600030101010101" pitchFamily="2" charset="-122"/>
              </a:rPr>
              <a:t>4</a:t>
            </a:r>
            <a:r>
              <a:rPr lang="zh-CN" altLang="en-US" b="1" smtClean="0">
                <a:latin typeface="宋体" panose="02010600030101010101" pitchFamily="2" charset="-122"/>
              </a:rPr>
              <a:t>个共价键。虽然</a:t>
            </a:r>
            <a:r>
              <a:rPr lang="en-US" altLang="zh-CN" b="1" smtClean="0">
                <a:latin typeface="宋体" panose="02010600030101010101" pitchFamily="2" charset="-122"/>
              </a:rPr>
              <a:t>2s</a:t>
            </a:r>
            <a:r>
              <a:rPr lang="zh-CN" altLang="en-US" b="1" smtClean="0">
                <a:latin typeface="宋体" panose="02010600030101010101" pitchFamily="2" charset="-122"/>
              </a:rPr>
              <a:t>电子激发到</a:t>
            </a:r>
            <a:r>
              <a:rPr lang="en-US" altLang="zh-CN" b="1" smtClean="0">
                <a:latin typeface="宋体" panose="02010600030101010101" pitchFamily="2" charset="-122"/>
              </a:rPr>
              <a:t>2p</a:t>
            </a:r>
            <a:r>
              <a:rPr lang="zh-CN" altLang="en-US" b="1" smtClean="0">
                <a:latin typeface="宋体" panose="02010600030101010101" pitchFamily="2" charset="-122"/>
              </a:rPr>
              <a:t>态使体系能量增加，但激发后可以形成更多更强的共价键，形成共价键时系统能量降低足以体系反而处于更稳定的状态。</a:t>
            </a:r>
            <a:r>
              <a:rPr lang="en-US" altLang="zh-CN" b="1" smtClean="0">
                <a:latin typeface="宋体" panose="02010600030101010101" pitchFamily="2" charset="-122"/>
              </a:rPr>
              <a:t>C</a:t>
            </a:r>
            <a:r>
              <a:rPr lang="zh-CN" altLang="en-US" b="1" smtClean="0">
                <a:latin typeface="宋体" panose="02010600030101010101" pitchFamily="2" charset="-122"/>
              </a:rPr>
              <a:t>原子可以是</a:t>
            </a:r>
            <a:r>
              <a:rPr lang="en-US" altLang="zh-CN" b="1" smtClean="0">
                <a:latin typeface="宋体" panose="02010600030101010101" pitchFamily="2" charset="-122"/>
              </a:rPr>
              <a:t>4</a:t>
            </a:r>
            <a:r>
              <a:rPr lang="zh-CN" altLang="en-US" b="1" smtClean="0">
                <a:latin typeface="宋体" panose="02010600030101010101" pitchFamily="2" charset="-122"/>
              </a:rPr>
              <a:t>价的，但处于激发态的</a:t>
            </a:r>
            <a:r>
              <a:rPr lang="en-US" altLang="zh-CN" b="1" smtClean="0">
                <a:latin typeface="宋体" panose="02010600030101010101" pitchFamily="2" charset="-122"/>
              </a:rPr>
              <a:t>4 </a:t>
            </a:r>
            <a:r>
              <a:rPr lang="zh-CN" altLang="en-US" b="1" smtClean="0">
                <a:latin typeface="宋体" panose="02010600030101010101" pitchFamily="2" charset="-122"/>
              </a:rPr>
              <a:t>个价电子并不简单地就是原来的</a:t>
            </a:r>
            <a:r>
              <a:rPr lang="en-US" altLang="zh-CN" b="1" smtClean="0">
                <a:latin typeface="宋体" panose="02010600030101010101" pitchFamily="2" charset="-122"/>
              </a:rPr>
              <a:t>s</a:t>
            </a:r>
            <a:r>
              <a:rPr lang="zh-CN" altLang="en-US" b="1" smtClean="0">
                <a:latin typeface="宋体" panose="02010600030101010101" pitchFamily="2" charset="-122"/>
              </a:rPr>
              <a:t>电子和三个</a:t>
            </a:r>
            <a:r>
              <a:rPr lang="en-US" altLang="zh-CN" b="1" smtClean="0">
                <a:latin typeface="宋体" panose="02010600030101010101" pitchFamily="2" charset="-122"/>
              </a:rPr>
              <a:t>p</a:t>
            </a:r>
            <a:r>
              <a:rPr lang="zh-CN" altLang="en-US" b="1" smtClean="0">
                <a:latin typeface="宋体" panose="02010600030101010101" pitchFamily="2" charset="-122"/>
              </a:rPr>
              <a:t>电子，</a:t>
            </a:r>
            <a:r>
              <a:rPr lang="en-US" altLang="zh-CN" b="1" smtClean="0">
                <a:latin typeface="宋体" panose="02010600030101010101" pitchFamily="2" charset="-122"/>
              </a:rPr>
              <a:t>2s</a:t>
            </a:r>
            <a:r>
              <a:rPr lang="zh-CN" altLang="en-US" b="1" smtClean="0">
                <a:latin typeface="宋体" panose="02010600030101010101" pitchFamily="2" charset="-122"/>
              </a:rPr>
              <a:t>态和</a:t>
            </a:r>
            <a:r>
              <a:rPr lang="en-US" altLang="zh-CN" b="1" smtClean="0">
                <a:latin typeface="宋体" panose="02010600030101010101" pitchFamily="2" charset="-122"/>
              </a:rPr>
              <a:t>2p</a:t>
            </a:r>
            <a:r>
              <a:rPr lang="zh-CN" altLang="en-US" b="1" smtClean="0">
                <a:latin typeface="宋体" panose="02010600030101010101" pitchFamily="2" charset="-122"/>
              </a:rPr>
              <a:t>态电子的能量比较接近，它们的状态应由</a:t>
            </a:r>
            <a:r>
              <a:rPr lang="en-US" altLang="zh-CN" b="1" smtClean="0">
                <a:latin typeface="宋体" panose="02010600030101010101" pitchFamily="2" charset="-122"/>
              </a:rPr>
              <a:t>2s</a:t>
            </a:r>
            <a:r>
              <a:rPr lang="zh-CN" altLang="en-US" b="1" smtClean="0">
                <a:latin typeface="宋体" panose="02010600030101010101" pitchFamily="2" charset="-122"/>
              </a:rPr>
              <a:t>态和三个</a:t>
            </a:r>
            <a:r>
              <a:rPr lang="en-US" altLang="zh-CN" b="1" smtClean="0">
                <a:latin typeface="宋体" panose="02010600030101010101" pitchFamily="2" charset="-122"/>
              </a:rPr>
              <a:t>2p</a:t>
            </a:r>
            <a:r>
              <a:rPr lang="zh-CN" altLang="en-US" b="1" smtClean="0">
                <a:latin typeface="宋体" panose="02010600030101010101" pitchFamily="2" charset="-122"/>
              </a:rPr>
              <a:t>态波函数的组合来描述。</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8" name="Rectangle 46"/>
          <p:cNvSpPr>
            <a:spLocks noGrp="1" noChangeArrowheads="1"/>
          </p:cNvSpPr>
          <p:nvPr>
            <p:ph idx="1"/>
          </p:nvPr>
        </p:nvSpPr>
        <p:spPr bwMode="auto">
          <a:xfrm>
            <a:off x="456042" y="832792"/>
            <a:ext cx="8230758" cy="5548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lang="zh-CN" altLang="en-US" sz="3200" b="1"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lvl1pPr>
            <a:lvl2pPr>
              <a:defRPr lang="zh-CN" altLang="en-US" sz="2800" b="1"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lvl2pPr>
            <a:lvl3pPr>
              <a:defRPr lang="zh-CN" altLang="en-US" sz="2400" b="1"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lvl3pPr>
            <a:lvl4pPr>
              <a:defRPr lang="zh-CN" altLang="en-US" sz="2000" b="1"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lvl4pPr>
            <a:lvl5pPr>
              <a:defRPr lang="zh-CN" altLang="en-US" sz="2000" b="1"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lvl5pPr>
          </a:lstStyle>
          <a:p>
            <a:pPr lvl="0"/>
            <a:r>
              <a:rPr lang="zh-CN" altLang="en-US" noProof="0" dirty="0" smtClean="0"/>
              <a:t>单击此处编辑母版文本样式</a:t>
            </a:r>
          </a:p>
          <a:p>
            <a:pPr lvl="1"/>
            <a:r>
              <a:rPr lang="zh-CN" altLang="en-US" noProof="0" dirty="0" smtClean="0"/>
              <a:t>第二级</a:t>
            </a:r>
          </a:p>
          <a:p>
            <a:pPr lvl="2"/>
            <a:r>
              <a:rPr lang="zh-CN" altLang="en-US" noProof="0" dirty="0" smtClean="0"/>
              <a:t>第三级</a:t>
            </a:r>
          </a:p>
          <a:p>
            <a:pPr lvl="3"/>
            <a:r>
              <a:rPr lang="zh-CN" altLang="en-US" noProof="0" dirty="0" smtClean="0"/>
              <a:t>第四级</a:t>
            </a:r>
          </a:p>
          <a:p>
            <a:pPr lvl="4"/>
            <a:r>
              <a:rPr lang="zh-CN" altLang="en-US" noProof="0" dirty="0" smtClean="0"/>
              <a:t>第五级</a:t>
            </a:r>
          </a:p>
        </p:txBody>
      </p:sp>
    </p:spTree>
    <p:extLst>
      <p:ext uri="{BB962C8B-B14F-4D97-AF65-F5344CB8AC3E}">
        <p14:creationId xmlns:p14="http://schemas.microsoft.com/office/powerpoint/2010/main" val="2965487921"/>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7"/>
          <p:cNvSpPr>
            <a:spLocks noGrp="1" noChangeArrowheads="1"/>
          </p:cNvSpPr>
          <p:nvPr>
            <p:ph type="dt" sz="half" idx="10"/>
          </p:nvPr>
        </p:nvSpPr>
        <p:spPr>
          <a:xfrm>
            <a:off x="457200" y="6243638"/>
            <a:ext cx="2133600" cy="457200"/>
          </a:xfrm>
          <a:prstGeom prst="rect">
            <a:avLst/>
          </a:prstGeom>
        </p:spPr>
        <p:txBody>
          <a:bodyPr/>
          <a:lstStyle>
            <a:lvl1pPr algn="ctr" eaLnBrk="1" hangingPunct="1">
              <a:defRPr/>
            </a:lvl1pPr>
          </a:lstStyle>
          <a:p>
            <a:pPr>
              <a:defRPr/>
            </a:pPr>
            <a:endParaRPr lang="en-US" altLang="zh-CN"/>
          </a:p>
        </p:txBody>
      </p:sp>
      <p:sp>
        <p:nvSpPr>
          <p:cNvPr id="6" name="Rectangle 48"/>
          <p:cNvSpPr>
            <a:spLocks noGrp="1" noChangeArrowheads="1"/>
          </p:cNvSpPr>
          <p:nvPr>
            <p:ph type="ftr" sz="quarter" idx="11"/>
          </p:nvPr>
        </p:nvSpPr>
        <p:spPr>
          <a:xfrm>
            <a:off x="3124200" y="6248400"/>
            <a:ext cx="2895600" cy="457200"/>
          </a:xfrm>
          <a:prstGeom prst="rect">
            <a:avLst/>
          </a:prstGeom>
        </p:spPr>
        <p:txBody>
          <a:bodyPr/>
          <a:lstStyle>
            <a:lvl1pPr algn="ctr" eaLnBrk="1" hangingPunct="1">
              <a:defRPr/>
            </a:lvl1pPr>
          </a:lstStyle>
          <a:p>
            <a:pPr>
              <a:defRPr/>
            </a:pPr>
            <a:endParaRPr lang="en-US" altLang="zh-CN"/>
          </a:p>
        </p:txBody>
      </p:sp>
      <p:sp>
        <p:nvSpPr>
          <p:cNvPr id="7" name="Rectangle 49"/>
          <p:cNvSpPr>
            <a:spLocks noGrp="1" noChangeArrowheads="1"/>
          </p:cNvSpPr>
          <p:nvPr>
            <p:ph type="sldNum" sz="quarter" idx="12"/>
          </p:nvPr>
        </p:nvSpPr>
        <p:spPr>
          <a:xfrm>
            <a:off x="6553200" y="6243638"/>
            <a:ext cx="2133600" cy="457200"/>
          </a:xfrm>
          <a:prstGeom prst="rect">
            <a:avLst/>
          </a:prstGeom>
        </p:spPr>
        <p:txBody>
          <a:bodyPr vert="horz" wrap="square" lIns="91440" tIns="45720" rIns="91440" bIns="45720" numCol="1" anchor="t" anchorCtr="0" compatLnSpc="1">
            <a:prstTxWarp prst="textNoShape">
              <a:avLst/>
            </a:prstTxWarp>
          </a:bodyPr>
          <a:lstStyle>
            <a:lvl1pPr algn="ctr" eaLnBrk="1" hangingPunct="1">
              <a:defRPr/>
            </a:lvl1pPr>
          </a:lstStyle>
          <a:p>
            <a:pPr>
              <a:defRPr/>
            </a:pPr>
            <a:fld id="{FE4D1810-C4B5-4A89-BF9D-2FED0E4E8836}" type="slidenum">
              <a:rPr lang="en-US" altLang="zh-CN"/>
              <a:pPr>
                <a:defRPr/>
              </a:pPr>
              <a:t>‹#›</a:t>
            </a:fld>
            <a:endParaRPr lang="en-US" altLang="zh-CN"/>
          </a:p>
        </p:txBody>
      </p:sp>
    </p:spTree>
    <p:extLst>
      <p:ext uri="{BB962C8B-B14F-4D97-AF65-F5344CB8AC3E}">
        <p14:creationId xmlns:p14="http://schemas.microsoft.com/office/powerpoint/2010/main" val="34498024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dirty="0" smtClean="0"/>
              <a:t>单击此处编辑母版标题样式</a:t>
            </a:r>
            <a:endParaRPr lang="zh-CN" altLang="en-US" dirty="0"/>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dirty="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7"/>
          <p:cNvSpPr>
            <a:spLocks noGrp="1" noChangeArrowheads="1"/>
          </p:cNvSpPr>
          <p:nvPr>
            <p:ph type="dt" sz="half" idx="10"/>
          </p:nvPr>
        </p:nvSpPr>
        <p:spPr>
          <a:xfrm>
            <a:off x="457200" y="6243638"/>
            <a:ext cx="2133600" cy="457200"/>
          </a:xfrm>
          <a:prstGeom prst="rect">
            <a:avLst/>
          </a:prstGeom>
        </p:spPr>
        <p:txBody>
          <a:bodyPr/>
          <a:lstStyle>
            <a:lvl1pPr algn="ctr" eaLnBrk="1" hangingPunct="1">
              <a:defRPr/>
            </a:lvl1pPr>
          </a:lstStyle>
          <a:p>
            <a:pPr>
              <a:defRPr/>
            </a:pPr>
            <a:endParaRPr lang="en-US" altLang="zh-CN"/>
          </a:p>
        </p:txBody>
      </p:sp>
      <p:sp>
        <p:nvSpPr>
          <p:cNvPr id="6" name="Rectangle 48"/>
          <p:cNvSpPr>
            <a:spLocks noGrp="1" noChangeArrowheads="1"/>
          </p:cNvSpPr>
          <p:nvPr>
            <p:ph type="ftr" sz="quarter" idx="11"/>
          </p:nvPr>
        </p:nvSpPr>
        <p:spPr>
          <a:xfrm>
            <a:off x="3124200" y="6248400"/>
            <a:ext cx="2895600" cy="457200"/>
          </a:xfrm>
          <a:prstGeom prst="rect">
            <a:avLst/>
          </a:prstGeom>
        </p:spPr>
        <p:txBody>
          <a:bodyPr/>
          <a:lstStyle>
            <a:lvl1pPr algn="ctr" eaLnBrk="1" hangingPunct="1">
              <a:defRPr/>
            </a:lvl1pPr>
          </a:lstStyle>
          <a:p>
            <a:pPr>
              <a:defRPr/>
            </a:pPr>
            <a:endParaRPr lang="en-US" altLang="zh-CN"/>
          </a:p>
        </p:txBody>
      </p:sp>
      <p:sp>
        <p:nvSpPr>
          <p:cNvPr id="7" name="Rectangle 49"/>
          <p:cNvSpPr>
            <a:spLocks noGrp="1" noChangeArrowheads="1"/>
          </p:cNvSpPr>
          <p:nvPr>
            <p:ph type="sldNum" sz="quarter" idx="12"/>
          </p:nvPr>
        </p:nvSpPr>
        <p:spPr>
          <a:xfrm>
            <a:off x="6553200" y="6243638"/>
            <a:ext cx="2133600" cy="457200"/>
          </a:xfrm>
          <a:prstGeom prst="rect">
            <a:avLst/>
          </a:prstGeom>
        </p:spPr>
        <p:txBody>
          <a:bodyPr vert="horz" wrap="square" lIns="91440" tIns="45720" rIns="91440" bIns="45720" numCol="1" anchor="t" anchorCtr="0" compatLnSpc="1">
            <a:prstTxWarp prst="textNoShape">
              <a:avLst/>
            </a:prstTxWarp>
          </a:bodyPr>
          <a:lstStyle>
            <a:lvl1pPr algn="ctr" eaLnBrk="1" hangingPunct="1">
              <a:defRPr/>
            </a:lvl1pPr>
          </a:lstStyle>
          <a:p>
            <a:pPr>
              <a:defRPr/>
            </a:pPr>
            <a:fld id="{44E690A3-2AFF-4573-9FFE-93147455B7F3}" type="slidenum">
              <a:rPr lang="en-US" altLang="zh-CN"/>
              <a:pPr>
                <a:defRPr/>
              </a:pPr>
              <a:t>‹#›</a:t>
            </a:fld>
            <a:endParaRPr lang="en-US" altLang="zh-CN"/>
          </a:p>
        </p:txBody>
      </p:sp>
    </p:spTree>
    <p:extLst>
      <p:ext uri="{BB962C8B-B14F-4D97-AF65-F5344CB8AC3E}">
        <p14:creationId xmlns:p14="http://schemas.microsoft.com/office/powerpoint/2010/main" val="22177105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7"/>
          <p:cNvSpPr>
            <a:spLocks noGrp="1" noChangeArrowheads="1"/>
          </p:cNvSpPr>
          <p:nvPr>
            <p:ph type="dt" sz="half" idx="10"/>
          </p:nvPr>
        </p:nvSpPr>
        <p:spPr>
          <a:xfrm>
            <a:off x="457200" y="6243638"/>
            <a:ext cx="2133600" cy="457200"/>
          </a:xfrm>
          <a:prstGeom prst="rect">
            <a:avLst/>
          </a:prstGeom>
        </p:spPr>
        <p:txBody>
          <a:bodyPr/>
          <a:lstStyle>
            <a:lvl1pPr algn="ctr" eaLnBrk="1" hangingPunct="1">
              <a:defRPr/>
            </a:lvl1pPr>
          </a:lstStyle>
          <a:p>
            <a:pPr>
              <a:defRPr/>
            </a:pPr>
            <a:endParaRPr lang="en-US" altLang="zh-CN"/>
          </a:p>
        </p:txBody>
      </p:sp>
      <p:sp>
        <p:nvSpPr>
          <p:cNvPr id="5" name="Rectangle 48"/>
          <p:cNvSpPr>
            <a:spLocks noGrp="1" noChangeArrowheads="1"/>
          </p:cNvSpPr>
          <p:nvPr>
            <p:ph type="ftr" sz="quarter" idx="11"/>
          </p:nvPr>
        </p:nvSpPr>
        <p:spPr>
          <a:xfrm>
            <a:off x="3124200" y="6248400"/>
            <a:ext cx="2895600" cy="457200"/>
          </a:xfrm>
          <a:prstGeom prst="rect">
            <a:avLst/>
          </a:prstGeom>
        </p:spPr>
        <p:txBody>
          <a:bodyPr/>
          <a:lstStyle>
            <a:lvl1pPr algn="ctr" eaLnBrk="1" hangingPunct="1">
              <a:defRPr/>
            </a:lvl1pPr>
          </a:lstStyle>
          <a:p>
            <a:pPr>
              <a:defRPr/>
            </a:pPr>
            <a:endParaRPr lang="en-US" altLang="zh-CN"/>
          </a:p>
        </p:txBody>
      </p:sp>
      <p:sp>
        <p:nvSpPr>
          <p:cNvPr id="6" name="Rectangle 49"/>
          <p:cNvSpPr>
            <a:spLocks noGrp="1" noChangeArrowheads="1"/>
          </p:cNvSpPr>
          <p:nvPr>
            <p:ph type="sldNum" sz="quarter" idx="12"/>
          </p:nvPr>
        </p:nvSpPr>
        <p:spPr>
          <a:xfrm>
            <a:off x="6553200" y="6243638"/>
            <a:ext cx="2133600" cy="457200"/>
          </a:xfrm>
          <a:prstGeom prst="rect">
            <a:avLst/>
          </a:prstGeom>
        </p:spPr>
        <p:txBody>
          <a:bodyPr vert="horz" wrap="square" lIns="91440" tIns="45720" rIns="91440" bIns="45720" numCol="1" anchor="t" anchorCtr="0" compatLnSpc="1">
            <a:prstTxWarp prst="textNoShape">
              <a:avLst/>
            </a:prstTxWarp>
          </a:bodyPr>
          <a:lstStyle>
            <a:lvl1pPr algn="ctr" eaLnBrk="1" hangingPunct="1">
              <a:defRPr/>
            </a:lvl1pPr>
          </a:lstStyle>
          <a:p>
            <a:pPr>
              <a:defRPr/>
            </a:pPr>
            <a:fld id="{EC5F5766-6B2E-4328-A46F-7A5DA9B38614}" type="slidenum">
              <a:rPr lang="en-US" altLang="zh-CN"/>
              <a:pPr>
                <a:defRPr/>
              </a:pPr>
              <a:t>‹#›</a:t>
            </a:fld>
            <a:endParaRPr lang="en-US" altLang="zh-CN"/>
          </a:p>
        </p:txBody>
      </p:sp>
    </p:spTree>
    <p:extLst>
      <p:ext uri="{BB962C8B-B14F-4D97-AF65-F5344CB8AC3E}">
        <p14:creationId xmlns:p14="http://schemas.microsoft.com/office/powerpoint/2010/main" val="3812431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6225" y="103188"/>
            <a:ext cx="2060575" cy="59531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42913" y="103188"/>
            <a:ext cx="6030912" cy="59531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7"/>
          <p:cNvSpPr>
            <a:spLocks noGrp="1" noChangeArrowheads="1"/>
          </p:cNvSpPr>
          <p:nvPr>
            <p:ph type="dt" sz="half" idx="10"/>
          </p:nvPr>
        </p:nvSpPr>
        <p:spPr>
          <a:xfrm>
            <a:off x="457200" y="6243638"/>
            <a:ext cx="2133600" cy="457200"/>
          </a:xfrm>
          <a:prstGeom prst="rect">
            <a:avLst/>
          </a:prstGeom>
        </p:spPr>
        <p:txBody>
          <a:bodyPr/>
          <a:lstStyle>
            <a:lvl1pPr algn="ctr" eaLnBrk="1" hangingPunct="1">
              <a:defRPr/>
            </a:lvl1pPr>
          </a:lstStyle>
          <a:p>
            <a:pPr>
              <a:defRPr/>
            </a:pPr>
            <a:endParaRPr lang="en-US" altLang="zh-CN"/>
          </a:p>
        </p:txBody>
      </p:sp>
      <p:sp>
        <p:nvSpPr>
          <p:cNvPr id="5" name="Rectangle 48"/>
          <p:cNvSpPr>
            <a:spLocks noGrp="1" noChangeArrowheads="1"/>
          </p:cNvSpPr>
          <p:nvPr>
            <p:ph type="ftr" sz="quarter" idx="11"/>
          </p:nvPr>
        </p:nvSpPr>
        <p:spPr>
          <a:xfrm>
            <a:off x="3124200" y="6248400"/>
            <a:ext cx="2895600" cy="457200"/>
          </a:xfrm>
          <a:prstGeom prst="rect">
            <a:avLst/>
          </a:prstGeom>
        </p:spPr>
        <p:txBody>
          <a:bodyPr/>
          <a:lstStyle>
            <a:lvl1pPr algn="ctr" eaLnBrk="1" hangingPunct="1">
              <a:defRPr/>
            </a:lvl1pPr>
          </a:lstStyle>
          <a:p>
            <a:pPr>
              <a:defRPr/>
            </a:pPr>
            <a:endParaRPr lang="en-US" altLang="zh-CN"/>
          </a:p>
        </p:txBody>
      </p:sp>
      <p:sp>
        <p:nvSpPr>
          <p:cNvPr id="6" name="Rectangle 49"/>
          <p:cNvSpPr>
            <a:spLocks noGrp="1" noChangeArrowheads="1"/>
          </p:cNvSpPr>
          <p:nvPr>
            <p:ph type="sldNum" sz="quarter" idx="12"/>
          </p:nvPr>
        </p:nvSpPr>
        <p:spPr>
          <a:xfrm>
            <a:off x="6553200" y="6243638"/>
            <a:ext cx="2133600" cy="457200"/>
          </a:xfrm>
          <a:prstGeom prst="rect">
            <a:avLst/>
          </a:prstGeom>
        </p:spPr>
        <p:txBody>
          <a:bodyPr vert="horz" wrap="square" lIns="91440" tIns="45720" rIns="91440" bIns="45720" numCol="1" anchor="t" anchorCtr="0" compatLnSpc="1">
            <a:prstTxWarp prst="textNoShape">
              <a:avLst/>
            </a:prstTxWarp>
          </a:bodyPr>
          <a:lstStyle>
            <a:lvl1pPr algn="ctr" eaLnBrk="1" hangingPunct="1">
              <a:defRPr/>
            </a:lvl1pPr>
          </a:lstStyle>
          <a:p>
            <a:pPr>
              <a:defRPr/>
            </a:pPr>
            <a:fld id="{8C993582-2D57-4181-867F-7F9A8C3423BB}" type="slidenum">
              <a:rPr lang="en-US" altLang="zh-CN"/>
              <a:pPr>
                <a:defRPr/>
              </a:pPr>
              <a:t>‹#›</a:t>
            </a:fld>
            <a:endParaRPr lang="en-US" altLang="zh-CN"/>
          </a:p>
        </p:txBody>
      </p:sp>
    </p:spTree>
    <p:extLst>
      <p:ext uri="{BB962C8B-B14F-4D97-AF65-F5344CB8AC3E}">
        <p14:creationId xmlns:p14="http://schemas.microsoft.com/office/powerpoint/2010/main" val="14184312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42913" y="103188"/>
            <a:ext cx="8243887" cy="59531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47"/>
          <p:cNvSpPr>
            <a:spLocks noGrp="1" noChangeArrowheads="1"/>
          </p:cNvSpPr>
          <p:nvPr>
            <p:ph type="dt" sz="half" idx="10"/>
          </p:nvPr>
        </p:nvSpPr>
        <p:spPr>
          <a:xfrm>
            <a:off x="457200" y="6243638"/>
            <a:ext cx="2133600" cy="457200"/>
          </a:xfrm>
          <a:prstGeom prst="rect">
            <a:avLst/>
          </a:prstGeom>
        </p:spPr>
        <p:txBody>
          <a:bodyPr/>
          <a:lstStyle>
            <a:lvl1pPr algn="ctr" eaLnBrk="1" hangingPunct="1">
              <a:defRPr/>
            </a:lvl1pPr>
          </a:lstStyle>
          <a:p>
            <a:pPr>
              <a:defRPr/>
            </a:pPr>
            <a:endParaRPr lang="en-US" altLang="zh-CN"/>
          </a:p>
        </p:txBody>
      </p:sp>
      <p:sp>
        <p:nvSpPr>
          <p:cNvPr id="4" name="Rectangle 48"/>
          <p:cNvSpPr>
            <a:spLocks noGrp="1" noChangeArrowheads="1"/>
          </p:cNvSpPr>
          <p:nvPr>
            <p:ph type="ftr" sz="quarter" idx="11"/>
          </p:nvPr>
        </p:nvSpPr>
        <p:spPr>
          <a:xfrm>
            <a:off x="3124200" y="6248400"/>
            <a:ext cx="2895600" cy="457200"/>
          </a:xfrm>
          <a:prstGeom prst="rect">
            <a:avLst/>
          </a:prstGeom>
        </p:spPr>
        <p:txBody>
          <a:bodyPr/>
          <a:lstStyle>
            <a:lvl1pPr algn="ctr" eaLnBrk="1" hangingPunct="1">
              <a:defRPr/>
            </a:lvl1pPr>
          </a:lstStyle>
          <a:p>
            <a:pPr>
              <a:defRPr/>
            </a:pPr>
            <a:endParaRPr lang="en-US" altLang="zh-CN"/>
          </a:p>
        </p:txBody>
      </p:sp>
      <p:sp>
        <p:nvSpPr>
          <p:cNvPr id="5" name="Rectangle 49"/>
          <p:cNvSpPr>
            <a:spLocks noGrp="1" noChangeArrowheads="1"/>
          </p:cNvSpPr>
          <p:nvPr>
            <p:ph type="sldNum" sz="quarter" idx="12"/>
          </p:nvPr>
        </p:nvSpPr>
        <p:spPr>
          <a:xfrm>
            <a:off x="6553200" y="6243638"/>
            <a:ext cx="2133600" cy="457200"/>
          </a:xfrm>
          <a:prstGeom prst="rect">
            <a:avLst/>
          </a:prstGeom>
        </p:spPr>
        <p:txBody>
          <a:bodyPr vert="horz" wrap="square" lIns="91440" tIns="45720" rIns="91440" bIns="45720" numCol="1" anchor="t" anchorCtr="0" compatLnSpc="1">
            <a:prstTxWarp prst="textNoShape">
              <a:avLst/>
            </a:prstTxWarp>
          </a:bodyPr>
          <a:lstStyle>
            <a:lvl1pPr algn="ctr" eaLnBrk="1" hangingPunct="1">
              <a:defRPr/>
            </a:lvl1pPr>
          </a:lstStyle>
          <a:p>
            <a:pPr>
              <a:defRPr/>
            </a:pPr>
            <a:fld id="{C25877E1-50A4-47F7-9AF8-392B79C3FA58}" type="slidenum">
              <a:rPr lang="en-US" altLang="zh-CN"/>
              <a:pPr>
                <a:defRPr/>
              </a:pPr>
              <a:t>‹#›</a:t>
            </a:fld>
            <a:endParaRPr lang="en-US" altLang="zh-CN"/>
          </a:p>
        </p:txBody>
      </p:sp>
    </p:spTree>
    <p:extLst>
      <p:ext uri="{BB962C8B-B14F-4D97-AF65-F5344CB8AC3E}">
        <p14:creationId xmlns:p14="http://schemas.microsoft.com/office/powerpoint/2010/main" val="29710576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442913" y="103188"/>
            <a:ext cx="8243887" cy="1314450"/>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45611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038600" cy="21510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3903663"/>
            <a:ext cx="4038600" cy="21526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47"/>
          <p:cNvSpPr>
            <a:spLocks noGrp="1" noChangeArrowheads="1"/>
          </p:cNvSpPr>
          <p:nvPr>
            <p:ph type="dt" sz="half" idx="10"/>
          </p:nvPr>
        </p:nvSpPr>
        <p:spPr>
          <a:xfrm>
            <a:off x="457200" y="6243638"/>
            <a:ext cx="2133600" cy="457200"/>
          </a:xfrm>
          <a:prstGeom prst="rect">
            <a:avLst/>
          </a:prstGeom>
        </p:spPr>
        <p:txBody>
          <a:bodyPr/>
          <a:lstStyle>
            <a:lvl1pPr algn="ctr" eaLnBrk="1" hangingPunct="1">
              <a:defRPr/>
            </a:lvl1pPr>
          </a:lstStyle>
          <a:p>
            <a:pPr>
              <a:defRPr/>
            </a:pPr>
            <a:endParaRPr lang="en-US" altLang="zh-CN"/>
          </a:p>
        </p:txBody>
      </p:sp>
      <p:sp>
        <p:nvSpPr>
          <p:cNvPr id="7" name="Rectangle 48"/>
          <p:cNvSpPr>
            <a:spLocks noGrp="1" noChangeArrowheads="1"/>
          </p:cNvSpPr>
          <p:nvPr>
            <p:ph type="ftr" sz="quarter" idx="11"/>
          </p:nvPr>
        </p:nvSpPr>
        <p:spPr>
          <a:xfrm>
            <a:off x="3124200" y="6248400"/>
            <a:ext cx="2895600" cy="457200"/>
          </a:xfrm>
          <a:prstGeom prst="rect">
            <a:avLst/>
          </a:prstGeom>
        </p:spPr>
        <p:txBody>
          <a:bodyPr/>
          <a:lstStyle>
            <a:lvl1pPr algn="ctr" eaLnBrk="1" hangingPunct="1">
              <a:defRPr/>
            </a:lvl1pPr>
          </a:lstStyle>
          <a:p>
            <a:pPr>
              <a:defRPr/>
            </a:pPr>
            <a:endParaRPr lang="en-US" altLang="zh-CN"/>
          </a:p>
        </p:txBody>
      </p:sp>
      <p:sp>
        <p:nvSpPr>
          <p:cNvPr id="8" name="Rectangle 49"/>
          <p:cNvSpPr>
            <a:spLocks noGrp="1" noChangeArrowheads="1"/>
          </p:cNvSpPr>
          <p:nvPr>
            <p:ph type="sldNum" sz="quarter" idx="12"/>
          </p:nvPr>
        </p:nvSpPr>
        <p:spPr>
          <a:xfrm>
            <a:off x="6553200" y="6243638"/>
            <a:ext cx="2133600" cy="457200"/>
          </a:xfrm>
          <a:prstGeom prst="rect">
            <a:avLst/>
          </a:prstGeom>
        </p:spPr>
        <p:txBody>
          <a:bodyPr vert="horz" wrap="square" lIns="91440" tIns="45720" rIns="91440" bIns="45720" numCol="1" anchor="t" anchorCtr="0" compatLnSpc="1">
            <a:prstTxWarp prst="textNoShape">
              <a:avLst/>
            </a:prstTxWarp>
          </a:bodyPr>
          <a:lstStyle>
            <a:lvl1pPr algn="ctr" eaLnBrk="1" hangingPunct="1">
              <a:defRPr/>
            </a:lvl1pPr>
          </a:lstStyle>
          <a:p>
            <a:pPr>
              <a:defRPr/>
            </a:pPr>
            <a:fld id="{EAD8212C-44A0-448E-B4C6-82A4B1D496EF}" type="slidenum">
              <a:rPr lang="en-US" altLang="zh-CN"/>
              <a:pPr>
                <a:defRPr/>
              </a:pPr>
              <a:t>‹#›</a:t>
            </a:fld>
            <a:endParaRPr lang="en-US" altLang="zh-CN"/>
          </a:p>
        </p:txBody>
      </p:sp>
    </p:spTree>
    <p:extLst>
      <p:ext uri="{BB962C8B-B14F-4D97-AF65-F5344CB8AC3E}">
        <p14:creationId xmlns:p14="http://schemas.microsoft.com/office/powerpoint/2010/main" val="37669036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0" y="116632"/>
            <a:ext cx="9143999" cy="1301006"/>
          </a:xfrm>
          <a:solidFill>
            <a:schemeClr val="bg1"/>
          </a:solidFill>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600200"/>
            <a:ext cx="8229600" cy="4456113"/>
          </a:xfrm>
        </p:spPr>
        <p:txBody>
          <a:bodyPr/>
          <a:lstStyle/>
          <a:p>
            <a:pPr lvl="0"/>
            <a:endParaRPr lang="zh-CN" altLang="en-US" noProof="0" dirty="0" smtClean="0"/>
          </a:p>
        </p:txBody>
      </p:sp>
      <p:sp>
        <p:nvSpPr>
          <p:cNvPr id="4" name="Rectangle 47"/>
          <p:cNvSpPr>
            <a:spLocks noGrp="1" noChangeArrowheads="1"/>
          </p:cNvSpPr>
          <p:nvPr>
            <p:ph type="dt" sz="half" idx="10"/>
          </p:nvPr>
        </p:nvSpPr>
        <p:spPr>
          <a:xfrm>
            <a:off x="457200" y="6243638"/>
            <a:ext cx="2133600" cy="457200"/>
          </a:xfrm>
          <a:prstGeom prst="rect">
            <a:avLst/>
          </a:prstGeom>
        </p:spPr>
        <p:txBody>
          <a:bodyPr/>
          <a:lstStyle>
            <a:lvl1pPr algn="ctr" eaLnBrk="1" hangingPunct="1">
              <a:defRPr/>
            </a:lvl1pPr>
          </a:lstStyle>
          <a:p>
            <a:pPr>
              <a:defRPr/>
            </a:pPr>
            <a:endParaRPr lang="en-US" altLang="zh-CN"/>
          </a:p>
        </p:txBody>
      </p:sp>
      <p:sp>
        <p:nvSpPr>
          <p:cNvPr id="5" name="Rectangle 48"/>
          <p:cNvSpPr>
            <a:spLocks noGrp="1" noChangeArrowheads="1"/>
          </p:cNvSpPr>
          <p:nvPr>
            <p:ph type="ftr" sz="quarter" idx="11"/>
          </p:nvPr>
        </p:nvSpPr>
        <p:spPr>
          <a:xfrm>
            <a:off x="3124200" y="6248400"/>
            <a:ext cx="2895600" cy="457200"/>
          </a:xfrm>
          <a:prstGeom prst="rect">
            <a:avLst/>
          </a:prstGeom>
        </p:spPr>
        <p:txBody>
          <a:bodyPr/>
          <a:lstStyle>
            <a:lvl1pPr algn="ctr" eaLnBrk="1" hangingPunct="1">
              <a:defRPr/>
            </a:lvl1pPr>
          </a:lstStyle>
          <a:p>
            <a:pPr>
              <a:defRPr/>
            </a:pPr>
            <a:endParaRPr lang="en-US" altLang="zh-CN"/>
          </a:p>
        </p:txBody>
      </p:sp>
      <p:sp>
        <p:nvSpPr>
          <p:cNvPr id="6" name="Rectangle 49"/>
          <p:cNvSpPr>
            <a:spLocks noGrp="1" noChangeArrowheads="1"/>
          </p:cNvSpPr>
          <p:nvPr>
            <p:ph type="sldNum" sz="quarter" idx="12"/>
          </p:nvPr>
        </p:nvSpPr>
        <p:spPr>
          <a:xfrm>
            <a:off x="6553200" y="6243638"/>
            <a:ext cx="2133600" cy="457200"/>
          </a:xfrm>
          <a:prstGeom prst="rect">
            <a:avLst/>
          </a:prstGeom>
        </p:spPr>
        <p:txBody>
          <a:bodyPr vert="horz" wrap="square" lIns="91440" tIns="45720" rIns="91440" bIns="45720" numCol="1" anchor="t" anchorCtr="0" compatLnSpc="1">
            <a:prstTxWarp prst="textNoShape">
              <a:avLst/>
            </a:prstTxWarp>
          </a:bodyPr>
          <a:lstStyle>
            <a:lvl1pPr algn="ctr" eaLnBrk="1" hangingPunct="1">
              <a:defRPr/>
            </a:lvl1pPr>
          </a:lstStyle>
          <a:p>
            <a:pPr>
              <a:defRPr/>
            </a:pPr>
            <a:fld id="{F87ABACD-6EC2-4489-B1AB-D2A31703C341}" type="slidenum">
              <a:rPr lang="en-US" altLang="zh-CN"/>
              <a:pPr>
                <a:defRPr/>
              </a:pPr>
              <a:t>‹#›</a:t>
            </a:fld>
            <a:endParaRPr lang="en-US" altLang="zh-CN"/>
          </a:p>
        </p:txBody>
      </p:sp>
    </p:spTree>
    <p:extLst>
      <p:ext uri="{BB962C8B-B14F-4D97-AF65-F5344CB8AC3E}">
        <p14:creationId xmlns:p14="http://schemas.microsoft.com/office/powerpoint/2010/main" val="33095806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442913" y="103188"/>
            <a:ext cx="8243887" cy="1314450"/>
          </a:xfr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457200" y="1600200"/>
            <a:ext cx="4038600" cy="21510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038600" cy="21510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57200" y="3903663"/>
            <a:ext cx="4038600" cy="21526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内容占位符 5"/>
          <p:cNvSpPr>
            <a:spLocks noGrp="1"/>
          </p:cNvSpPr>
          <p:nvPr>
            <p:ph sz="quarter" idx="4"/>
          </p:nvPr>
        </p:nvSpPr>
        <p:spPr>
          <a:xfrm>
            <a:off x="4648200" y="3903663"/>
            <a:ext cx="4038600" cy="21526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7"/>
          <p:cNvSpPr>
            <a:spLocks noGrp="1" noChangeArrowheads="1"/>
          </p:cNvSpPr>
          <p:nvPr>
            <p:ph type="dt" sz="half" idx="10"/>
          </p:nvPr>
        </p:nvSpPr>
        <p:spPr>
          <a:xfrm>
            <a:off x="457200" y="6243638"/>
            <a:ext cx="2133600" cy="457200"/>
          </a:xfrm>
          <a:prstGeom prst="rect">
            <a:avLst/>
          </a:prstGeom>
        </p:spPr>
        <p:txBody>
          <a:bodyPr/>
          <a:lstStyle>
            <a:lvl1pPr algn="ctr" eaLnBrk="1" hangingPunct="1">
              <a:defRPr/>
            </a:lvl1pPr>
          </a:lstStyle>
          <a:p>
            <a:pPr>
              <a:defRPr/>
            </a:pPr>
            <a:endParaRPr lang="en-US" altLang="zh-CN"/>
          </a:p>
        </p:txBody>
      </p:sp>
      <p:sp>
        <p:nvSpPr>
          <p:cNvPr id="8" name="Rectangle 48"/>
          <p:cNvSpPr>
            <a:spLocks noGrp="1" noChangeArrowheads="1"/>
          </p:cNvSpPr>
          <p:nvPr>
            <p:ph type="ftr" sz="quarter" idx="11"/>
          </p:nvPr>
        </p:nvSpPr>
        <p:spPr>
          <a:xfrm>
            <a:off x="3124200" y="6248400"/>
            <a:ext cx="2895600" cy="457200"/>
          </a:xfrm>
          <a:prstGeom prst="rect">
            <a:avLst/>
          </a:prstGeom>
        </p:spPr>
        <p:txBody>
          <a:bodyPr/>
          <a:lstStyle>
            <a:lvl1pPr algn="ctr" eaLnBrk="1" hangingPunct="1">
              <a:defRPr/>
            </a:lvl1pPr>
          </a:lstStyle>
          <a:p>
            <a:pPr>
              <a:defRPr/>
            </a:pPr>
            <a:endParaRPr lang="en-US" altLang="zh-CN"/>
          </a:p>
        </p:txBody>
      </p:sp>
      <p:sp>
        <p:nvSpPr>
          <p:cNvPr id="9" name="Rectangle 49"/>
          <p:cNvSpPr>
            <a:spLocks noGrp="1" noChangeArrowheads="1"/>
          </p:cNvSpPr>
          <p:nvPr>
            <p:ph type="sldNum" sz="quarter" idx="12"/>
          </p:nvPr>
        </p:nvSpPr>
        <p:spPr>
          <a:xfrm>
            <a:off x="6553200" y="6243638"/>
            <a:ext cx="2133600" cy="457200"/>
          </a:xfrm>
          <a:prstGeom prst="rect">
            <a:avLst/>
          </a:prstGeom>
        </p:spPr>
        <p:txBody>
          <a:bodyPr vert="horz" wrap="square" lIns="91440" tIns="45720" rIns="91440" bIns="45720" numCol="1" anchor="t" anchorCtr="0" compatLnSpc="1">
            <a:prstTxWarp prst="textNoShape">
              <a:avLst/>
            </a:prstTxWarp>
          </a:bodyPr>
          <a:lstStyle>
            <a:lvl1pPr algn="ctr" eaLnBrk="1" hangingPunct="1">
              <a:defRPr/>
            </a:lvl1pPr>
          </a:lstStyle>
          <a:p>
            <a:pPr>
              <a:defRPr/>
            </a:pPr>
            <a:fld id="{66D9DAFD-F8DF-475A-BA65-F6C0A847BDEF}" type="slidenum">
              <a:rPr lang="en-US" altLang="zh-CN"/>
              <a:pPr>
                <a:defRPr/>
              </a:pPr>
              <a:t>‹#›</a:t>
            </a:fld>
            <a:endParaRPr lang="en-US" altLang="zh-CN"/>
          </a:p>
        </p:txBody>
      </p:sp>
    </p:spTree>
    <p:extLst>
      <p:ext uri="{BB962C8B-B14F-4D97-AF65-F5344CB8AC3E}">
        <p14:creationId xmlns:p14="http://schemas.microsoft.com/office/powerpoint/2010/main" val="1491093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sp>
        <p:nvSpPr>
          <p:cNvPr id="8" name="Rectangle 46"/>
          <p:cNvSpPr>
            <a:spLocks noGrp="1" noChangeArrowheads="1"/>
          </p:cNvSpPr>
          <p:nvPr>
            <p:ph idx="1"/>
          </p:nvPr>
        </p:nvSpPr>
        <p:spPr bwMode="auto">
          <a:xfrm>
            <a:off x="456042" y="832792"/>
            <a:ext cx="8230758" cy="5548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lang="zh-CN" altLang="en-US" sz="3200" b="1"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lvl1pPr>
            <a:lvl2pPr>
              <a:defRPr lang="zh-CN" altLang="en-US" sz="2800" b="1"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lvl2pPr>
            <a:lvl3pPr>
              <a:defRPr lang="zh-CN" altLang="en-US" sz="2400" b="1"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lvl3pPr>
            <a:lvl4pPr>
              <a:defRPr lang="zh-CN" altLang="en-US" sz="2000" b="1"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lvl4pPr>
            <a:lvl5pPr>
              <a:defRPr lang="zh-CN" altLang="en-US" sz="2000" b="1"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lvl5pPr>
          </a:lstStyle>
          <a:p>
            <a:pPr lvl="0"/>
            <a:r>
              <a:rPr lang="zh-CN" altLang="en-US" noProof="0" dirty="0" smtClean="0"/>
              <a:t>单击此处编辑母版文本样式</a:t>
            </a:r>
          </a:p>
          <a:p>
            <a:pPr lvl="1"/>
            <a:r>
              <a:rPr lang="zh-CN" altLang="en-US" noProof="0" dirty="0" smtClean="0"/>
              <a:t>第二级</a:t>
            </a:r>
          </a:p>
          <a:p>
            <a:pPr lvl="2"/>
            <a:r>
              <a:rPr lang="zh-CN" altLang="en-US" noProof="0" dirty="0" smtClean="0"/>
              <a:t>第三级</a:t>
            </a:r>
          </a:p>
          <a:p>
            <a:pPr lvl="3"/>
            <a:r>
              <a:rPr lang="zh-CN" altLang="en-US" noProof="0" dirty="0" smtClean="0"/>
              <a:t>第四级</a:t>
            </a:r>
          </a:p>
          <a:p>
            <a:pPr lvl="4"/>
            <a:r>
              <a:rPr lang="zh-CN" altLang="en-US" noProof="0" dirty="0" smtClean="0"/>
              <a:t>第五级</a:t>
            </a:r>
          </a:p>
        </p:txBody>
      </p:sp>
    </p:spTree>
    <p:extLst>
      <p:ext uri="{BB962C8B-B14F-4D97-AF65-F5344CB8AC3E}">
        <p14:creationId xmlns:p14="http://schemas.microsoft.com/office/powerpoint/2010/main" val="3576430315"/>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4_标题和内容">
    <p:spTree>
      <p:nvGrpSpPr>
        <p:cNvPr id="1" name=""/>
        <p:cNvGrpSpPr/>
        <p:nvPr/>
      </p:nvGrpSpPr>
      <p:grpSpPr>
        <a:xfrm>
          <a:off x="0" y="0"/>
          <a:ext cx="0" cy="0"/>
          <a:chOff x="0" y="0"/>
          <a:chExt cx="0" cy="0"/>
        </a:xfrm>
      </p:grpSpPr>
      <p:sp>
        <p:nvSpPr>
          <p:cNvPr id="7" name="标题 6"/>
          <p:cNvSpPr>
            <a:spLocks noGrp="1"/>
          </p:cNvSpPr>
          <p:nvPr>
            <p:ph type="title"/>
          </p:nvPr>
        </p:nvSpPr>
        <p:spPr>
          <a:xfrm>
            <a:off x="457200" y="44624"/>
            <a:ext cx="8229600" cy="994122"/>
          </a:xfrm>
        </p:spPr>
        <p:txBody>
          <a:bodyPr/>
          <a:lstStyle>
            <a:lvl1pPr>
              <a:defRPr sz="4800" b="1">
                <a:solidFill>
                  <a:srgbClr val="000066"/>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lvl1pPr>
            <a:extLst/>
          </a:lstStyle>
          <a:p>
            <a:r>
              <a:rPr lang="zh-CN" altLang="en-US" dirty="0" smtClean="0"/>
              <a:t>单击此处编辑母版标题样式</a:t>
            </a:r>
            <a:endParaRPr lang="en-US" dirty="0"/>
          </a:p>
        </p:txBody>
      </p:sp>
    </p:spTree>
    <p:extLst>
      <p:ext uri="{BB962C8B-B14F-4D97-AF65-F5344CB8AC3E}">
        <p14:creationId xmlns:p14="http://schemas.microsoft.com/office/powerpoint/2010/main" val="24052787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sp>
        <p:nvSpPr>
          <p:cNvPr id="8" name="Rectangle 46"/>
          <p:cNvSpPr>
            <a:spLocks noGrp="1" noChangeArrowheads="1"/>
          </p:cNvSpPr>
          <p:nvPr>
            <p:ph idx="1"/>
          </p:nvPr>
        </p:nvSpPr>
        <p:spPr bwMode="auto">
          <a:xfrm>
            <a:off x="456042" y="832792"/>
            <a:ext cx="8230758" cy="5548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lang="zh-CN" altLang="en-US" sz="3200" b="1"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lvl1pPr>
            <a:lvl2pPr>
              <a:defRPr lang="zh-CN" altLang="en-US" sz="2800" b="1"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lvl2pPr>
            <a:lvl3pPr>
              <a:defRPr lang="zh-CN" altLang="en-US" sz="2400" b="1"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lvl3pPr>
            <a:lvl4pPr>
              <a:defRPr lang="zh-CN" altLang="en-US" sz="2000" b="1"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lvl4pPr>
            <a:lvl5pPr>
              <a:defRPr lang="zh-CN" altLang="en-US" sz="2000" b="1"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lvl5pPr>
          </a:lstStyle>
          <a:p>
            <a:pPr lvl="0"/>
            <a:r>
              <a:rPr lang="zh-CN" altLang="en-US" noProof="0" dirty="0" smtClean="0"/>
              <a:t>单击此处编辑母版文本样式</a:t>
            </a:r>
          </a:p>
          <a:p>
            <a:pPr lvl="1"/>
            <a:r>
              <a:rPr lang="zh-CN" altLang="en-US" noProof="0" dirty="0" smtClean="0"/>
              <a:t>第二级</a:t>
            </a:r>
          </a:p>
          <a:p>
            <a:pPr lvl="2"/>
            <a:r>
              <a:rPr lang="zh-CN" altLang="en-US" noProof="0" dirty="0" smtClean="0"/>
              <a:t>第三级</a:t>
            </a:r>
          </a:p>
          <a:p>
            <a:pPr lvl="3"/>
            <a:r>
              <a:rPr lang="zh-CN" altLang="en-US" noProof="0" dirty="0" smtClean="0"/>
              <a:t>第四级</a:t>
            </a:r>
          </a:p>
          <a:p>
            <a:pPr lvl="4"/>
            <a:r>
              <a:rPr lang="zh-CN" altLang="en-US" noProof="0" dirty="0" smtClean="0"/>
              <a:t>第五级</a:t>
            </a:r>
          </a:p>
        </p:txBody>
      </p:sp>
    </p:spTree>
    <p:extLst>
      <p:ext uri="{BB962C8B-B14F-4D97-AF65-F5344CB8AC3E}">
        <p14:creationId xmlns:p14="http://schemas.microsoft.com/office/powerpoint/2010/main" val="4170187369"/>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7" name="Rectangle 45"/>
          <p:cNvSpPr>
            <a:spLocks noGrp="1" noChangeArrowheads="1"/>
          </p:cNvSpPr>
          <p:nvPr>
            <p:ph type="title"/>
          </p:nvPr>
        </p:nvSpPr>
        <p:spPr bwMode="auto">
          <a:xfrm>
            <a:off x="457200" y="832792"/>
            <a:ext cx="8229600" cy="681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0"/>
            <a:r>
              <a:rPr lang="zh-CN" altLang="en-US" dirty="0" smtClean="0"/>
              <a:t>单击此处编辑母版标题样式</a:t>
            </a:r>
          </a:p>
        </p:txBody>
      </p:sp>
      <p:sp>
        <p:nvSpPr>
          <p:cNvPr id="8" name="Rectangle 46"/>
          <p:cNvSpPr>
            <a:spLocks noGrp="1" noChangeArrowheads="1"/>
          </p:cNvSpPr>
          <p:nvPr>
            <p:ph idx="1"/>
          </p:nvPr>
        </p:nvSpPr>
        <p:spPr bwMode="auto">
          <a:xfrm>
            <a:off x="456042" y="1600200"/>
            <a:ext cx="8230758" cy="445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0"/>
            <a:r>
              <a:rPr lang="zh-CN" altLang="en-US" noProof="0" dirty="0" smtClean="0"/>
              <a:t>单击此处编辑母版文本样式</a:t>
            </a:r>
          </a:p>
          <a:p>
            <a:pPr lvl="1"/>
            <a:r>
              <a:rPr lang="zh-CN" altLang="en-US" noProof="0" dirty="0" smtClean="0"/>
              <a:t>第二级</a:t>
            </a:r>
          </a:p>
          <a:p>
            <a:pPr lvl="2"/>
            <a:r>
              <a:rPr lang="zh-CN" altLang="en-US" noProof="0" dirty="0" smtClean="0"/>
              <a:t>第三级</a:t>
            </a:r>
          </a:p>
          <a:p>
            <a:pPr lvl="3"/>
            <a:r>
              <a:rPr lang="zh-CN" altLang="en-US" noProof="0" dirty="0" smtClean="0"/>
              <a:t>第四级</a:t>
            </a:r>
          </a:p>
          <a:p>
            <a:pPr lvl="4"/>
            <a:r>
              <a:rPr lang="zh-CN" altLang="en-US" noProof="0" dirty="0" smtClean="0"/>
              <a:t>第五级</a:t>
            </a:r>
          </a:p>
        </p:txBody>
      </p:sp>
    </p:spTree>
    <p:extLst>
      <p:ext uri="{BB962C8B-B14F-4D97-AF65-F5344CB8AC3E}">
        <p14:creationId xmlns:p14="http://schemas.microsoft.com/office/powerpoint/2010/main" val="3851517293"/>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8805863" cy="6858000"/>
            <a:chOff x="0" y="0"/>
            <a:chExt cx="5547" cy="4320"/>
          </a:xfrm>
        </p:grpSpPr>
        <p:grpSp>
          <p:nvGrpSpPr>
            <p:cNvPr id="5" name="Group 3"/>
            <p:cNvGrpSpPr>
              <a:grpSpLocks/>
            </p:cNvGrpSpPr>
            <p:nvPr userDrawn="1"/>
          </p:nvGrpSpPr>
          <p:grpSpPr bwMode="auto">
            <a:xfrm rot="-215207">
              <a:off x="3690" y="234"/>
              <a:ext cx="1857" cy="3625"/>
              <a:chOff x="3010" y="778"/>
              <a:chExt cx="1857" cy="3625"/>
            </a:xfrm>
          </p:grpSpPr>
          <p:sp>
            <p:nvSpPr>
              <p:cNvPr id="39" name="Freeform 4"/>
              <p:cNvSpPr>
                <a:spLocks/>
              </p:cNvSpPr>
              <p:nvPr userDrawn="1"/>
            </p:nvSpPr>
            <p:spPr bwMode="ltGray">
              <a:xfrm rot="12185230" flipV="1">
                <a:off x="3534" y="778"/>
                <a:ext cx="1333" cy="1485"/>
              </a:xfrm>
              <a:custGeom>
                <a:avLst/>
                <a:gdLst>
                  <a:gd name="T0" fmla="*/ 2147483646 w 596"/>
                  <a:gd name="T1" fmla="*/ 2147483646 h 666"/>
                  <a:gd name="T2" fmla="*/ 2147483646 w 596"/>
                  <a:gd name="T3" fmla="*/ 2147483646 h 666"/>
                  <a:gd name="T4" fmla="*/ 0 w 596"/>
                  <a:gd name="T5" fmla="*/ 2147483646 h 666"/>
                  <a:gd name="T6" fmla="*/ 2147483646 w 596"/>
                  <a:gd name="T7" fmla="*/ 2147483646 h 666"/>
                  <a:gd name="T8" fmla="*/ 2147483646 w 596"/>
                  <a:gd name="T9" fmla="*/ 2147483646 h 666"/>
                  <a:gd name="T10" fmla="*/ 2147483646 w 596"/>
                  <a:gd name="T11" fmla="*/ 2147483646 h 666"/>
                  <a:gd name="T12" fmla="*/ 2147483646 w 596"/>
                  <a:gd name="T13" fmla="*/ 2147483646 h 666"/>
                  <a:gd name="T14" fmla="*/ 2147483646 w 596"/>
                  <a:gd name="T15" fmla="*/ 2056764444 h 666"/>
                  <a:gd name="T16" fmla="*/ 2147483646 w 596"/>
                  <a:gd name="T17" fmla="*/ 2147483646 h 666"/>
                  <a:gd name="T18" fmla="*/ 2147483646 w 596"/>
                  <a:gd name="T19" fmla="*/ 2147483646 h 666"/>
                  <a:gd name="T20" fmla="*/ 2147483646 w 596"/>
                  <a:gd name="T21" fmla="*/ 2147483646 h 666"/>
                  <a:gd name="T22" fmla="*/ 2147483646 w 596"/>
                  <a:gd name="T23" fmla="*/ 2147483646 h 666"/>
                  <a:gd name="T24" fmla="*/ 2147483646 w 596"/>
                  <a:gd name="T25" fmla="*/ 2147483646 h 666"/>
                  <a:gd name="T26" fmla="*/ 2147483646 w 596"/>
                  <a:gd name="T27" fmla="*/ 2147483646 h 666"/>
                  <a:gd name="T28" fmla="*/ 2147483646 w 596"/>
                  <a:gd name="T29" fmla="*/ 2147483646 h 666"/>
                  <a:gd name="T30" fmla="*/ 2147483646 w 596"/>
                  <a:gd name="T31" fmla="*/ 2147483646 h 666"/>
                  <a:gd name="T32" fmla="*/ 2147483646 w 596"/>
                  <a:gd name="T33" fmla="*/ 2147483646 h 666"/>
                  <a:gd name="T34" fmla="*/ 2147483646 w 596"/>
                  <a:gd name="T35" fmla="*/ 2147483646 h 666"/>
                  <a:gd name="T36" fmla="*/ 2147483646 w 596"/>
                  <a:gd name="T37" fmla="*/ 2147483646 h 666"/>
                  <a:gd name="T38" fmla="*/ 2147483646 w 596"/>
                  <a:gd name="T39" fmla="*/ 2147483646 h 666"/>
                  <a:gd name="T40" fmla="*/ 2147483646 w 596"/>
                  <a:gd name="T41" fmla="*/ 2147483646 h 666"/>
                  <a:gd name="T42" fmla="*/ 2147483646 w 596"/>
                  <a:gd name="T43" fmla="*/ 2147483646 h 666"/>
                  <a:gd name="T44" fmla="*/ 2147483646 w 596"/>
                  <a:gd name="T45" fmla="*/ 2147483646 h 666"/>
                  <a:gd name="T46" fmla="*/ 2147483646 w 596"/>
                  <a:gd name="T47" fmla="*/ 2147483646 h 666"/>
                  <a:gd name="T48" fmla="*/ 2147483646 w 596"/>
                  <a:gd name="T49" fmla="*/ 2147483646 h 666"/>
                  <a:gd name="T50" fmla="*/ 2147483646 w 596"/>
                  <a:gd name="T51" fmla="*/ 2147483646 h 666"/>
                  <a:gd name="T52" fmla="*/ 2147483646 w 596"/>
                  <a:gd name="T53" fmla="*/ 2147483646 h 666"/>
                  <a:gd name="T54" fmla="*/ 2147483646 w 596"/>
                  <a:gd name="T55" fmla="*/ 2147483646 h 666"/>
                  <a:gd name="T56" fmla="*/ 2147483646 w 596"/>
                  <a:gd name="T57" fmla="*/ 2147483646 h 666"/>
                  <a:gd name="T58" fmla="*/ 2147483646 w 596"/>
                  <a:gd name="T59" fmla="*/ 2147483646 h 666"/>
                  <a:gd name="T60" fmla="*/ 2147483646 w 596"/>
                  <a:gd name="T61" fmla="*/ 2147483646 h 666"/>
                  <a:gd name="T62" fmla="*/ 2147483646 w 596"/>
                  <a:gd name="T63" fmla="*/ 2147483646 h 66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596" h="666">
                    <a:moveTo>
                      <a:pt x="22" y="372"/>
                    </a:moveTo>
                    <a:lnTo>
                      <a:pt x="16" y="370"/>
                    </a:lnTo>
                    <a:lnTo>
                      <a:pt x="10" y="360"/>
                    </a:lnTo>
                    <a:lnTo>
                      <a:pt x="6" y="341"/>
                    </a:lnTo>
                    <a:lnTo>
                      <a:pt x="1" y="318"/>
                    </a:lnTo>
                    <a:lnTo>
                      <a:pt x="0" y="289"/>
                    </a:lnTo>
                    <a:lnTo>
                      <a:pt x="0" y="257"/>
                    </a:lnTo>
                    <a:lnTo>
                      <a:pt x="4" y="222"/>
                    </a:lnTo>
                    <a:lnTo>
                      <a:pt x="13" y="187"/>
                    </a:lnTo>
                    <a:lnTo>
                      <a:pt x="25" y="151"/>
                    </a:lnTo>
                    <a:lnTo>
                      <a:pt x="45" y="116"/>
                    </a:lnTo>
                    <a:lnTo>
                      <a:pt x="69" y="84"/>
                    </a:lnTo>
                    <a:lnTo>
                      <a:pt x="101" y="55"/>
                    </a:lnTo>
                    <a:lnTo>
                      <a:pt x="142" y="31"/>
                    </a:lnTo>
                    <a:lnTo>
                      <a:pt x="190" y="13"/>
                    </a:lnTo>
                    <a:lnTo>
                      <a:pt x="247" y="2"/>
                    </a:lnTo>
                    <a:lnTo>
                      <a:pt x="314" y="0"/>
                    </a:lnTo>
                    <a:lnTo>
                      <a:pt x="380" y="9"/>
                    </a:lnTo>
                    <a:lnTo>
                      <a:pt x="436" y="33"/>
                    </a:lnTo>
                    <a:lnTo>
                      <a:pt x="484" y="68"/>
                    </a:lnTo>
                    <a:lnTo>
                      <a:pt x="524" y="113"/>
                    </a:lnTo>
                    <a:lnTo>
                      <a:pt x="554" y="165"/>
                    </a:lnTo>
                    <a:lnTo>
                      <a:pt x="577" y="222"/>
                    </a:lnTo>
                    <a:lnTo>
                      <a:pt x="591" y="284"/>
                    </a:lnTo>
                    <a:lnTo>
                      <a:pt x="596" y="347"/>
                    </a:lnTo>
                    <a:lnTo>
                      <a:pt x="595" y="409"/>
                    </a:lnTo>
                    <a:lnTo>
                      <a:pt x="585" y="469"/>
                    </a:lnTo>
                    <a:lnTo>
                      <a:pt x="566" y="525"/>
                    </a:lnTo>
                    <a:lnTo>
                      <a:pt x="540" y="574"/>
                    </a:lnTo>
                    <a:lnTo>
                      <a:pt x="507" y="615"/>
                    </a:lnTo>
                    <a:lnTo>
                      <a:pt x="465" y="645"/>
                    </a:lnTo>
                    <a:lnTo>
                      <a:pt x="417" y="663"/>
                    </a:lnTo>
                    <a:lnTo>
                      <a:pt x="360" y="666"/>
                    </a:lnTo>
                    <a:lnTo>
                      <a:pt x="389" y="659"/>
                    </a:lnTo>
                    <a:lnTo>
                      <a:pt x="417" y="642"/>
                    </a:lnTo>
                    <a:lnTo>
                      <a:pt x="441" y="617"/>
                    </a:lnTo>
                    <a:lnTo>
                      <a:pt x="463" y="583"/>
                    </a:lnTo>
                    <a:lnTo>
                      <a:pt x="482" y="544"/>
                    </a:lnTo>
                    <a:lnTo>
                      <a:pt x="497" y="501"/>
                    </a:lnTo>
                    <a:lnTo>
                      <a:pt x="509" y="454"/>
                    </a:lnTo>
                    <a:lnTo>
                      <a:pt x="517" y="404"/>
                    </a:lnTo>
                    <a:lnTo>
                      <a:pt x="520" y="355"/>
                    </a:lnTo>
                    <a:lnTo>
                      <a:pt x="519" y="305"/>
                    </a:lnTo>
                    <a:lnTo>
                      <a:pt x="514" y="258"/>
                    </a:lnTo>
                    <a:lnTo>
                      <a:pt x="502" y="213"/>
                    </a:lnTo>
                    <a:lnTo>
                      <a:pt x="485" y="174"/>
                    </a:lnTo>
                    <a:lnTo>
                      <a:pt x="462" y="139"/>
                    </a:lnTo>
                    <a:lnTo>
                      <a:pt x="433" y="112"/>
                    </a:lnTo>
                    <a:lnTo>
                      <a:pt x="397" y="93"/>
                    </a:lnTo>
                    <a:lnTo>
                      <a:pt x="341" y="75"/>
                    </a:lnTo>
                    <a:lnTo>
                      <a:pt x="290" y="65"/>
                    </a:lnTo>
                    <a:lnTo>
                      <a:pt x="246" y="61"/>
                    </a:lnTo>
                    <a:lnTo>
                      <a:pt x="207" y="63"/>
                    </a:lnTo>
                    <a:lnTo>
                      <a:pt x="174" y="71"/>
                    </a:lnTo>
                    <a:lnTo>
                      <a:pt x="146" y="84"/>
                    </a:lnTo>
                    <a:lnTo>
                      <a:pt x="121" y="101"/>
                    </a:lnTo>
                    <a:lnTo>
                      <a:pt x="101" y="123"/>
                    </a:lnTo>
                    <a:lnTo>
                      <a:pt x="84" y="149"/>
                    </a:lnTo>
                    <a:lnTo>
                      <a:pt x="69" y="176"/>
                    </a:lnTo>
                    <a:lnTo>
                      <a:pt x="57" y="206"/>
                    </a:lnTo>
                    <a:lnTo>
                      <a:pt x="48" y="239"/>
                    </a:lnTo>
                    <a:lnTo>
                      <a:pt x="40" y="272"/>
                    </a:lnTo>
                    <a:lnTo>
                      <a:pt x="33" y="305"/>
                    </a:lnTo>
                    <a:lnTo>
                      <a:pt x="28" y="339"/>
                    </a:lnTo>
                    <a:lnTo>
                      <a:pt x="22" y="372"/>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0" name="Freeform 5"/>
              <p:cNvSpPr>
                <a:spLocks/>
              </p:cNvSpPr>
              <p:nvPr userDrawn="1"/>
            </p:nvSpPr>
            <p:spPr bwMode="ltGray">
              <a:xfrm rot="12185230" flipV="1">
                <a:off x="4029" y="1802"/>
                <a:ext cx="571" cy="531"/>
              </a:xfrm>
              <a:custGeom>
                <a:avLst/>
                <a:gdLst>
                  <a:gd name="T0" fmla="*/ 0 w 257"/>
                  <a:gd name="T1" fmla="*/ 0 h 237"/>
                  <a:gd name="T2" fmla="*/ 0 w 257"/>
                  <a:gd name="T3" fmla="*/ 2147483646 h 237"/>
                  <a:gd name="T4" fmla="*/ 2147483646 w 257"/>
                  <a:gd name="T5" fmla="*/ 2147483646 h 237"/>
                  <a:gd name="T6" fmla="*/ 2147483646 w 257"/>
                  <a:gd name="T7" fmla="*/ 2147483646 h 237"/>
                  <a:gd name="T8" fmla="*/ 2147483646 w 257"/>
                  <a:gd name="T9" fmla="*/ 2147483646 h 237"/>
                  <a:gd name="T10" fmla="*/ 2147483646 w 257"/>
                  <a:gd name="T11" fmla="*/ 2147483646 h 237"/>
                  <a:gd name="T12" fmla="*/ 2147483646 w 257"/>
                  <a:gd name="T13" fmla="*/ 2147483646 h 237"/>
                  <a:gd name="T14" fmla="*/ 2147483646 w 257"/>
                  <a:gd name="T15" fmla="*/ 2147483646 h 237"/>
                  <a:gd name="T16" fmla="*/ 2147483646 w 257"/>
                  <a:gd name="T17" fmla="*/ 2147483646 h 237"/>
                  <a:gd name="T18" fmla="*/ 2147483646 w 257"/>
                  <a:gd name="T19" fmla="*/ 2147483646 h 237"/>
                  <a:gd name="T20" fmla="*/ 2147483646 w 257"/>
                  <a:gd name="T21" fmla="*/ 2147483646 h 237"/>
                  <a:gd name="T22" fmla="*/ 2147483646 w 257"/>
                  <a:gd name="T23" fmla="*/ 2147483646 h 237"/>
                  <a:gd name="T24" fmla="*/ 2147483646 w 257"/>
                  <a:gd name="T25" fmla="*/ 2147483646 h 237"/>
                  <a:gd name="T26" fmla="*/ 2147483646 w 257"/>
                  <a:gd name="T27" fmla="*/ 2147483646 h 237"/>
                  <a:gd name="T28" fmla="*/ 2147483646 w 257"/>
                  <a:gd name="T29" fmla="*/ 2147483646 h 237"/>
                  <a:gd name="T30" fmla="*/ 2147483646 w 257"/>
                  <a:gd name="T31" fmla="*/ 2147483646 h 237"/>
                  <a:gd name="T32" fmla="*/ 2147483646 w 257"/>
                  <a:gd name="T33" fmla="*/ 2147483646 h 237"/>
                  <a:gd name="T34" fmla="*/ 2147483646 w 257"/>
                  <a:gd name="T35" fmla="*/ 2147483646 h 237"/>
                  <a:gd name="T36" fmla="*/ 2147483646 w 257"/>
                  <a:gd name="T37" fmla="*/ 2147483646 h 237"/>
                  <a:gd name="T38" fmla="*/ 2147483646 w 257"/>
                  <a:gd name="T39" fmla="*/ 2147483646 h 237"/>
                  <a:gd name="T40" fmla="*/ 2147483646 w 257"/>
                  <a:gd name="T41" fmla="*/ 2147483646 h 237"/>
                  <a:gd name="T42" fmla="*/ 2147483646 w 257"/>
                  <a:gd name="T43" fmla="*/ 2147483646 h 237"/>
                  <a:gd name="T44" fmla="*/ 2147483646 w 257"/>
                  <a:gd name="T45" fmla="*/ 2147483646 h 237"/>
                  <a:gd name="T46" fmla="*/ 2147483646 w 257"/>
                  <a:gd name="T47" fmla="*/ 2147483646 h 237"/>
                  <a:gd name="T48" fmla="*/ 2147483646 w 257"/>
                  <a:gd name="T49" fmla="*/ 2147483646 h 237"/>
                  <a:gd name="T50" fmla="*/ 2147483646 w 257"/>
                  <a:gd name="T51" fmla="*/ 2147483646 h 237"/>
                  <a:gd name="T52" fmla="*/ 2147483646 w 257"/>
                  <a:gd name="T53" fmla="*/ 2147483646 h 237"/>
                  <a:gd name="T54" fmla="*/ 2147483646 w 257"/>
                  <a:gd name="T55" fmla="*/ 2147483646 h 237"/>
                  <a:gd name="T56" fmla="*/ 2147483646 w 257"/>
                  <a:gd name="T57" fmla="*/ 2147483646 h 237"/>
                  <a:gd name="T58" fmla="*/ 2147483646 w 257"/>
                  <a:gd name="T59" fmla="*/ 2147483646 h 237"/>
                  <a:gd name="T60" fmla="*/ 2147483646 w 257"/>
                  <a:gd name="T61" fmla="*/ 2147483646 h 237"/>
                  <a:gd name="T62" fmla="*/ 2147483646 w 257"/>
                  <a:gd name="T63" fmla="*/ 2147483646 h 237"/>
                  <a:gd name="T64" fmla="*/ 0 w 257"/>
                  <a:gd name="T65" fmla="*/ 0 h 23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57" h="237">
                    <a:moveTo>
                      <a:pt x="0" y="0"/>
                    </a:moveTo>
                    <a:lnTo>
                      <a:pt x="0" y="25"/>
                    </a:lnTo>
                    <a:lnTo>
                      <a:pt x="3" y="50"/>
                    </a:lnTo>
                    <a:lnTo>
                      <a:pt x="6" y="75"/>
                    </a:lnTo>
                    <a:lnTo>
                      <a:pt x="11" y="98"/>
                    </a:lnTo>
                    <a:lnTo>
                      <a:pt x="18" y="119"/>
                    </a:lnTo>
                    <a:lnTo>
                      <a:pt x="27" y="141"/>
                    </a:lnTo>
                    <a:lnTo>
                      <a:pt x="38" y="161"/>
                    </a:lnTo>
                    <a:lnTo>
                      <a:pt x="51" y="178"/>
                    </a:lnTo>
                    <a:lnTo>
                      <a:pt x="67" y="194"/>
                    </a:lnTo>
                    <a:lnTo>
                      <a:pt x="86" y="208"/>
                    </a:lnTo>
                    <a:lnTo>
                      <a:pt x="106" y="219"/>
                    </a:lnTo>
                    <a:lnTo>
                      <a:pt x="131" y="228"/>
                    </a:lnTo>
                    <a:lnTo>
                      <a:pt x="158" y="234"/>
                    </a:lnTo>
                    <a:lnTo>
                      <a:pt x="188" y="237"/>
                    </a:lnTo>
                    <a:lnTo>
                      <a:pt x="220" y="236"/>
                    </a:lnTo>
                    <a:lnTo>
                      <a:pt x="257" y="232"/>
                    </a:lnTo>
                    <a:lnTo>
                      <a:pt x="224" y="227"/>
                    </a:lnTo>
                    <a:lnTo>
                      <a:pt x="195" y="220"/>
                    </a:lnTo>
                    <a:lnTo>
                      <a:pt x="170" y="212"/>
                    </a:lnTo>
                    <a:lnTo>
                      <a:pt x="148" y="204"/>
                    </a:lnTo>
                    <a:lnTo>
                      <a:pt x="128" y="193"/>
                    </a:lnTo>
                    <a:lnTo>
                      <a:pt x="112" y="182"/>
                    </a:lnTo>
                    <a:lnTo>
                      <a:pt x="97" y="169"/>
                    </a:lnTo>
                    <a:lnTo>
                      <a:pt x="84" y="155"/>
                    </a:lnTo>
                    <a:lnTo>
                      <a:pt x="72" y="141"/>
                    </a:lnTo>
                    <a:lnTo>
                      <a:pt x="61" y="125"/>
                    </a:lnTo>
                    <a:lnTo>
                      <a:pt x="52" y="107"/>
                    </a:lnTo>
                    <a:lnTo>
                      <a:pt x="43" y="88"/>
                    </a:lnTo>
                    <a:lnTo>
                      <a:pt x="33" y="69"/>
                    </a:lnTo>
                    <a:lnTo>
                      <a:pt x="23" y="47"/>
                    </a:lnTo>
                    <a:lnTo>
                      <a:pt x="12" y="24"/>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 name="Freeform 6"/>
              <p:cNvSpPr>
                <a:spLocks/>
              </p:cNvSpPr>
              <p:nvPr userDrawn="1"/>
            </p:nvSpPr>
            <p:spPr bwMode="ltGray">
              <a:xfrm rot="12185230" flipV="1">
                <a:off x="3639" y="2167"/>
                <a:ext cx="277" cy="249"/>
              </a:xfrm>
              <a:custGeom>
                <a:avLst/>
                <a:gdLst>
                  <a:gd name="T0" fmla="*/ 2147483646 w 124"/>
                  <a:gd name="T1" fmla="*/ 0 h 110"/>
                  <a:gd name="T2" fmla="*/ 2147483646 w 124"/>
                  <a:gd name="T3" fmla="*/ 2147483646 h 110"/>
                  <a:gd name="T4" fmla="*/ 2147483646 w 124"/>
                  <a:gd name="T5" fmla="*/ 2147483646 h 110"/>
                  <a:gd name="T6" fmla="*/ 2147483646 w 124"/>
                  <a:gd name="T7" fmla="*/ 2147483646 h 110"/>
                  <a:gd name="T8" fmla="*/ 2147483646 w 124"/>
                  <a:gd name="T9" fmla="*/ 2147483646 h 110"/>
                  <a:gd name="T10" fmla="*/ 2147483646 w 124"/>
                  <a:gd name="T11" fmla="*/ 2147483646 h 110"/>
                  <a:gd name="T12" fmla="*/ 2147483646 w 124"/>
                  <a:gd name="T13" fmla="*/ 2147483646 h 110"/>
                  <a:gd name="T14" fmla="*/ 2147483646 w 124"/>
                  <a:gd name="T15" fmla="*/ 2147483646 h 110"/>
                  <a:gd name="T16" fmla="*/ 2147483646 w 124"/>
                  <a:gd name="T17" fmla="*/ 2147483646 h 110"/>
                  <a:gd name="T18" fmla="*/ 0 w 124"/>
                  <a:gd name="T19" fmla="*/ 2147483646 h 110"/>
                  <a:gd name="T20" fmla="*/ 2147483646 w 124"/>
                  <a:gd name="T21" fmla="*/ 2147483646 h 110"/>
                  <a:gd name="T22" fmla="*/ 2147483646 w 124"/>
                  <a:gd name="T23" fmla="*/ 2147483646 h 110"/>
                  <a:gd name="T24" fmla="*/ 2147483646 w 124"/>
                  <a:gd name="T25" fmla="*/ 2147483646 h 110"/>
                  <a:gd name="T26" fmla="*/ 2147483646 w 124"/>
                  <a:gd name="T27" fmla="*/ 2147483646 h 110"/>
                  <a:gd name="T28" fmla="*/ 2147483646 w 124"/>
                  <a:gd name="T29" fmla="*/ 2147483646 h 110"/>
                  <a:gd name="T30" fmla="*/ 2147483646 w 124"/>
                  <a:gd name="T31" fmla="*/ 2147483646 h 110"/>
                  <a:gd name="T32" fmla="*/ 2147483646 w 124"/>
                  <a:gd name="T33" fmla="*/ 2147483646 h 110"/>
                  <a:gd name="T34" fmla="*/ 2147483646 w 124"/>
                  <a:gd name="T35" fmla="*/ 2147483646 h 110"/>
                  <a:gd name="T36" fmla="*/ 2147483646 w 124"/>
                  <a:gd name="T37" fmla="*/ 2147483646 h 110"/>
                  <a:gd name="T38" fmla="*/ 2147483646 w 124"/>
                  <a:gd name="T39" fmla="*/ 2147483646 h 110"/>
                  <a:gd name="T40" fmla="*/ 2147483646 w 124"/>
                  <a:gd name="T41" fmla="*/ 2147483646 h 110"/>
                  <a:gd name="T42" fmla="*/ 2147483646 w 124"/>
                  <a:gd name="T43" fmla="*/ 2147483646 h 110"/>
                  <a:gd name="T44" fmla="*/ 2147483646 w 124"/>
                  <a:gd name="T45" fmla="*/ 2147483646 h 110"/>
                  <a:gd name="T46" fmla="*/ 2147483646 w 124"/>
                  <a:gd name="T47" fmla="*/ 2147483646 h 110"/>
                  <a:gd name="T48" fmla="*/ 2147483646 w 124"/>
                  <a:gd name="T49" fmla="*/ 2147483646 h 110"/>
                  <a:gd name="T50" fmla="*/ 2147483646 w 124"/>
                  <a:gd name="T51" fmla="*/ 2147483646 h 110"/>
                  <a:gd name="T52" fmla="*/ 2147483646 w 124"/>
                  <a:gd name="T53" fmla="*/ 2147483646 h 110"/>
                  <a:gd name="T54" fmla="*/ 2147483646 w 124"/>
                  <a:gd name="T55" fmla="*/ 2147483646 h 110"/>
                  <a:gd name="T56" fmla="*/ 2147483646 w 124"/>
                  <a:gd name="T57" fmla="*/ 2147483646 h 110"/>
                  <a:gd name="T58" fmla="*/ 2147483646 w 124"/>
                  <a:gd name="T59" fmla="*/ 0 h 11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24" h="110">
                    <a:moveTo>
                      <a:pt x="77" y="0"/>
                    </a:moveTo>
                    <a:lnTo>
                      <a:pt x="124" y="108"/>
                    </a:lnTo>
                    <a:lnTo>
                      <a:pt x="120" y="107"/>
                    </a:lnTo>
                    <a:lnTo>
                      <a:pt x="107" y="105"/>
                    </a:lnTo>
                    <a:lnTo>
                      <a:pt x="89" y="101"/>
                    </a:lnTo>
                    <a:lnTo>
                      <a:pt x="68" y="99"/>
                    </a:lnTo>
                    <a:lnTo>
                      <a:pt x="45" y="97"/>
                    </a:lnTo>
                    <a:lnTo>
                      <a:pt x="25" y="98"/>
                    </a:lnTo>
                    <a:lnTo>
                      <a:pt x="9" y="102"/>
                    </a:lnTo>
                    <a:lnTo>
                      <a:pt x="0" y="110"/>
                    </a:lnTo>
                    <a:lnTo>
                      <a:pt x="4" y="98"/>
                    </a:lnTo>
                    <a:lnTo>
                      <a:pt x="8" y="89"/>
                    </a:lnTo>
                    <a:lnTo>
                      <a:pt x="16" y="82"/>
                    </a:lnTo>
                    <a:lnTo>
                      <a:pt x="25" y="76"/>
                    </a:lnTo>
                    <a:lnTo>
                      <a:pt x="36" y="72"/>
                    </a:lnTo>
                    <a:lnTo>
                      <a:pt x="47" y="71"/>
                    </a:lnTo>
                    <a:lnTo>
                      <a:pt x="59" y="71"/>
                    </a:lnTo>
                    <a:lnTo>
                      <a:pt x="72" y="74"/>
                    </a:lnTo>
                    <a:lnTo>
                      <a:pt x="73" y="71"/>
                    </a:lnTo>
                    <a:lnTo>
                      <a:pt x="70" y="56"/>
                    </a:lnTo>
                    <a:lnTo>
                      <a:pt x="67" y="38"/>
                    </a:lnTo>
                    <a:lnTo>
                      <a:pt x="65" y="30"/>
                    </a:lnTo>
                    <a:lnTo>
                      <a:pt x="63" y="30"/>
                    </a:lnTo>
                    <a:lnTo>
                      <a:pt x="61" y="29"/>
                    </a:lnTo>
                    <a:lnTo>
                      <a:pt x="59" y="26"/>
                    </a:lnTo>
                    <a:lnTo>
                      <a:pt x="57" y="23"/>
                    </a:lnTo>
                    <a:lnTo>
                      <a:pt x="57" y="19"/>
                    </a:lnTo>
                    <a:lnTo>
                      <a:pt x="59" y="14"/>
                    </a:lnTo>
                    <a:lnTo>
                      <a:pt x="66" y="8"/>
                    </a:lnTo>
                    <a:lnTo>
                      <a:pt x="77"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 name="Freeform 7"/>
              <p:cNvSpPr>
                <a:spLocks/>
              </p:cNvSpPr>
              <p:nvPr userDrawn="1"/>
            </p:nvSpPr>
            <p:spPr bwMode="ltGray">
              <a:xfrm rot="12185230" flipV="1">
                <a:off x="3979" y="977"/>
                <a:ext cx="245" cy="347"/>
              </a:xfrm>
              <a:custGeom>
                <a:avLst/>
                <a:gdLst>
                  <a:gd name="T0" fmla="*/ 0 w 109"/>
                  <a:gd name="T1" fmla="*/ 0 h 156"/>
                  <a:gd name="T2" fmla="*/ 2147483646 w 109"/>
                  <a:gd name="T3" fmla="*/ 861917126 h 156"/>
                  <a:gd name="T4" fmla="*/ 2147483646 w 109"/>
                  <a:gd name="T5" fmla="*/ 2147483646 h 156"/>
                  <a:gd name="T6" fmla="*/ 2147483646 w 109"/>
                  <a:gd name="T7" fmla="*/ 2147483646 h 156"/>
                  <a:gd name="T8" fmla="*/ 2147483646 w 109"/>
                  <a:gd name="T9" fmla="*/ 2147483646 h 156"/>
                  <a:gd name="T10" fmla="*/ 2147483646 w 109"/>
                  <a:gd name="T11" fmla="*/ 2147483646 h 156"/>
                  <a:gd name="T12" fmla="*/ 2147483646 w 109"/>
                  <a:gd name="T13" fmla="*/ 2147483646 h 156"/>
                  <a:gd name="T14" fmla="*/ 2147483646 w 109"/>
                  <a:gd name="T15" fmla="*/ 2147483646 h 156"/>
                  <a:gd name="T16" fmla="*/ 2147483646 w 109"/>
                  <a:gd name="T17" fmla="*/ 2147483646 h 156"/>
                  <a:gd name="T18" fmla="*/ 2147483646 w 109"/>
                  <a:gd name="T19" fmla="*/ 2147483646 h 156"/>
                  <a:gd name="T20" fmla="*/ 2147483646 w 109"/>
                  <a:gd name="T21" fmla="*/ 2147483646 h 156"/>
                  <a:gd name="T22" fmla="*/ 2147483646 w 109"/>
                  <a:gd name="T23" fmla="*/ 2147483646 h 156"/>
                  <a:gd name="T24" fmla="*/ 2147483646 w 109"/>
                  <a:gd name="T25" fmla="*/ 2147483646 h 156"/>
                  <a:gd name="T26" fmla="*/ 2147483646 w 109"/>
                  <a:gd name="T27" fmla="*/ 2147483646 h 156"/>
                  <a:gd name="T28" fmla="*/ 2147483646 w 109"/>
                  <a:gd name="T29" fmla="*/ 2147483646 h 156"/>
                  <a:gd name="T30" fmla="*/ 2147483646 w 109"/>
                  <a:gd name="T31" fmla="*/ 2147483646 h 156"/>
                  <a:gd name="T32" fmla="*/ 2147483646 w 109"/>
                  <a:gd name="T33" fmla="*/ 2147483646 h 156"/>
                  <a:gd name="T34" fmla="*/ 2147483646 w 109"/>
                  <a:gd name="T35" fmla="*/ 2147483646 h 156"/>
                  <a:gd name="T36" fmla="*/ 2147483646 w 109"/>
                  <a:gd name="T37" fmla="*/ 2147483646 h 156"/>
                  <a:gd name="T38" fmla="*/ 2147483646 w 109"/>
                  <a:gd name="T39" fmla="*/ 2147483646 h 156"/>
                  <a:gd name="T40" fmla="*/ 2147483646 w 109"/>
                  <a:gd name="T41" fmla="*/ 2147483646 h 156"/>
                  <a:gd name="T42" fmla="*/ 2147483646 w 109"/>
                  <a:gd name="T43" fmla="*/ 2147483646 h 156"/>
                  <a:gd name="T44" fmla="*/ 2147483646 w 109"/>
                  <a:gd name="T45" fmla="*/ 2147483646 h 156"/>
                  <a:gd name="T46" fmla="*/ 2147483646 w 109"/>
                  <a:gd name="T47" fmla="*/ 2147483646 h 156"/>
                  <a:gd name="T48" fmla="*/ 0 w 109"/>
                  <a:gd name="T49" fmla="*/ 0 h 15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109" h="156">
                    <a:moveTo>
                      <a:pt x="0" y="0"/>
                    </a:moveTo>
                    <a:lnTo>
                      <a:pt x="5" y="1"/>
                    </a:lnTo>
                    <a:lnTo>
                      <a:pt x="18" y="5"/>
                    </a:lnTo>
                    <a:lnTo>
                      <a:pt x="37" y="12"/>
                    </a:lnTo>
                    <a:lnTo>
                      <a:pt x="58" y="24"/>
                    </a:lnTo>
                    <a:lnTo>
                      <a:pt x="78" y="44"/>
                    </a:lnTo>
                    <a:lnTo>
                      <a:pt x="96" y="71"/>
                    </a:lnTo>
                    <a:lnTo>
                      <a:pt x="107" y="108"/>
                    </a:lnTo>
                    <a:lnTo>
                      <a:pt x="109" y="156"/>
                    </a:lnTo>
                    <a:lnTo>
                      <a:pt x="105" y="156"/>
                    </a:lnTo>
                    <a:lnTo>
                      <a:pt x="99" y="156"/>
                    </a:lnTo>
                    <a:lnTo>
                      <a:pt x="93" y="156"/>
                    </a:lnTo>
                    <a:lnTo>
                      <a:pt x="87" y="154"/>
                    </a:lnTo>
                    <a:lnTo>
                      <a:pt x="81" y="153"/>
                    </a:lnTo>
                    <a:lnTo>
                      <a:pt x="74" y="150"/>
                    </a:lnTo>
                    <a:lnTo>
                      <a:pt x="66" y="145"/>
                    </a:lnTo>
                    <a:lnTo>
                      <a:pt x="58" y="139"/>
                    </a:lnTo>
                    <a:lnTo>
                      <a:pt x="53" y="126"/>
                    </a:lnTo>
                    <a:lnTo>
                      <a:pt x="53" y="111"/>
                    </a:lnTo>
                    <a:lnTo>
                      <a:pt x="56" y="96"/>
                    </a:lnTo>
                    <a:lnTo>
                      <a:pt x="59" y="80"/>
                    </a:lnTo>
                    <a:lnTo>
                      <a:pt x="56" y="62"/>
                    </a:lnTo>
                    <a:lnTo>
                      <a:pt x="48" y="43"/>
                    </a:lnTo>
                    <a:lnTo>
                      <a:pt x="31" y="23"/>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3" name="Freeform 8"/>
              <p:cNvSpPr>
                <a:spLocks/>
              </p:cNvSpPr>
              <p:nvPr userDrawn="1"/>
            </p:nvSpPr>
            <p:spPr bwMode="ltGray">
              <a:xfrm rot="12185230" flipV="1">
                <a:off x="3845" y="2207"/>
                <a:ext cx="103" cy="209"/>
              </a:xfrm>
              <a:custGeom>
                <a:avLst/>
                <a:gdLst>
                  <a:gd name="T0" fmla="*/ 2147483646 w 46"/>
                  <a:gd name="T1" fmla="*/ 0 h 94"/>
                  <a:gd name="T2" fmla="*/ 2147483646 w 46"/>
                  <a:gd name="T3" fmla="*/ 2147483646 h 94"/>
                  <a:gd name="T4" fmla="*/ 2147483646 w 46"/>
                  <a:gd name="T5" fmla="*/ 2147483646 h 94"/>
                  <a:gd name="T6" fmla="*/ 2147483646 w 46"/>
                  <a:gd name="T7" fmla="*/ 2147483646 h 94"/>
                  <a:gd name="T8" fmla="*/ 0 w 46"/>
                  <a:gd name="T9" fmla="*/ 2147483646 h 94"/>
                  <a:gd name="T10" fmla="*/ 2147483646 w 46"/>
                  <a:gd name="T11" fmla="*/ 2147483646 h 94"/>
                  <a:gd name="T12" fmla="*/ 2147483646 w 46"/>
                  <a:gd name="T13" fmla="*/ 2147483646 h 94"/>
                  <a:gd name="T14" fmla="*/ 2147483646 w 46"/>
                  <a:gd name="T15" fmla="*/ 2147483646 h 94"/>
                  <a:gd name="T16" fmla="*/ 2147483646 w 46"/>
                  <a:gd name="T17" fmla="*/ 2147483646 h 94"/>
                  <a:gd name="T18" fmla="*/ 2147483646 w 46"/>
                  <a:gd name="T19" fmla="*/ 2147483646 h 94"/>
                  <a:gd name="T20" fmla="*/ 2147483646 w 46"/>
                  <a:gd name="T21" fmla="*/ 2147483646 h 94"/>
                  <a:gd name="T22" fmla="*/ 2147483646 w 46"/>
                  <a:gd name="T23" fmla="*/ 2147483646 h 94"/>
                  <a:gd name="T24" fmla="*/ 2147483646 w 46"/>
                  <a:gd name="T25" fmla="*/ 0 h 9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6" h="94">
                    <a:moveTo>
                      <a:pt x="31" y="0"/>
                    </a:moveTo>
                    <a:lnTo>
                      <a:pt x="20" y="38"/>
                    </a:lnTo>
                    <a:lnTo>
                      <a:pt x="15" y="62"/>
                    </a:lnTo>
                    <a:lnTo>
                      <a:pt x="11" y="79"/>
                    </a:lnTo>
                    <a:lnTo>
                      <a:pt x="0" y="94"/>
                    </a:lnTo>
                    <a:lnTo>
                      <a:pt x="12" y="88"/>
                    </a:lnTo>
                    <a:lnTo>
                      <a:pt x="23" y="80"/>
                    </a:lnTo>
                    <a:lnTo>
                      <a:pt x="32" y="69"/>
                    </a:lnTo>
                    <a:lnTo>
                      <a:pt x="40" y="57"/>
                    </a:lnTo>
                    <a:lnTo>
                      <a:pt x="45" y="44"/>
                    </a:lnTo>
                    <a:lnTo>
                      <a:pt x="46" y="30"/>
                    </a:lnTo>
                    <a:lnTo>
                      <a:pt x="42" y="15"/>
                    </a:lnTo>
                    <a:lnTo>
                      <a:pt x="3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4" name="Freeform 9"/>
              <p:cNvSpPr>
                <a:spLocks/>
              </p:cNvSpPr>
              <p:nvPr userDrawn="1"/>
            </p:nvSpPr>
            <p:spPr bwMode="ltGray">
              <a:xfrm rot="12185230" flipV="1">
                <a:off x="3895" y="1325"/>
                <a:ext cx="120" cy="90"/>
              </a:xfrm>
              <a:custGeom>
                <a:avLst/>
                <a:gdLst>
                  <a:gd name="T0" fmla="*/ 0 w 54"/>
                  <a:gd name="T1" fmla="*/ 0 h 40"/>
                  <a:gd name="T2" fmla="*/ 845611807 w 54"/>
                  <a:gd name="T3" fmla="*/ 1396139510 h 40"/>
                  <a:gd name="T4" fmla="*/ 2147483646 w 54"/>
                  <a:gd name="T5" fmla="*/ 2147483646 h 40"/>
                  <a:gd name="T6" fmla="*/ 2147483646 w 54"/>
                  <a:gd name="T7" fmla="*/ 2147483646 h 40"/>
                  <a:gd name="T8" fmla="*/ 2147483646 w 54"/>
                  <a:gd name="T9" fmla="*/ 2147483646 h 40"/>
                  <a:gd name="T10" fmla="*/ 2147483646 w 54"/>
                  <a:gd name="T11" fmla="*/ 2147483646 h 40"/>
                  <a:gd name="T12" fmla="*/ 2147483646 w 54"/>
                  <a:gd name="T13" fmla="*/ 2147483646 h 40"/>
                  <a:gd name="T14" fmla="*/ 2147483646 w 54"/>
                  <a:gd name="T15" fmla="*/ 2147483646 h 40"/>
                  <a:gd name="T16" fmla="*/ 2147483646 w 54"/>
                  <a:gd name="T17" fmla="*/ 2147483646 h 40"/>
                  <a:gd name="T18" fmla="*/ 2147483646 w 54"/>
                  <a:gd name="T19" fmla="*/ 2147483646 h 40"/>
                  <a:gd name="T20" fmla="*/ 2147483646 w 54"/>
                  <a:gd name="T21" fmla="*/ 2147483646 h 40"/>
                  <a:gd name="T22" fmla="*/ 2147483646 w 54"/>
                  <a:gd name="T23" fmla="*/ 2147483646 h 40"/>
                  <a:gd name="T24" fmla="*/ 2147483646 w 54"/>
                  <a:gd name="T25" fmla="*/ 2147483646 h 40"/>
                  <a:gd name="T26" fmla="*/ 2147483646 w 54"/>
                  <a:gd name="T27" fmla="*/ 2147483646 h 40"/>
                  <a:gd name="T28" fmla="*/ 2147483646 w 54"/>
                  <a:gd name="T29" fmla="*/ 2147483646 h 40"/>
                  <a:gd name="T30" fmla="*/ 2147483646 w 54"/>
                  <a:gd name="T31" fmla="*/ 2147483646 h 40"/>
                  <a:gd name="T32" fmla="*/ 0 w 54"/>
                  <a:gd name="T33" fmla="*/ 0 h 4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54" h="40">
                    <a:moveTo>
                      <a:pt x="0" y="0"/>
                    </a:moveTo>
                    <a:lnTo>
                      <a:pt x="1" y="1"/>
                    </a:lnTo>
                    <a:lnTo>
                      <a:pt x="6" y="3"/>
                    </a:lnTo>
                    <a:lnTo>
                      <a:pt x="13" y="8"/>
                    </a:lnTo>
                    <a:lnTo>
                      <a:pt x="21" y="12"/>
                    </a:lnTo>
                    <a:lnTo>
                      <a:pt x="29" y="15"/>
                    </a:lnTo>
                    <a:lnTo>
                      <a:pt x="38" y="17"/>
                    </a:lnTo>
                    <a:lnTo>
                      <a:pt x="46" y="18"/>
                    </a:lnTo>
                    <a:lnTo>
                      <a:pt x="54" y="16"/>
                    </a:lnTo>
                    <a:lnTo>
                      <a:pt x="53" y="25"/>
                    </a:lnTo>
                    <a:lnTo>
                      <a:pt x="50" y="33"/>
                    </a:lnTo>
                    <a:lnTo>
                      <a:pt x="44" y="38"/>
                    </a:lnTo>
                    <a:lnTo>
                      <a:pt x="37" y="40"/>
                    </a:lnTo>
                    <a:lnTo>
                      <a:pt x="28" y="39"/>
                    </a:lnTo>
                    <a:lnTo>
                      <a:pt x="19" y="32"/>
                    </a:lnTo>
                    <a:lnTo>
                      <a:pt x="10" y="2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 name="Freeform 10"/>
              <p:cNvSpPr>
                <a:spLocks/>
              </p:cNvSpPr>
              <p:nvPr userDrawn="1"/>
            </p:nvSpPr>
            <p:spPr bwMode="ltGray">
              <a:xfrm rot="12185230" flipV="1">
                <a:off x="3010" y="2344"/>
                <a:ext cx="330" cy="2059"/>
              </a:xfrm>
              <a:custGeom>
                <a:avLst/>
                <a:gdLst>
                  <a:gd name="T0" fmla="*/ 0 w 149"/>
                  <a:gd name="T1" fmla="*/ 0 h 704"/>
                  <a:gd name="T2" fmla="*/ 2147483646 w 149"/>
                  <a:gd name="T3" fmla="*/ 2147483646 h 704"/>
                  <a:gd name="T4" fmla="*/ 2147483646 w 149"/>
                  <a:gd name="T5" fmla="*/ 2147483646 h 704"/>
                  <a:gd name="T6" fmla="*/ 2147483646 w 149"/>
                  <a:gd name="T7" fmla="*/ 2147483646 h 704"/>
                  <a:gd name="T8" fmla="*/ 2147483646 w 149"/>
                  <a:gd name="T9" fmla="*/ 2147483646 h 704"/>
                  <a:gd name="T10" fmla="*/ 2147483646 w 149"/>
                  <a:gd name="T11" fmla="*/ 2147483646 h 704"/>
                  <a:gd name="T12" fmla="*/ 2147483646 w 149"/>
                  <a:gd name="T13" fmla="*/ 2147483646 h 704"/>
                  <a:gd name="T14" fmla="*/ 2147483646 w 149"/>
                  <a:gd name="T15" fmla="*/ 2147483646 h 704"/>
                  <a:gd name="T16" fmla="*/ 2147483646 w 149"/>
                  <a:gd name="T17" fmla="*/ 2147483646 h 704"/>
                  <a:gd name="T18" fmla="*/ 2147483646 w 149"/>
                  <a:gd name="T19" fmla="*/ 2147483646 h 704"/>
                  <a:gd name="T20" fmla="*/ 2147483646 w 149"/>
                  <a:gd name="T21" fmla="*/ 2147483646 h 704"/>
                  <a:gd name="T22" fmla="*/ 2147483646 w 149"/>
                  <a:gd name="T23" fmla="*/ 2147483646 h 704"/>
                  <a:gd name="T24" fmla="*/ 2147483646 w 149"/>
                  <a:gd name="T25" fmla="*/ 2147483646 h 704"/>
                  <a:gd name="T26" fmla="*/ 2147483646 w 149"/>
                  <a:gd name="T27" fmla="*/ 2147483646 h 704"/>
                  <a:gd name="T28" fmla="*/ 2147483646 w 149"/>
                  <a:gd name="T29" fmla="*/ 2147483646 h 704"/>
                  <a:gd name="T30" fmla="*/ 2147483646 w 149"/>
                  <a:gd name="T31" fmla="*/ 2147483646 h 704"/>
                  <a:gd name="T32" fmla="*/ 2147483646 w 149"/>
                  <a:gd name="T33" fmla="*/ 2147483646 h 704"/>
                  <a:gd name="T34" fmla="*/ 2147483646 w 149"/>
                  <a:gd name="T35" fmla="*/ 2147483646 h 704"/>
                  <a:gd name="T36" fmla="*/ 2147483646 w 149"/>
                  <a:gd name="T37" fmla="*/ 2147483646 h 704"/>
                  <a:gd name="T38" fmla="*/ 2147483646 w 149"/>
                  <a:gd name="T39" fmla="*/ 2147483646 h 704"/>
                  <a:gd name="T40" fmla="*/ 2147483646 w 149"/>
                  <a:gd name="T41" fmla="*/ 2147483646 h 704"/>
                  <a:gd name="T42" fmla="*/ 2147483646 w 149"/>
                  <a:gd name="T43" fmla="*/ 2147483646 h 704"/>
                  <a:gd name="T44" fmla="*/ 2147483646 w 149"/>
                  <a:gd name="T45" fmla="*/ 2147483646 h 704"/>
                  <a:gd name="T46" fmla="*/ 2147483646 w 149"/>
                  <a:gd name="T47" fmla="*/ 2147483646 h 704"/>
                  <a:gd name="T48" fmla="*/ 2147483646 w 149"/>
                  <a:gd name="T49" fmla="*/ 2147483646 h 704"/>
                  <a:gd name="T50" fmla="*/ 2147483646 w 149"/>
                  <a:gd name="T51" fmla="*/ 2147483646 h 704"/>
                  <a:gd name="T52" fmla="*/ 2147483646 w 149"/>
                  <a:gd name="T53" fmla="*/ 2147483646 h 704"/>
                  <a:gd name="T54" fmla="*/ 2147483646 w 149"/>
                  <a:gd name="T55" fmla="*/ 2147483646 h 704"/>
                  <a:gd name="T56" fmla="*/ 2147483646 w 149"/>
                  <a:gd name="T57" fmla="*/ 2147483646 h 704"/>
                  <a:gd name="T58" fmla="*/ 2147483646 w 149"/>
                  <a:gd name="T59" fmla="*/ 2147483646 h 704"/>
                  <a:gd name="T60" fmla="*/ 2147483646 w 149"/>
                  <a:gd name="T61" fmla="*/ 2147483646 h 704"/>
                  <a:gd name="T62" fmla="*/ 2147483646 w 149"/>
                  <a:gd name="T63" fmla="*/ 2147483646 h 704"/>
                  <a:gd name="T64" fmla="*/ 2147483646 w 149"/>
                  <a:gd name="T65" fmla="*/ 2147483646 h 704"/>
                  <a:gd name="T66" fmla="*/ 2147483646 w 149"/>
                  <a:gd name="T67" fmla="*/ 2147483646 h 704"/>
                  <a:gd name="T68" fmla="*/ 2147483646 w 149"/>
                  <a:gd name="T69" fmla="*/ 2147483646 h 704"/>
                  <a:gd name="T70" fmla="*/ 2147483646 w 149"/>
                  <a:gd name="T71" fmla="*/ 2147483646 h 704"/>
                  <a:gd name="T72" fmla="*/ 2147483646 w 149"/>
                  <a:gd name="T73" fmla="*/ 2147483646 h 704"/>
                  <a:gd name="T74" fmla="*/ 2147483646 w 149"/>
                  <a:gd name="T75" fmla="*/ 2147483646 h 704"/>
                  <a:gd name="T76" fmla="*/ 2147483646 w 149"/>
                  <a:gd name="T77" fmla="*/ 2147483646 h 704"/>
                  <a:gd name="T78" fmla="*/ 2147483646 w 149"/>
                  <a:gd name="T79" fmla="*/ 2147483646 h 704"/>
                  <a:gd name="T80" fmla="*/ 2147483646 w 149"/>
                  <a:gd name="T81" fmla="*/ 2147483646 h 704"/>
                  <a:gd name="T82" fmla="*/ 0 w 149"/>
                  <a:gd name="T83" fmla="*/ 0 h 70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149" h="704">
                    <a:moveTo>
                      <a:pt x="0" y="0"/>
                    </a:moveTo>
                    <a:lnTo>
                      <a:pt x="6" y="6"/>
                    </a:lnTo>
                    <a:lnTo>
                      <a:pt x="16" y="14"/>
                    </a:lnTo>
                    <a:lnTo>
                      <a:pt x="28" y="24"/>
                    </a:lnTo>
                    <a:lnTo>
                      <a:pt x="41" y="37"/>
                    </a:lnTo>
                    <a:lnTo>
                      <a:pt x="58" y="53"/>
                    </a:lnTo>
                    <a:lnTo>
                      <a:pt x="73" y="70"/>
                    </a:lnTo>
                    <a:lnTo>
                      <a:pt x="88" y="90"/>
                    </a:lnTo>
                    <a:lnTo>
                      <a:pt x="100" y="113"/>
                    </a:lnTo>
                    <a:lnTo>
                      <a:pt x="112" y="137"/>
                    </a:lnTo>
                    <a:lnTo>
                      <a:pt x="120" y="165"/>
                    </a:lnTo>
                    <a:lnTo>
                      <a:pt x="124" y="196"/>
                    </a:lnTo>
                    <a:lnTo>
                      <a:pt x="126" y="228"/>
                    </a:lnTo>
                    <a:lnTo>
                      <a:pt x="120" y="264"/>
                    </a:lnTo>
                    <a:lnTo>
                      <a:pt x="109" y="302"/>
                    </a:lnTo>
                    <a:lnTo>
                      <a:pt x="92" y="342"/>
                    </a:lnTo>
                    <a:lnTo>
                      <a:pt x="67" y="386"/>
                    </a:lnTo>
                    <a:lnTo>
                      <a:pt x="39" y="436"/>
                    </a:lnTo>
                    <a:lnTo>
                      <a:pt x="21" y="482"/>
                    </a:lnTo>
                    <a:lnTo>
                      <a:pt x="10" y="525"/>
                    </a:lnTo>
                    <a:lnTo>
                      <a:pt x="6" y="566"/>
                    </a:lnTo>
                    <a:lnTo>
                      <a:pt x="6" y="605"/>
                    </a:lnTo>
                    <a:lnTo>
                      <a:pt x="8" y="641"/>
                    </a:lnTo>
                    <a:lnTo>
                      <a:pt x="12" y="673"/>
                    </a:lnTo>
                    <a:lnTo>
                      <a:pt x="14" y="704"/>
                    </a:lnTo>
                    <a:lnTo>
                      <a:pt x="41" y="688"/>
                    </a:lnTo>
                    <a:lnTo>
                      <a:pt x="39" y="680"/>
                    </a:lnTo>
                    <a:lnTo>
                      <a:pt x="36" y="657"/>
                    </a:lnTo>
                    <a:lnTo>
                      <a:pt x="33" y="622"/>
                    </a:lnTo>
                    <a:lnTo>
                      <a:pt x="35" y="575"/>
                    </a:lnTo>
                    <a:lnTo>
                      <a:pt x="41" y="519"/>
                    </a:lnTo>
                    <a:lnTo>
                      <a:pt x="58" y="455"/>
                    </a:lnTo>
                    <a:lnTo>
                      <a:pt x="86" y="386"/>
                    </a:lnTo>
                    <a:lnTo>
                      <a:pt x="129" y="313"/>
                    </a:lnTo>
                    <a:lnTo>
                      <a:pt x="143" y="279"/>
                    </a:lnTo>
                    <a:lnTo>
                      <a:pt x="149" y="235"/>
                    </a:lnTo>
                    <a:lnTo>
                      <a:pt x="144" y="184"/>
                    </a:lnTo>
                    <a:lnTo>
                      <a:pt x="131" y="134"/>
                    </a:lnTo>
                    <a:lnTo>
                      <a:pt x="109" y="85"/>
                    </a:lnTo>
                    <a:lnTo>
                      <a:pt x="81" y="44"/>
                    </a:lnTo>
                    <a:lnTo>
                      <a:pt x="44" y="14"/>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6" name="Freeform 11"/>
            <p:cNvSpPr>
              <a:spLocks/>
            </p:cNvSpPr>
            <p:nvPr userDrawn="1"/>
          </p:nvSpPr>
          <p:spPr bwMode="ltGray">
            <a:xfrm rot="373331" flipH="1">
              <a:off x="22" y="1957"/>
              <a:ext cx="323" cy="649"/>
            </a:xfrm>
            <a:custGeom>
              <a:avLst/>
              <a:gdLst>
                <a:gd name="T0" fmla="*/ 2147483646 w 128"/>
                <a:gd name="T1" fmla="*/ 0 h 217"/>
                <a:gd name="T2" fmla="*/ 2147483646 w 128"/>
                <a:gd name="T3" fmla="*/ 2147483646 h 217"/>
                <a:gd name="T4" fmla="*/ 2147483646 w 128"/>
                <a:gd name="T5" fmla="*/ 2147483646 h 217"/>
                <a:gd name="T6" fmla="*/ 2147483646 w 128"/>
                <a:gd name="T7" fmla="*/ 2147483646 h 217"/>
                <a:gd name="T8" fmla="*/ 2147483646 w 128"/>
                <a:gd name="T9" fmla="*/ 2147483646 h 217"/>
                <a:gd name="T10" fmla="*/ 2147483646 w 128"/>
                <a:gd name="T11" fmla="*/ 2147483646 h 217"/>
                <a:gd name="T12" fmla="*/ 2147483646 w 128"/>
                <a:gd name="T13" fmla="*/ 2147483646 h 217"/>
                <a:gd name="T14" fmla="*/ 2147483646 w 128"/>
                <a:gd name="T15" fmla="*/ 2147483646 h 217"/>
                <a:gd name="T16" fmla="*/ 2147483646 w 128"/>
                <a:gd name="T17" fmla="*/ 2147483646 h 217"/>
                <a:gd name="T18" fmla="*/ 2147483646 w 128"/>
                <a:gd name="T19" fmla="*/ 2147483646 h 217"/>
                <a:gd name="T20" fmla="*/ 2147483646 w 128"/>
                <a:gd name="T21" fmla="*/ 2147483646 h 217"/>
                <a:gd name="T22" fmla="*/ 2147483646 w 128"/>
                <a:gd name="T23" fmla="*/ 2147483646 h 217"/>
                <a:gd name="T24" fmla="*/ 2147483646 w 128"/>
                <a:gd name="T25" fmla="*/ 2147483646 h 217"/>
                <a:gd name="T26" fmla="*/ 2147483646 w 128"/>
                <a:gd name="T27" fmla="*/ 2147483646 h 217"/>
                <a:gd name="T28" fmla="*/ 2147483646 w 128"/>
                <a:gd name="T29" fmla="*/ 2147483646 h 217"/>
                <a:gd name="T30" fmla="*/ 0 w 128"/>
                <a:gd name="T31" fmla="*/ 2147483646 h 217"/>
                <a:gd name="T32" fmla="*/ 2147483646 w 128"/>
                <a:gd name="T33" fmla="*/ 2147483646 h 217"/>
                <a:gd name="T34" fmla="*/ 2147483646 w 128"/>
                <a:gd name="T35" fmla="*/ 2147483646 h 217"/>
                <a:gd name="T36" fmla="*/ 2147483646 w 128"/>
                <a:gd name="T37" fmla="*/ 2147483646 h 217"/>
                <a:gd name="T38" fmla="*/ 2147483646 w 128"/>
                <a:gd name="T39" fmla="*/ 2147483646 h 217"/>
                <a:gd name="T40" fmla="*/ 2147483646 w 128"/>
                <a:gd name="T41" fmla="*/ 2147483646 h 217"/>
                <a:gd name="T42" fmla="*/ 2147483646 w 128"/>
                <a:gd name="T43" fmla="*/ 2147483646 h 217"/>
                <a:gd name="T44" fmla="*/ 2147483646 w 128"/>
                <a:gd name="T45" fmla="*/ 2147483646 h 217"/>
                <a:gd name="T46" fmla="*/ 2147483646 w 128"/>
                <a:gd name="T47" fmla="*/ 2147483646 h 217"/>
                <a:gd name="T48" fmla="*/ 2147483646 w 128"/>
                <a:gd name="T49" fmla="*/ 0 h 21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128" h="217">
                  <a:moveTo>
                    <a:pt x="94" y="0"/>
                  </a:moveTo>
                  <a:lnTo>
                    <a:pt x="105" y="9"/>
                  </a:lnTo>
                  <a:lnTo>
                    <a:pt x="115" y="27"/>
                  </a:lnTo>
                  <a:lnTo>
                    <a:pt x="123" y="50"/>
                  </a:lnTo>
                  <a:lnTo>
                    <a:pt x="128" y="78"/>
                  </a:lnTo>
                  <a:lnTo>
                    <a:pt x="127" y="111"/>
                  </a:lnTo>
                  <a:lnTo>
                    <a:pt x="116" y="145"/>
                  </a:lnTo>
                  <a:lnTo>
                    <a:pt x="94" y="181"/>
                  </a:lnTo>
                  <a:lnTo>
                    <a:pt x="60" y="217"/>
                  </a:lnTo>
                  <a:lnTo>
                    <a:pt x="49" y="213"/>
                  </a:lnTo>
                  <a:lnTo>
                    <a:pt x="38" y="210"/>
                  </a:lnTo>
                  <a:lnTo>
                    <a:pt x="26" y="205"/>
                  </a:lnTo>
                  <a:lnTo>
                    <a:pt x="16" y="201"/>
                  </a:lnTo>
                  <a:lnTo>
                    <a:pt x="8" y="196"/>
                  </a:lnTo>
                  <a:lnTo>
                    <a:pt x="2" y="190"/>
                  </a:lnTo>
                  <a:lnTo>
                    <a:pt x="0" y="183"/>
                  </a:lnTo>
                  <a:lnTo>
                    <a:pt x="1" y="178"/>
                  </a:lnTo>
                  <a:lnTo>
                    <a:pt x="13" y="171"/>
                  </a:lnTo>
                  <a:lnTo>
                    <a:pt x="29" y="161"/>
                  </a:lnTo>
                  <a:lnTo>
                    <a:pt x="46" y="150"/>
                  </a:lnTo>
                  <a:lnTo>
                    <a:pt x="63" y="134"/>
                  </a:lnTo>
                  <a:lnTo>
                    <a:pt x="79" y="112"/>
                  </a:lnTo>
                  <a:lnTo>
                    <a:pt x="91" y="83"/>
                  </a:lnTo>
                  <a:lnTo>
                    <a:pt x="97" y="46"/>
                  </a:lnTo>
                  <a:lnTo>
                    <a:pt x="94"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 name="Freeform 12"/>
            <p:cNvSpPr>
              <a:spLocks/>
            </p:cNvSpPr>
            <p:nvPr userDrawn="1"/>
          </p:nvSpPr>
          <p:spPr bwMode="ltGray">
            <a:xfrm>
              <a:off x="168" y="1260"/>
              <a:ext cx="1259" cy="1532"/>
            </a:xfrm>
            <a:custGeom>
              <a:avLst/>
              <a:gdLst>
                <a:gd name="T0" fmla="*/ 891 w 1259"/>
                <a:gd name="T1" fmla="*/ 1532 h 1532"/>
                <a:gd name="T2" fmla="*/ 954 w 1259"/>
                <a:gd name="T3" fmla="*/ 1452 h 1532"/>
                <a:gd name="T4" fmla="*/ 1032 w 1259"/>
                <a:gd name="T5" fmla="*/ 1338 h 1532"/>
                <a:gd name="T6" fmla="*/ 1115 w 1259"/>
                <a:gd name="T7" fmla="*/ 1188 h 1532"/>
                <a:gd name="T8" fmla="*/ 1194 w 1259"/>
                <a:gd name="T9" fmla="*/ 1023 h 1532"/>
                <a:gd name="T10" fmla="*/ 1244 w 1259"/>
                <a:gd name="T11" fmla="*/ 841 h 1532"/>
                <a:gd name="T12" fmla="*/ 1259 w 1259"/>
                <a:gd name="T13" fmla="*/ 647 h 1532"/>
                <a:gd name="T14" fmla="*/ 1230 w 1259"/>
                <a:gd name="T15" fmla="*/ 463 h 1532"/>
                <a:gd name="T16" fmla="*/ 1140 w 1259"/>
                <a:gd name="T17" fmla="*/ 294 h 1532"/>
                <a:gd name="T18" fmla="*/ 1043 w 1259"/>
                <a:gd name="T19" fmla="*/ 190 h 1532"/>
                <a:gd name="T20" fmla="*/ 961 w 1259"/>
                <a:gd name="T21" fmla="*/ 109 h 1532"/>
                <a:gd name="T22" fmla="*/ 894 w 1259"/>
                <a:gd name="T23" fmla="*/ 65 h 1532"/>
                <a:gd name="T24" fmla="*/ 786 w 1259"/>
                <a:gd name="T25" fmla="*/ 18 h 1532"/>
                <a:gd name="T26" fmla="*/ 642 w 1259"/>
                <a:gd name="T27" fmla="*/ 0 h 1532"/>
                <a:gd name="T28" fmla="*/ 440 w 1259"/>
                <a:gd name="T29" fmla="*/ 23 h 1532"/>
                <a:gd name="T30" fmla="*/ 366 w 1259"/>
                <a:gd name="T31" fmla="*/ 44 h 1532"/>
                <a:gd name="T32" fmla="*/ 292 w 1259"/>
                <a:gd name="T33" fmla="*/ 58 h 1532"/>
                <a:gd name="T34" fmla="*/ 229 w 1259"/>
                <a:gd name="T35" fmla="*/ 79 h 1532"/>
                <a:gd name="T36" fmla="*/ 178 w 1259"/>
                <a:gd name="T37" fmla="*/ 103 h 1532"/>
                <a:gd name="T38" fmla="*/ 127 w 1259"/>
                <a:gd name="T39" fmla="*/ 127 h 1532"/>
                <a:gd name="T40" fmla="*/ 82 w 1259"/>
                <a:gd name="T41" fmla="*/ 158 h 1532"/>
                <a:gd name="T42" fmla="*/ 41 w 1259"/>
                <a:gd name="T43" fmla="*/ 197 h 1532"/>
                <a:gd name="T44" fmla="*/ 0 w 1259"/>
                <a:gd name="T45" fmla="*/ 243 h 1532"/>
                <a:gd name="T46" fmla="*/ 76 w 1259"/>
                <a:gd name="T47" fmla="*/ 215 h 1532"/>
                <a:gd name="T48" fmla="*/ 144 w 1259"/>
                <a:gd name="T49" fmla="*/ 194 h 1532"/>
                <a:gd name="T50" fmla="*/ 212 w 1259"/>
                <a:gd name="T51" fmla="*/ 179 h 1532"/>
                <a:gd name="T52" fmla="*/ 280 w 1259"/>
                <a:gd name="T53" fmla="*/ 164 h 1532"/>
                <a:gd name="T54" fmla="*/ 336 w 1259"/>
                <a:gd name="T55" fmla="*/ 149 h 1532"/>
                <a:gd name="T56" fmla="*/ 397 w 1259"/>
                <a:gd name="T57" fmla="*/ 149 h 1532"/>
                <a:gd name="T58" fmla="*/ 458 w 1259"/>
                <a:gd name="T59" fmla="*/ 141 h 1532"/>
                <a:gd name="T60" fmla="*/ 511 w 1259"/>
                <a:gd name="T61" fmla="*/ 146 h 1532"/>
                <a:gd name="T62" fmla="*/ 565 w 1259"/>
                <a:gd name="T63" fmla="*/ 152 h 1532"/>
                <a:gd name="T64" fmla="*/ 618 w 1259"/>
                <a:gd name="T65" fmla="*/ 166 h 1532"/>
                <a:gd name="T66" fmla="*/ 669 w 1259"/>
                <a:gd name="T67" fmla="*/ 186 h 1532"/>
                <a:gd name="T68" fmla="*/ 715 w 1259"/>
                <a:gd name="T69" fmla="*/ 205 h 1532"/>
                <a:gd name="T70" fmla="*/ 760 w 1259"/>
                <a:gd name="T71" fmla="*/ 239 h 1532"/>
                <a:gd name="T72" fmla="*/ 811 w 1259"/>
                <a:gd name="T73" fmla="*/ 267 h 1532"/>
                <a:gd name="T74" fmla="*/ 855 w 1259"/>
                <a:gd name="T75" fmla="*/ 307 h 1532"/>
                <a:gd name="T76" fmla="*/ 899 w 1259"/>
                <a:gd name="T77" fmla="*/ 348 h 1532"/>
                <a:gd name="T78" fmla="*/ 971 w 1259"/>
                <a:gd name="T79" fmla="*/ 464 h 1532"/>
                <a:gd name="T80" fmla="*/ 1016 w 1259"/>
                <a:gd name="T81" fmla="*/ 606 h 1532"/>
                <a:gd name="T82" fmla="*/ 1027 w 1259"/>
                <a:gd name="T83" fmla="*/ 774 h 1532"/>
                <a:gd name="T84" fmla="*/ 1022 w 1259"/>
                <a:gd name="T85" fmla="*/ 939 h 1532"/>
                <a:gd name="T86" fmla="*/ 1002 w 1259"/>
                <a:gd name="T87" fmla="*/ 1117 h 1532"/>
                <a:gd name="T88" fmla="*/ 966 w 1259"/>
                <a:gd name="T89" fmla="*/ 1279 h 1532"/>
                <a:gd name="T90" fmla="*/ 933 w 1259"/>
                <a:gd name="T91" fmla="*/ 1421 h 1532"/>
                <a:gd name="T92" fmla="*/ 891 w 1259"/>
                <a:gd name="T93" fmla="*/ 1532 h 153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1259" h="1532">
                  <a:moveTo>
                    <a:pt x="891" y="1532"/>
                  </a:moveTo>
                  <a:lnTo>
                    <a:pt x="954" y="1452"/>
                  </a:lnTo>
                  <a:lnTo>
                    <a:pt x="1032" y="1338"/>
                  </a:lnTo>
                  <a:lnTo>
                    <a:pt x="1115" y="1188"/>
                  </a:lnTo>
                  <a:lnTo>
                    <a:pt x="1194" y="1023"/>
                  </a:lnTo>
                  <a:lnTo>
                    <a:pt x="1244" y="841"/>
                  </a:lnTo>
                  <a:lnTo>
                    <a:pt x="1259" y="647"/>
                  </a:lnTo>
                  <a:lnTo>
                    <a:pt x="1230" y="463"/>
                  </a:lnTo>
                  <a:lnTo>
                    <a:pt x="1140" y="294"/>
                  </a:lnTo>
                  <a:lnTo>
                    <a:pt x="1043" y="190"/>
                  </a:lnTo>
                  <a:lnTo>
                    <a:pt x="961" y="109"/>
                  </a:lnTo>
                  <a:lnTo>
                    <a:pt x="894" y="65"/>
                  </a:lnTo>
                  <a:lnTo>
                    <a:pt x="786" y="18"/>
                  </a:lnTo>
                  <a:lnTo>
                    <a:pt x="642" y="0"/>
                  </a:lnTo>
                  <a:lnTo>
                    <a:pt x="440" y="23"/>
                  </a:lnTo>
                  <a:lnTo>
                    <a:pt x="366" y="44"/>
                  </a:lnTo>
                  <a:lnTo>
                    <a:pt x="292" y="58"/>
                  </a:lnTo>
                  <a:lnTo>
                    <a:pt x="229" y="79"/>
                  </a:lnTo>
                  <a:lnTo>
                    <a:pt x="178" y="103"/>
                  </a:lnTo>
                  <a:lnTo>
                    <a:pt x="127" y="127"/>
                  </a:lnTo>
                  <a:lnTo>
                    <a:pt x="82" y="158"/>
                  </a:lnTo>
                  <a:lnTo>
                    <a:pt x="41" y="197"/>
                  </a:lnTo>
                  <a:lnTo>
                    <a:pt x="0" y="243"/>
                  </a:lnTo>
                  <a:lnTo>
                    <a:pt x="76" y="215"/>
                  </a:lnTo>
                  <a:lnTo>
                    <a:pt x="144" y="194"/>
                  </a:lnTo>
                  <a:lnTo>
                    <a:pt x="212" y="179"/>
                  </a:lnTo>
                  <a:lnTo>
                    <a:pt x="280" y="164"/>
                  </a:lnTo>
                  <a:lnTo>
                    <a:pt x="336" y="149"/>
                  </a:lnTo>
                  <a:lnTo>
                    <a:pt x="397" y="149"/>
                  </a:lnTo>
                  <a:lnTo>
                    <a:pt x="458" y="141"/>
                  </a:lnTo>
                  <a:lnTo>
                    <a:pt x="511" y="146"/>
                  </a:lnTo>
                  <a:lnTo>
                    <a:pt x="565" y="152"/>
                  </a:lnTo>
                  <a:lnTo>
                    <a:pt x="618" y="166"/>
                  </a:lnTo>
                  <a:lnTo>
                    <a:pt x="669" y="186"/>
                  </a:lnTo>
                  <a:lnTo>
                    <a:pt x="715" y="205"/>
                  </a:lnTo>
                  <a:lnTo>
                    <a:pt x="760" y="239"/>
                  </a:lnTo>
                  <a:lnTo>
                    <a:pt x="811" y="267"/>
                  </a:lnTo>
                  <a:lnTo>
                    <a:pt x="855" y="307"/>
                  </a:lnTo>
                  <a:lnTo>
                    <a:pt x="899" y="348"/>
                  </a:lnTo>
                  <a:lnTo>
                    <a:pt x="971" y="464"/>
                  </a:lnTo>
                  <a:lnTo>
                    <a:pt x="1016" y="606"/>
                  </a:lnTo>
                  <a:lnTo>
                    <a:pt x="1027" y="774"/>
                  </a:lnTo>
                  <a:lnTo>
                    <a:pt x="1022" y="939"/>
                  </a:lnTo>
                  <a:lnTo>
                    <a:pt x="1002" y="1117"/>
                  </a:lnTo>
                  <a:lnTo>
                    <a:pt x="966" y="1279"/>
                  </a:lnTo>
                  <a:lnTo>
                    <a:pt x="933" y="1421"/>
                  </a:lnTo>
                  <a:lnTo>
                    <a:pt x="891" y="1532"/>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 name="Freeform 13"/>
            <p:cNvSpPr>
              <a:spLocks/>
            </p:cNvSpPr>
            <p:nvPr userDrawn="1"/>
          </p:nvSpPr>
          <p:spPr bwMode="ltGray">
            <a:xfrm>
              <a:off x="0" y="2610"/>
              <a:ext cx="801" cy="459"/>
            </a:xfrm>
            <a:custGeom>
              <a:avLst/>
              <a:gdLst>
                <a:gd name="T0" fmla="*/ 0 w 801"/>
                <a:gd name="T1" fmla="*/ 0 h 459"/>
                <a:gd name="T2" fmla="*/ 37 w 801"/>
                <a:gd name="T3" fmla="*/ 69 h 459"/>
                <a:gd name="T4" fmla="*/ 68 w 801"/>
                <a:gd name="T5" fmla="*/ 132 h 459"/>
                <a:gd name="T6" fmla="*/ 110 w 801"/>
                <a:gd name="T7" fmla="*/ 188 h 459"/>
                <a:gd name="T8" fmla="*/ 149 w 801"/>
                <a:gd name="T9" fmla="*/ 229 h 459"/>
                <a:gd name="T10" fmla="*/ 192 w 801"/>
                <a:gd name="T11" fmla="*/ 278 h 459"/>
                <a:gd name="T12" fmla="*/ 250 w 801"/>
                <a:gd name="T13" fmla="*/ 314 h 459"/>
                <a:gd name="T14" fmla="*/ 308 w 801"/>
                <a:gd name="T15" fmla="*/ 336 h 459"/>
                <a:gd name="T16" fmla="*/ 365 w 801"/>
                <a:gd name="T17" fmla="*/ 365 h 459"/>
                <a:gd name="T18" fmla="*/ 430 w 801"/>
                <a:gd name="T19" fmla="*/ 381 h 459"/>
                <a:gd name="T20" fmla="*/ 501 w 801"/>
                <a:gd name="T21" fmla="*/ 390 h 459"/>
                <a:gd name="T22" fmla="*/ 573 w 801"/>
                <a:gd name="T23" fmla="*/ 392 h 459"/>
                <a:gd name="T24" fmla="*/ 646 w 801"/>
                <a:gd name="T25" fmla="*/ 381 h 459"/>
                <a:gd name="T26" fmla="*/ 726 w 801"/>
                <a:gd name="T27" fmla="*/ 362 h 459"/>
                <a:gd name="T28" fmla="*/ 801 w 801"/>
                <a:gd name="T29" fmla="*/ 335 h 459"/>
                <a:gd name="T30" fmla="*/ 731 w 801"/>
                <a:gd name="T31" fmla="*/ 377 h 459"/>
                <a:gd name="T32" fmla="*/ 662 w 801"/>
                <a:gd name="T33" fmla="*/ 404 h 459"/>
                <a:gd name="T34" fmla="*/ 594 w 801"/>
                <a:gd name="T35" fmla="*/ 432 h 459"/>
                <a:gd name="T36" fmla="*/ 532 w 801"/>
                <a:gd name="T37" fmla="*/ 445 h 459"/>
                <a:gd name="T38" fmla="*/ 471 w 801"/>
                <a:gd name="T39" fmla="*/ 459 h 459"/>
                <a:gd name="T40" fmla="*/ 411 w 801"/>
                <a:gd name="T41" fmla="*/ 458 h 459"/>
                <a:gd name="T42" fmla="*/ 350 w 801"/>
                <a:gd name="T43" fmla="*/ 458 h 459"/>
                <a:gd name="T44" fmla="*/ 291 w 801"/>
                <a:gd name="T45" fmla="*/ 450 h 459"/>
                <a:gd name="T46" fmla="*/ 244 w 801"/>
                <a:gd name="T47" fmla="*/ 436 h 459"/>
                <a:gd name="T48" fmla="*/ 192 w 801"/>
                <a:gd name="T49" fmla="*/ 415 h 459"/>
                <a:gd name="T50" fmla="*/ 145 w 801"/>
                <a:gd name="T51" fmla="*/ 394 h 459"/>
                <a:gd name="T52" fmla="*/ 100 w 801"/>
                <a:gd name="T53" fmla="*/ 373 h 459"/>
                <a:gd name="T54" fmla="*/ 60 w 801"/>
                <a:gd name="T55" fmla="*/ 347 h 459"/>
                <a:gd name="T56" fmla="*/ 0 w 801"/>
                <a:gd name="T57" fmla="*/ 294 h 459"/>
                <a:gd name="T58" fmla="*/ 0 w 801"/>
                <a:gd name="T59" fmla="*/ 0 h 459"/>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801" h="459">
                  <a:moveTo>
                    <a:pt x="0" y="0"/>
                  </a:moveTo>
                  <a:lnTo>
                    <a:pt x="37" y="69"/>
                  </a:lnTo>
                  <a:lnTo>
                    <a:pt x="68" y="132"/>
                  </a:lnTo>
                  <a:lnTo>
                    <a:pt x="110" y="188"/>
                  </a:lnTo>
                  <a:lnTo>
                    <a:pt x="149" y="229"/>
                  </a:lnTo>
                  <a:lnTo>
                    <a:pt x="192" y="278"/>
                  </a:lnTo>
                  <a:lnTo>
                    <a:pt x="250" y="314"/>
                  </a:lnTo>
                  <a:lnTo>
                    <a:pt x="308" y="336"/>
                  </a:lnTo>
                  <a:lnTo>
                    <a:pt x="365" y="365"/>
                  </a:lnTo>
                  <a:lnTo>
                    <a:pt x="430" y="381"/>
                  </a:lnTo>
                  <a:lnTo>
                    <a:pt x="501" y="390"/>
                  </a:lnTo>
                  <a:lnTo>
                    <a:pt x="573" y="392"/>
                  </a:lnTo>
                  <a:lnTo>
                    <a:pt x="646" y="381"/>
                  </a:lnTo>
                  <a:lnTo>
                    <a:pt x="726" y="362"/>
                  </a:lnTo>
                  <a:lnTo>
                    <a:pt x="801" y="335"/>
                  </a:lnTo>
                  <a:lnTo>
                    <a:pt x="731" y="377"/>
                  </a:lnTo>
                  <a:lnTo>
                    <a:pt x="662" y="404"/>
                  </a:lnTo>
                  <a:lnTo>
                    <a:pt x="594" y="432"/>
                  </a:lnTo>
                  <a:lnTo>
                    <a:pt x="532" y="445"/>
                  </a:lnTo>
                  <a:lnTo>
                    <a:pt x="471" y="459"/>
                  </a:lnTo>
                  <a:lnTo>
                    <a:pt x="411" y="458"/>
                  </a:lnTo>
                  <a:lnTo>
                    <a:pt x="350" y="458"/>
                  </a:lnTo>
                  <a:lnTo>
                    <a:pt x="291" y="450"/>
                  </a:lnTo>
                  <a:lnTo>
                    <a:pt x="244" y="436"/>
                  </a:lnTo>
                  <a:lnTo>
                    <a:pt x="192" y="415"/>
                  </a:lnTo>
                  <a:lnTo>
                    <a:pt x="145" y="394"/>
                  </a:lnTo>
                  <a:lnTo>
                    <a:pt x="100" y="373"/>
                  </a:lnTo>
                  <a:lnTo>
                    <a:pt x="60" y="347"/>
                  </a:lnTo>
                  <a:lnTo>
                    <a:pt x="0" y="294"/>
                  </a:lnTo>
                  <a:lnTo>
                    <a:pt x="0"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 name="Freeform 14"/>
            <p:cNvSpPr>
              <a:spLocks/>
            </p:cNvSpPr>
            <p:nvPr userDrawn="1"/>
          </p:nvSpPr>
          <p:spPr bwMode="ltGray">
            <a:xfrm rot="373331" flipH="1">
              <a:off x="898" y="2855"/>
              <a:ext cx="354" cy="464"/>
            </a:xfrm>
            <a:custGeom>
              <a:avLst/>
              <a:gdLst>
                <a:gd name="T0" fmla="*/ 2147483646 w 117"/>
                <a:gd name="T1" fmla="*/ 0 h 132"/>
                <a:gd name="T2" fmla="*/ 0 w 117"/>
                <a:gd name="T3" fmla="*/ 2147483646 h 132"/>
                <a:gd name="T4" fmla="*/ 2147483646 w 117"/>
                <a:gd name="T5" fmla="*/ 2147483646 h 132"/>
                <a:gd name="T6" fmla="*/ 2147483646 w 117"/>
                <a:gd name="T7" fmla="*/ 2147483646 h 132"/>
                <a:gd name="T8" fmla="*/ 2147483646 w 117"/>
                <a:gd name="T9" fmla="*/ 2147483646 h 132"/>
                <a:gd name="T10" fmla="*/ 2147483646 w 117"/>
                <a:gd name="T11" fmla="*/ 2147483646 h 132"/>
                <a:gd name="T12" fmla="*/ 2147483646 w 117"/>
                <a:gd name="T13" fmla="*/ 2147483646 h 132"/>
                <a:gd name="T14" fmla="*/ 2147483646 w 117"/>
                <a:gd name="T15" fmla="*/ 2147483646 h 132"/>
                <a:gd name="T16" fmla="*/ 2147483646 w 117"/>
                <a:gd name="T17" fmla="*/ 2147483646 h 132"/>
                <a:gd name="T18" fmla="*/ 2147483646 w 117"/>
                <a:gd name="T19" fmla="*/ 2147483646 h 132"/>
                <a:gd name="T20" fmla="*/ 2147483646 w 117"/>
                <a:gd name="T21" fmla="*/ 2147483646 h 132"/>
                <a:gd name="T22" fmla="*/ 2147483646 w 117"/>
                <a:gd name="T23" fmla="*/ 2147483646 h 132"/>
                <a:gd name="T24" fmla="*/ 2147483646 w 117"/>
                <a:gd name="T25" fmla="*/ 2147483646 h 132"/>
                <a:gd name="T26" fmla="*/ 2147483646 w 117"/>
                <a:gd name="T27" fmla="*/ 2147483646 h 132"/>
                <a:gd name="T28" fmla="*/ 2147483646 w 117"/>
                <a:gd name="T29" fmla="*/ 2147483646 h 132"/>
                <a:gd name="T30" fmla="*/ 2147483646 w 117"/>
                <a:gd name="T31" fmla="*/ 2147483646 h 132"/>
                <a:gd name="T32" fmla="*/ 2147483646 w 117"/>
                <a:gd name="T33" fmla="*/ 2147483646 h 132"/>
                <a:gd name="T34" fmla="*/ 2147483646 w 117"/>
                <a:gd name="T35" fmla="*/ 2147483646 h 132"/>
                <a:gd name="T36" fmla="*/ 2147483646 w 117"/>
                <a:gd name="T37" fmla="*/ 2147483646 h 132"/>
                <a:gd name="T38" fmla="*/ 2147483646 w 117"/>
                <a:gd name="T39" fmla="*/ 2147483646 h 132"/>
                <a:gd name="T40" fmla="*/ 2147483646 w 117"/>
                <a:gd name="T41" fmla="*/ 2147483646 h 132"/>
                <a:gd name="T42" fmla="*/ 2147483646 w 117"/>
                <a:gd name="T43" fmla="*/ 2147483646 h 132"/>
                <a:gd name="T44" fmla="*/ 2147483646 w 117"/>
                <a:gd name="T45" fmla="*/ 2147483646 h 132"/>
                <a:gd name="T46" fmla="*/ 2147483646 w 117"/>
                <a:gd name="T47" fmla="*/ 2147483646 h 132"/>
                <a:gd name="T48" fmla="*/ 2147483646 w 117"/>
                <a:gd name="T49" fmla="*/ 2147483646 h 132"/>
                <a:gd name="T50" fmla="*/ 2147483646 w 117"/>
                <a:gd name="T51" fmla="*/ 2147483646 h 132"/>
                <a:gd name="T52" fmla="*/ 2147483646 w 117"/>
                <a:gd name="T53" fmla="*/ 0 h 132"/>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117" h="132">
                  <a:moveTo>
                    <a:pt x="75" y="0"/>
                  </a:moveTo>
                  <a:lnTo>
                    <a:pt x="0" y="25"/>
                  </a:lnTo>
                  <a:lnTo>
                    <a:pt x="3" y="26"/>
                  </a:lnTo>
                  <a:lnTo>
                    <a:pt x="14" y="29"/>
                  </a:lnTo>
                  <a:lnTo>
                    <a:pt x="29" y="36"/>
                  </a:lnTo>
                  <a:lnTo>
                    <a:pt x="46" y="47"/>
                  </a:lnTo>
                  <a:lnTo>
                    <a:pt x="66" y="62"/>
                  </a:lnTo>
                  <a:lnTo>
                    <a:pt x="84" y="80"/>
                  </a:lnTo>
                  <a:lnTo>
                    <a:pt x="102" y="103"/>
                  </a:lnTo>
                  <a:lnTo>
                    <a:pt x="116" y="132"/>
                  </a:lnTo>
                  <a:lnTo>
                    <a:pt x="117" y="120"/>
                  </a:lnTo>
                  <a:lnTo>
                    <a:pt x="115" y="107"/>
                  </a:lnTo>
                  <a:lnTo>
                    <a:pt x="108" y="90"/>
                  </a:lnTo>
                  <a:lnTo>
                    <a:pt x="99" y="74"/>
                  </a:lnTo>
                  <a:lnTo>
                    <a:pt x="89" y="58"/>
                  </a:lnTo>
                  <a:lnTo>
                    <a:pt x="78" y="45"/>
                  </a:lnTo>
                  <a:lnTo>
                    <a:pt x="67" y="36"/>
                  </a:lnTo>
                  <a:lnTo>
                    <a:pt x="58" y="32"/>
                  </a:lnTo>
                  <a:lnTo>
                    <a:pt x="69" y="29"/>
                  </a:lnTo>
                  <a:lnTo>
                    <a:pt x="79" y="28"/>
                  </a:lnTo>
                  <a:lnTo>
                    <a:pt x="89" y="26"/>
                  </a:lnTo>
                  <a:lnTo>
                    <a:pt x="98" y="25"/>
                  </a:lnTo>
                  <a:lnTo>
                    <a:pt x="105" y="24"/>
                  </a:lnTo>
                  <a:lnTo>
                    <a:pt x="109" y="22"/>
                  </a:lnTo>
                  <a:lnTo>
                    <a:pt x="113" y="21"/>
                  </a:lnTo>
                  <a:lnTo>
                    <a:pt x="114" y="21"/>
                  </a:lnTo>
                  <a:lnTo>
                    <a:pt x="75"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 name="Freeform 15"/>
            <p:cNvSpPr>
              <a:spLocks/>
            </p:cNvSpPr>
            <p:nvPr userDrawn="1"/>
          </p:nvSpPr>
          <p:spPr bwMode="ltGray">
            <a:xfrm rot="373331" flipH="1">
              <a:off x="799" y="2979"/>
              <a:ext cx="87" cy="274"/>
            </a:xfrm>
            <a:custGeom>
              <a:avLst/>
              <a:gdLst>
                <a:gd name="T0" fmla="*/ 2147483646 w 29"/>
                <a:gd name="T1" fmla="*/ 0 h 77"/>
                <a:gd name="T2" fmla="*/ 2147483646 w 29"/>
                <a:gd name="T3" fmla="*/ 0 h 77"/>
                <a:gd name="T4" fmla="*/ 2147483646 w 29"/>
                <a:gd name="T5" fmla="*/ 2147483646 h 77"/>
                <a:gd name="T6" fmla="*/ 2147483646 w 29"/>
                <a:gd name="T7" fmla="*/ 2147483646 h 77"/>
                <a:gd name="T8" fmla="*/ 2147483646 w 29"/>
                <a:gd name="T9" fmla="*/ 2147483646 h 77"/>
                <a:gd name="T10" fmla="*/ 2147483646 w 29"/>
                <a:gd name="T11" fmla="*/ 2147483646 h 77"/>
                <a:gd name="T12" fmla="*/ 0 w 29"/>
                <a:gd name="T13" fmla="*/ 2147483646 h 77"/>
                <a:gd name="T14" fmla="*/ 2147483646 w 29"/>
                <a:gd name="T15" fmla="*/ 2147483646 h 77"/>
                <a:gd name="T16" fmla="*/ 2147483646 w 29"/>
                <a:gd name="T17" fmla="*/ 2147483646 h 77"/>
                <a:gd name="T18" fmla="*/ 2147483646 w 29"/>
                <a:gd name="T19" fmla="*/ 2147483646 h 77"/>
                <a:gd name="T20" fmla="*/ 2147483646 w 29"/>
                <a:gd name="T21" fmla="*/ 2147483646 h 77"/>
                <a:gd name="T22" fmla="*/ 2147483646 w 29"/>
                <a:gd name="T23" fmla="*/ 2147483646 h 77"/>
                <a:gd name="T24" fmla="*/ 2147483646 w 29"/>
                <a:gd name="T25" fmla="*/ 0 h 7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9" h="77">
                  <a:moveTo>
                    <a:pt x="29" y="0"/>
                  </a:moveTo>
                  <a:lnTo>
                    <a:pt x="23" y="0"/>
                  </a:lnTo>
                  <a:lnTo>
                    <a:pt x="16" y="4"/>
                  </a:lnTo>
                  <a:lnTo>
                    <a:pt x="9" y="9"/>
                  </a:lnTo>
                  <a:lnTo>
                    <a:pt x="4" y="19"/>
                  </a:lnTo>
                  <a:lnTo>
                    <a:pt x="1" y="30"/>
                  </a:lnTo>
                  <a:lnTo>
                    <a:pt x="0" y="44"/>
                  </a:lnTo>
                  <a:lnTo>
                    <a:pt x="3" y="60"/>
                  </a:lnTo>
                  <a:lnTo>
                    <a:pt x="11" y="77"/>
                  </a:lnTo>
                  <a:lnTo>
                    <a:pt x="15" y="53"/>
                  </a:lnTo>
                  <a:lnTo>
                    <a:pt x="19" y="37"/>
                  </a:lnTo>
                  <a:lnTo>
                    <a:pt x="23" y="22"/>
                  </a:lnTo>
                  <a:lnTo>
                    <a:pt x="29"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 name="Freeform 16"/>
            <p:cNvSpPr>
              <a:spLocks/>
            </p:cNvSpPr>
            <p:nvPr userDrawn="1"/>
          </p:nvSpPr>
          <p:spPr bwMode="ltGray">
            <a:xfrm>
              <a:off x="1190" y="3273"/>
              <a:ext cx="1108" cy="1047"/>
            </a:xfrm>
            <a:custGeom>
              <a:avLst/>
              <a:gdLst>
                <a:gd name="T0" fmla="*/ 784 w 1108"/>
                <a:gd name="T1" fmla="*/ 1047 h 1047"/>
                <a:gd name="T2" fmla="*/ 692 w 1108"/>
                <a:gd name="T3" fmla="*/ 1011 h 1047"/>
                <a:gd name="T4" fmla="*/ 607 w 1108"/>
                <a:gd name="T5" fmla="*/ 945 h 1047"/>
                <a:gd name="T6" fmla="*/ 517 w 1108"/>
                <a:gd name="T7" fmla="*/ 861 h 1047"/>
                <a:gd name="T8" fmla="*/ 432 w 1108"/>
                <a:gd name="T9" fmla="*/ 776 h 1047"/>
                <a:gd name="T10" fmla="*/ 350 w 1108"/>
                <a:gd name="T11" fmla="*/ 677 h 1047"/>
                <a:gd name="T12" fmla="*/ 266 w 1108"/>
                <a:gd name="T13" fmla="*/ 563 h 1047"/>
                <a:gd name="T14" fmla="*/ 188 w 1108"/>
                <a:gd name="T15" fmla="*/ 447 h 1047"/>
                <a:gd name="T16" fmla="*/ 122 w 1108"/>
                <a:gd name="T17" fmla="*/ 325 h 1047"/>
                <a:gd name="T18" fmla="*/ 65 w 1108"/>
                <a:gd name="T19" fmla="*/ 211 h 1047"/>
                <a:gd name="T20" fmla="*/ 21 w 1108"/>
                <a:gd name="T21" fmla="*/ 101 h 1047"/>
                <a:gd name="T22" fmla="*/ 0 w 1108"/>
                <a:gd name="T23" fmla="*/ 0 h 1047"/>
                <a:gd name="T24" fmla="*/ 109 w 1108"/>
                <a:gd name="T25" fmla="*/ 217 h 1047"/>
                <a:gd name="T26" fmla="*/ 209 w 1108"/>
                <a:gd name="T27" fmla="*/ 378 h 1047"/>
                <a:gd name="T28" fmla="*/ 294 w 1108"/>
                <a:gd name="T29" fmla="*/ 500 h 1047"/>
                <a:gd name="T30" fmla="*/ 373 w 1108"/>
                <a:gd name="T31" fmla="*/ 590 h 1047"/>
                <a:gd name="T32" fmla="*/ 441 w 1108"/>
                <a:gd name="T33" fmla="*/ 661 h 1047"/>
                <a:gd name="T34" fmla="*/ 506 w 1108"/>
                <a:gd name="T35" fmla="*/ 713 h 1047"/>
                <a:gd name="T36" fmla="*/ 564 w 1108"/>
                <a:gd name="T37" fmla="*/ 754 h 1047"/>
                <a:gd name="T38" fmla="*/ 620 w 1108"/>
                <a:gd name="T39" fmla="*/ 801 h 1047"/>
                <a:gd name="T40" fmla="*/ 754 w 1108"/>
                <a:gd name="T41" fmla="*/ 899 h 1047"/>
                <a:gd name="T42" fmla="*/ 925 w 1108"/>
                <a:gd name="T43" fmla="*/ 977 h 1047"/>
                <a:gd name="T44" fmla="*/ 1108 w 1108"/>
                <a:gd name="T45" fmla="*/ 1047 h 1047"/>
                <a:gd name="T46" fmla="*/ 784 w 1108"/>
                <a:gd name="T47" fmla="*/ 1047 h 1047"/>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108" h="1047">
                  <a:moveTo>
                    <a:pt x="784" y="1047"/>
                  </a:moveTo>
                  <a:lnTo>
                    <a:pt x="692" y="1011"/>
                  </a:lnTo>
                  <a:lnTo>
                    <a:pt x="607" y="945"/>
                  </a:lnTo>
                  <a:lnTo>
                    <a:pt x="517" y="861"/>
                  </a:lnTo>
                  <a:lnTo>
                    <a:pt x="432" y="776"/>
                  </a:lnTo>
                  <a:lnTo>
                    <a:pt x="350" y="677"/>
                  </a:lnTo>
                  <a:lnTo>
                    <a:pt x="266" y="563"/>
                  </a:lnTo>
                  <a:lnTo>
                    <a:pt x="188" y="447"/>
                  </a:lnTo>
                  <a:lnTo>
                    <a:pt x="122" y="325"/>
                  </a:lnTo>
                  <a:lnTo>
                    <a:pt x="65" y="211"/>
                  </a:lnTo>
                  <a:lnTo>
                    <a:pt x="21" y="101"/>
                  </a:lnTo>
                  <a:lnTo>
                    <a:pt x="0" y="0"/>
                  </a:lnTo>
                  <a:lnTo>
                    <a:pt x="109" y="217"/>
                  </a:lnTo>
                  <a:lnTo>
                    <a:pt x="209" y="378"/>
                  </a:lnTo>
                  <a:lnTo>
                    <a:pt x="294" y="500"/>
                  </a:lnTo>
                  <a:lnTo>
                    <a:pt x="373" y="590"/>
                  </a:lnTo>
                  <a:lnTo>
                    <a:pt x="441" y="661"/>
                  </a:lnTo>
                  <a:lnTo>
                    <a:pt x="506" y="713"/>
                  </a:lnTo>
                  <a:lnTo>
                    <a:pt x="564" y="754"/>
                  </a:lnTo>
                  <a:lnTo>
                    <a:pt x="620" y="801"/>
                  </a:lnTo>
                  <a:lnTo>
                    <a:pt x="754" y="899"/>
                  </a:lnTo>
                  <a:lnTo>
                    <a:pt x="925" y="977"/>
                  </a:lnTo>
                  <a:lnTo>
                    <a:pt x="1108" y="1047"/>
                  </a:lnTo>
                  <a:lnTo>
                    <a:pt x="784" y="1047"/>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2" name="Group 17"/>
            <p:cNvGrpSpPr>
              <a:grpSpLocks/>
            </p:cNvGrpSpPr>
            <p:nvPr userDrawn="1"/>
          </p:nvGrpSpPr>
          <p:grpSpPr bwMode="auto">
            <a:xfrm rot="3220060">
              <a:off x="2631" y="754"/>
              <a:ext cx="569" cy="637"/>
              <a:chOff x="1727" y="866"/>
              <a:chExt cx="129" cy="157"/>
            </a:xfrm>
          </p:grpSpPr>
          <p:sp>
            <p:nvSpPr>
              <p:cNvPr id="36" name="Freeform 18"/>
              <p:cNvSpPr>
                <a:spLocks/>
              </p:cNvSpPr>
              <p:nvPr userDrawn="1"/>
            </p:nvSpPr>
            <p:spPr bwMode="ltGray">
              <a:xfrm>
                <a:off x="1727" y="866"/>
                <a:ext cx="41" cy="59"/>
              </a:xfrm>
              <a:custGeom>
                <a:avLst/>
                <a:gdLst>
                  <a:gd name="T0" fmla="*/ 0 w 83"/>
                  <a:gd name="T1" fmla="*/ 1 h 117"/>
                  <a:gd name="T2" fmla="*/ 0 w 83"/>
                  <a:gd name="T3" fmla="*/ 0 h 117"/>
                  <a:gd name="T4" fmla="*/ 0 w 83"/>
                  <a:gd name="T5" fmla="*/ 1 h 117"/>
                  <a:gd name="T6" fmla="*/ 0 w 83"/>
                  <a:gd name="T7" fmla="*/ 1 h 1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3" h="117">
                    <a:moveTo>
                      <a:pt x="83" y="28"/>
                    </a:moveTo>
                    <a:lnTo>
                      <a:pt x="27" y="0"/>
                    </a:lnTo>
                    <a:lnTo>
                      <a:pt x="0" y="117"/>
                    </a:lnTo>
                    <a:lnTo>
                      <a:pt x="83" y="2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 name="Freeform 19"/>
              <p:cNvSpPr>
                <a:spLocks/>
              </p:cNvSpPr>
              <p:nvPr userDrawn="1"/>
            </p:nvSpPr>
            <p:spPr bwMode="ltGray">
              <a:xfrm>
                <a:off x="1786" y="894"/>
                <a:ext cx="70" cy="49"/>
              </a:xfrm>
              <a:custGeom>
                <a:avLst/>
                <a:gdLst>
                  <a:gd name="T0" fmla="*/ 0 w 140"/>
                  <a:gd name="T1" fmla="*/ 1 h 98"/>
                  <a:gd name="T2" fmla="*/ 1 w 140"/>
                  <a:gd name="T3" fmla="*/ 0 h 98"/>
                  <a:gd name="T4" fmla="*/ 1 w 140"/>
                  <a:gd name="T5" fmla="*/ 1 h 98"/>
                  <a:gd name="T6" fmla="*/ 0 w 140"/>
                  <a:gd name="T7" fmla="*/ 1 h 9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0" h="98">
                    <a:moveTo>
                      <a:pt x="0" y="98"/>
                    </a:moveTo>
                    <a:lnTo>
                      <a:pt x="118" y="0"/>
                    </a:lnTo>
                    <a:lnTo>
                      <a:pt x="140" y="49"/>
                    </a:lnTo>
                    <a:lnTo>
                      <a:pt x="0" y="9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 name="Freeform 20"/>
              <p:cNvSpPr>
                <a:spLocks/>
              </p:cNvSpPr>
              <p:nvPr userDrawn="1"/>
            </p:nvSpPr>
            <p:spPr bwMode="ltGray">
              <a:xfrm>
                <a:off x="1772" y="998"/>
                <a:ext cx="73" cy="25"/>
              </a:xfrm>
              <a:custGeom>
                <a:avLst/>
                <a:gdLst>
                  <a:gd name="T0" fmla="*/ 0 w 145"/>
                  <a:gd name="T1" fmla="*/ 1 h 49"/>
                  <a:gd name="T2" fmla="*/ 1 w 145"/>
                  <a:gd name="T3" fmla="*/ 0 h 49"/>
                  <a:gd name="T4" fmla="*/ 1 w 145"/>
                  <a:gd name="T5" fmla="*/ 1 h 49"/>
                  <a:gd name="T6" fmla="*/ 0 w 145"/>
                  <a:gd name="T7" fmla="*/ 1 h 4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5" h="49">
                    <a:moveTo>
                      <a:pt x="0" y="7"/>
                    </a:moveTo>
                    <a:lnTo>
                      <a:pt x="145" y="0"/>
                    </a:lnTo>
                    <a:lnTo>
                      <a:pt x="131" y="49"/>
                    </a:lnTo>
                    <a:lnTo>
                      <a:pt x="0" y="7"/>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3" name="Group 21"/>
            <p:cNvGrpSpPr>
              <a:grpSpLocks/>
            </p:cNvGrpSpPr>
            <p:nvPr userDrawn="1"/>
          </p:nvGrpSpPr>
          <p:grpSpPr bwMode="auto">
            <a:xfrm rot="-6691250">
              <a:off x="3637" y="132"/>
              <a:ext cx="356" cy="607"/>
              <a:chOff x="1727" y="866"/>
              <a:chExt cx="129" cy="157"/>
            </a:xfrm>
          </p:grpSpPr>
          <p:sp>
            <p:nvSpPr>
              <p:cNvPr id="33" name="Freeform 22"/>
              <p:cNvSpPr>
                <a:spLocks/>
              </p:cNvSpPr>
              <p:nvPr userDrawn="1"/>
            </p:nvSpPr>
            <p:spPr bwMode="ltGray">
              <a:xfrm>
                <a:off x="1727" y="866"/>
                <a:ext cx="41" cy="59"/>
              </a:xfrm>
              <a:custGeom>
                <a:avLst/>
                <a:gdLst>
                  <a:gd name="T0" fmla="*/ 0 w 83"/>
                  <a:gd name="T1" fmla="*/ 1 h 117"/>
                  <a:gd name="T2" fmla="*/ 0 w 83"/>
                  <a:gd name="T3" fmla="*/ 0 h 117"/>
                  <a:gd name="T4" fmla="*/ 0 w 83"/>
                  <a:gd name="T5" fmla="*/ 1 h 117"/>
                  <a:gd name="T6" fmla="*/ 0 w 83"/>
                  <a:gd name="T7" fmla="*/ 1 h 1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3" h="117">
                    <a:moveTo>
                      <a:pt x="83" y="28"/>
                    </a:moveTo>
                    <a:lnTo>
                      <a:pt x="27" y="0"/>
                    </a:lnTo>
                    <a:lnTo>
                      <a:pt x="0" y="117"/>
                    </a:lnTo>
                    <a:lnTo>
                      <a:pt x="83" y="2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 name="Freeform 23"/>
              <p:cNvSpPr>
                <a:spLocks/>
              </p:cNvSpPr>
              <p:nvPr userDrawn="1"/>
            </p:nvSpPr>
            <p:spPr bwMode="ltGray">
              <a:xfrm>
                <a:off x="1786" y="894"/>
                <a:ext cx="70" cy="49"/>
              </a:xfrm>
              <a:custGeom>
                <a:avLst/>
                <a:gdLst>
                  <a:gd name="T0" fmla="*/ 0 w 140"/>
                  <a:gd name="T1" fmla="*/ 1 h 98"/>
                  <a:gd name="T2" fmla="*/ 1 w 140"/>
                  <a:gd name="T3" fmla="*/ 0 h 98"/>
                  <a:gd name="T4" fmla="*/ 1 w 140"/>
                  <a:gd name="T5" fmla="*/ 1 h 98"/>
                  <a:gd name="T6" fmla="*/ 0 w 140"/>
                  <a:gd name="T7" fmla="*/ 1 h 9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0" h="98">
                    <a:moveTo>
                      <a:pt x="0" y="98"/>
                    </a:moveTo>
                    <a:lnTo>
                      <a:pt x="118" y="0"/>
                    </a:lnTo>
                    <a:lnTo>
                      <a:pt x="140" y="49"/>
                    </a:lnTo>
                    <a:lnTo>
                      <a:pt x="0" y="9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5" name="Freeform 24"/>
              <p:cNvSpPr>
                <a:spLocks/>
              </p:cNvSpPr>
              <p:nvPr userDrawn="1"/>
            </p:nvSpPr>
            <p:spPr bwMode="ltGray">
              <a:xfrm>
                <a:off x="1772" y="998"/>
                <a:ext cx="73" cy="25"/>
              </a:xfrm>
              <a:custGeom>
                <a:avLst/>
                <a:gdLst>
                  <a:gd name="T0" fmla="*/ 0 w 145"/>
                  <a:gd name="T1" fmla="*/ 1 h 49"/>
                  <a:gd name="T2" fmla="*/ 1 w 145"/>
                  <a:gd name="T3" fmla="*/ 0 h 49"/>
                  <a:gd name="T4" fmla="*/ 1 w 145"/>
                  <a:gd name="T5" fmla="*/ 1 h 49"/>
                  <a:gd name="T6" fmla="*/ 0 w 145"/>
                  <a:gd name="T7" fmla="*/ 1 h 4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5" h="49">
                    <a:moveTo>
                      <a:pt x="0" y="7"/>
                    </a:moveTo>
                    <a:lnTo>
                      <a:pt x="145" y="0"/>
                    </a:lnTo>
                    <a:lnTo>
                      <a:pt x="131" y="49"/>
                    </a:lnTo>
                    <a:lnTo>
                      <a:pt x="0" y="7"/>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 name="Group 25"/>
            <p:cNvGrpSpPr>
              <a:grpSpLocks/>
            </p:cNvGrpSpPr>
            <p:nvPr userDrawn="1"/>
          </p:nvGrpSpPr>
          <p:grpSpPr bwMode="auto">
            <a:xfrm rot="8524840">
              <a:off x="668" y="3321"/>
              <a:ext cx="501" cy="502"/>
              <a:chOff x="1727" y="866"/>
              <a:chExt cx="129" cy="157"/>
            </a:xfrm>
          </p:grpSpPr>
          <p:sp>
            <p:nvSpPr>
              <p:cNvPr id="30" name="Freeform 26"/>
              <p:cNvSpPr>
                <a:spLocks/>
              </p:cNvSpPr>
              <p:nvPr userDrawn="1"/>
            </p:nvSpPr>
            <p:spPr bwMode="ltGray">
              <a:xfrm>
                <a:off x="1727" y="866"/>
                <a:ext cx="41" cy="59"/>
              </a:xfrm>
              <a:custGeom>
                <a:avLst/>
                <a:gdLst>
                  <a:gd name="T0" fmla="*/ 0 w 83"/>
                  <a:gd name="T1" fmla="*/ 1 h 117"/>
                  <a:gd name="T2" fmla="*/ 0 w 83"/>
                  <a:gd name="T3" fmla="*/ 0 h 117"/>
                  <a:gd name="T4" fmla="*/ 0 w 83"/>
                  <a:gd name="T5" fmla="*/ 1 h 117"/>
                  <a:gd name="T6" fmla="*/ 0 w 83"/>
                  <a:gd name="T7" fmla="*/ 1 h 1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3" h="117">
                    <a:moveTo>
                      <a:pt x="83" y="28"/>
                    </a:moveTo>
                    <a:lnTo>
                      <a:pt x="27" y="0"/>
                    </a:lnTo>
                    <a:lnTo>
                      <a:pt x="0" y="117"/>
                    </a:lnTo>
                    <a:lnTo>
                      <a:pt x="83" y="2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 name="Freeform 27"/>
              <p:cNvSpPr>
                <a:spLocks/>
              </p:cNvSpPr>
              <p:nvPr userDrawn="1"/>
            </p:nvSpPr>
            <p:spPr bwMode="ltGray">
              <a:xfrm>
                <a:off x="1786" y="894"/>
                <a:ext cx="70" cy="49"/>
              </a:xfrm>
              <a:custGeom>
                <a:avLst/>
                <a:gdLst>
                  <a:gd name="T0" fmla="*/ 0 w 140"/>
                  <a:gd name="T1" fmla="*/ 1 h 98"/>
                  <a:gd name="T2" fmla="*/ 1 w 140"/>
                  <a:gd name="T3" fmla="*/ 0 h 98"/>
                  <a:gd name="T4" fmla="*/ 1 w 140"/>
                  <a:gd name="T5" fmla="*/ 1 h 98"/>
                  <a:gd name="T6" fmla="*/ 0 w 140"/>
                  <a:gd name="T7" fmla="*/ 1 h 9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0" h="98">
                    <a:moveTo>
                      <a:pt x="0" y="98"/>
                    </a:moveTo>
                    <a:lnTo>
                      <a:pt x="118" y="0"/>
                    </a:lnTo>
                    <a:lnTo>
                      <a:pt x="140" y="49"/>
                    </a:lnTo>
                    <a:lnTo>
                      <a:pt x="0" y="9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 name="Freeform 28"/>
              <p:cNvSpPr>
                <a:spLocks/>
              </p:cNvSpPr>
              <p:nvPr userDrawn="1"/>
            </p:nvSpPr>
            <p:spPr bwMode="ltGray">
              <a:xfrm>
                <a:off x="1772" y="998"/>
                <a:ext cx="73" cy="25"/>
              </a:xfrm>
              <a:custGeom>
                <a:avLst/>
                <a:gdLst>
                  <a:gd name="T0" fmla="*/ 0 w 145"/>
                  <a:gd name="T1" fmla="*/ 1 h 49"/>
                  <a:gd name="T2" fmla="*/ 1 w 145"/>
                  <a:gd name="T3" fmla="*/ 0 h 49"/>
                  <a:gd name="T4" fmla="*/ 1 w 145"/>
                  <a:gd name="T5" fmla="*/ 1 h 49"/>
                  <a:gd name="T6" fmla="*/ 0 w 145"/>
                  <a:gd name="T7" fmla="*/ 1 h 4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5" h="49">
                    <a:moveTo>
                      <a:pt x="0" y="7"/>
                    </a:moveTo>
                    <a:lnTo>
                      <a:pt x="145" y="0"/>
                    </a:lnTo>
                    <a:lnTo>
                      <a:pt x="131" y="49"/>
                    </a:lnTo>
                    <a:lnTo>
                      <a:pt x="0" y="7"/>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5" name="Group 29"/>
            <p:cNvGrpSpPr>
              <a:grpSpLocks/>
            </p:cNvGrpSpPr>
            <p:nvPr userDrawn="1"/>
          </p:nvGrpSpPr>
          <p:grpSpPr bwMode="auto">
            <a:xfrm rot="4106450" flipH="1">
              <a:off x="393" y="262"/>
              <a:ext cx="709" cy="892"/>
              <a:chOff x="1727" y="866"/>
              <a:chExt cx="129" cy="157"/>
            </a:xfrm>
          </p:grpSpPr>
          <p:sp>
            <p:nvSpPr>
              <p:cNvPr id="27" name="Freeform 30"/>
              <p:cNvSpPr>
                <a:spLocks/>
              </p:cNvSpPr>
              <p:nvPr userDrawn="1"/>
            </p:nvSpPr>
            <p:spPr bwMode="ltGray">
              <a:xfrm>
                <a:off x="1727" y="866"/>
                <a:ext cx="41" cy="59"/>
              </a:xfrm>
              <a:custGeom>
                <a:avLst/>
                <a:gdLst>
                  <a:gd name="T0" fmla="*/ 0 w 83"/>
                  <a:gd name="T1" fmla="*/ 1 h 117"/>
                  <a:gd name="T2" fmla="*/ 0 w 83"/>
                  <a:gd name="T3" fmla="*/ 0 h 117"/>
                  <a:gd name="T4" fmla="*/ 0 w 83"/>
                  <a:gd name="T5" fmla="*/ 1 h 117"/>
                  <a:gd name="T6" fmla="*/ 0 w 83"/>
                  <a:gd name="T7" fmla="*/ 1 h 1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3" h="117">
                    <a:moveTo>
                      <a:pt x="83" y="28"/>
                    </a:moveTo>
                    <a:lnTo>
                      <a:pt x="27" y="0"/>
                    </a:lnTo>
                    <a:lnTo>
                      <a:pt x="0" y="117"/>
                    </a:lnTo>
                    <a:lnTo>
                      <a:pt x="83" y="2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 name="Freeform 31"/>
              <p:cNvSpPr>
                <a:spLocks/>
              </p:cNvSpPr>
              <p:nvPr userDrawn="1"/>
            </p:nvSpPr>
            <p:spPr bwMode="ltGray">
              <a:xfrm>
                <a:off x="1786" y="894"/>
                <a:ext cx="70" cy="49"/>
              </a:xfrm>
              <a:custGeom>
                <a:avLst/>
                <a:gdLst>
                  <a:gd name="T0" fmla="*/ 0 w 140"/>
                  <a:gd name="T1" fmla="*/ 1 h 98"/>
                  <a:gd name="T2" fmla="*/ 1 w 140"/>
                  <a:gd name="T3" fmla="*/ 0 h 98"/>
                  <a:gd name="T4" fmla="*/ 1 w 140"/>
                  <a:gd name="T5" fmla="*/ 1 h 98"/>
                  <a:gd name="T6" fmla="*/ 0 w 140"/>
                  <a:gd name="T7" fmla="*/ 1 h 9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0" h="98">
                    <a:moveTo>
                      <a:pt x="0" y="98"/>
                    </a:moveTo>
                    <a:lnTo>
                      <a:pt x="118" y="0"/>
                    </a:lnTo>
                    <a:lnTo>
                      <a:pt x="140" y="49"/>
                    </a:lnTo>
                    <a:lnTo>
                      <a:pt x="0" y="9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 name="Freeform 32"/>
              <p:cNvSpPr>
                <a:spLocks/>
              </p:cNvSpPr>
              <p:nvPr userDrawn="1"/>
            </p:nvSpPr>
            <p:spPr bwMode="ltGray">
              <a:xfrm>
                <a:off x="1772" y="998"/>
                <a:ext cx="73" cy="25"/>
              </a:xfrm>
              <a:custGeom>
                <a:avLst/>
                <a:gdLst>
                  <a:gd name="T0" fmla="*/ 0 w 145"/>
                  <a:gd name="T1" fmla="*/ 1 h 49"/>
                  <a:gd name="T2" fmla="*/ 1 w 145"/>
                  <a:gd name="T3" fmla="*/ 0 h 49"/>
                  <a:gd name="T4" fmla="*/ 1 w 145"/>
                  <a:gd name="T5" fmla="*/ 1 h 49"/>
                  <a:gd name="T6" fmla="*/ 0 w 145"/>
                  <a:gd name="T7" fmla="*/ 1 h 4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5" h="49">
                    <a:moveTo>
                      <a:pt x="0" y="7"/>
                    </a:moveTo>
                    <a:lnTo>
                      <a:pt x="145" y="0"/>
                    </a:lnTo>
                    <a:lnTo>
                      <a:pt x="131" y="49"/>
                    </a:lnTo>
                    <a:lnTo>
                      <a:pt x="0" y="7"/>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6" name="Group 33"/>
            <p:cNvGrpSpPr>
              <a:grpSpLocks/>
            </p:cNvGrpSpPr>
            <p:nvPr userDrawn="1"/>
          </p:nvGrpSpPr>
          <p:grpSpPr bwMode="auto">
            <a:xfrm rot="10015322" flipH="1">
              <a:off x="4625" y="2382"/>
              <a:ext cx="709" cy="892"/>
              <a:chOff x="1727" y="866"/>
              <a:chExt cx="129" cy="157"/>
            </a:xfrm>
          </p:grpSpPr>
          <p:sp>
            <p:nvSpPr>
              <p:cNvPr id="24" name="Freeform 34"/>
              <p:cNvSpPr>
                <a:spLocks/>
              </p:cNvSpPr>
              <p:nvPr userDrawn="1"/>
            </p:nvSpPr>
            <p:spPr bwMode="ltGray">
              <a:xfrm>
                <a:off x="1727" y="866"/>
                <a:ext cx="41" cy="59"/>
              </a:xfrm>
              <a:custGeom>
                <a:avLst/>
                <a:gdLst>
                  <a:gd name="T0" fmla="*/ 0 w 83"/>
                  <a:gd name="T1" fmla="*/ 1 h 117"/>
                  <a:gd name="T2" fmla="*/ 0 w 83"/>
                  <a:gd name="T3" fmla="*/ 0 h 117"/>
                  <a:gd name="T4" fmla="*/ 0 w 83"/>
                  <a:gd name="T5" fmla="*/ 1 h 117"/>
                  <a:gd name="T6" fmla="*/ 0 w 83"/>
                  <a:gd name="T7" fmla="*/ 1 h 1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3" h="117">
                    <a:moveTo>
                      <a:pt x="83" y="28"/>
                    </a:moveTo>
                    <a:lnTo>
                      <a:pt x="27" y="0"/>
                    </a:lnTo>
                    <a:lnTo>
                      <a:pt x="0" y="117"/>
                    </a:lnTo>
                    <a:lnTo>
                      <a:pt x="83" y="2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5" name="Freeform 35"/>
              <p:cNvSpPr>
                <a:spLocks/>
              </p:cNvSpPr>
              <p:nvPr userDrawn="1"/>
            </p:nvSpPr>
            <p:spPr bwMode="ltGray">
              <a:xfrm>
                <a:off x="1786" y="894"/>
                <a:ext cx="70" cy="49"/>
              </a:xfrm>
              <a:custGeom>
                <a:avLst/>
                <a:gdLst>
                  <a:gd name="T0" fmla="*/ 0 w 140"/>
                  <a:gd name="T1" fmla="*/ 1 h 98"/>
                  <a:gd name="T2" fmla="*/ 1 w 140"/>
                  <a:gd name="T3" fmla="*/ 0 h 98"/>
                  <a:gd name="T4" fmla="*/ 1 w 140"/>
                  <a:gd name="T5" fmla="*/ 1 h 98"/>
                  <a:gd name="T6" fmla="*/ 0 w 140"/>
                  <a:gd name="T7" fmla="*/ 1 h 9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0" h="98">
                    <a:moveTo>
                      <a:pt x="0" y="98"/>
                    </a:moveTo>
                    <a:lnTo>
                      <a:pt x="118" y="0"/>
                    </a:lnTo>
                    <a:lnTo>
                      <a:pt x="140" y="49"/>
                    </a:lnTo>
                    <a:lnTo>
                      <a:pt x="0" y="9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 name="Freeform 36"/>
              <p:cNvSpPr>
                <a:spLocks/>
              </p:cNvSpPr>
              <p:nvPr userDrawn="1"/>
            </p:nvSpPr>
            <p:spPr bwMode="ltGray">
              <a:xfrm>
                <a:off x="1772" y="998"/>
                <a:ext cx="73" cy="25"/>
              </a:xfrm>
              <a:custGeom>
                <a:avLst/>
                <a:gdLst>
                  <a:gd name="T0" fmla="*/ 0 w 145"/>
                  <a:gd name="T1" fmla="*/ 1 h 49"/>
                  <a:gd name="T2" fmla="*/ 1 w 145"/>
                  <a:gd name="T3" fmla="*/ 0 h 49"/>
                  <a:gd name="T4" fmla="*/ 1 w 145"/>
                  <a:gd name="T5" fmla="*/ 1 h 49"/>
                  <a:gd name="T6" fmla="*/ 0 w 145"/>
                  <a:gd name="T7" fmla="*/ 1 h 4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5" h="49">
                    <a:moveTo>
                      <a:pt x="0" y="7"/>
                    </a:moveTo>
                    <a:lnTo>
                      <a:pt x="145" y="0"/>
                    </a:lnTo>
                    <a:lnTo>
                      <a:pt x="131" y="49"/>
                    </a:lnTo>
                    <a:lnTo>
                      <a:pt x="0" y="7"/>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7" name="Freeform 37"/>
            <p:cNvSpPr>
              <a:spLocks/>
            </p:cNvSpPr>
            <p:nvPr userDrawn="1"/>
          </p:nvSpPr>
          <p:spPr bwMode="ltGray">
            <a:xfrm>
              <a:off x="1217" y="2"/>
              <a:ext cx="862" cy="886"/>
            </a:xfrm>
            <a:custGeom>
              <a:avLst/>
              <a:gdLst>
                <a:gd name="T0" fmla="*/ 0 w 862"/>
                <a:gd name="T1" fmla="*/ 0 h 886"/>
                <a:gd name="T2" fmla="*/ 6 w 862"/>
                <a:gd name="T3" fmla="*/ 107 h 886"/>
                <a:gd name="T4" fmla="*/ 37 w 862"/>
                <a:gd name="T5" fmla="*/ 262 h 886"/>
                <a:gd name="T6" fmla="*/ 83 w 862"/>
                <a:gd name="T7" fmla="*/ 410 h 886"/>
                <a:gd name="T8" fmla="*/ 149 w 862"/>
                <a:gd name="T9" fmla="*/ 546 h 886"/>
                <a:gd name="T10" fmla="*/ 237 w 862"/>
                <a:gd name="T11" fmla="*/ 666 h 886"/>
                <a:gd name="T12" fmla="*/ 338 w 862"/>
                <a:gd name="T13" fmla="*/ 764 h 886"/>
                <a:gd name="T14" fmla="*/ 450 w 862"/>
                <a:gd name="T15" fmla="*/ 838 h 886"/>
                <a:gd name="T16" fmla="*/ 579 w 862"/>
                <a:gd name="T17" fmla="*/ 879 h 886"/>
                <a:gd name="T18" fmla="*/ 714 w 862"/>
                <a:gd name="T19" fmla="*/ 886 h 886"/>
                <a:gd name="T20" fmla="*/ 862 w 862"/>
                <a:gd name="T21" fmla="*/ 851 h 886"/>
                <a:gd name="T22" fmla="*/ 784 w 862"/>
                <a:gd name="T23" fmla="*/ 856 h 886"/>
                <a:gd name="T24" fmla="*/ 700 w 862"/>
                <a:gd name="T25" fmla="*/ 835 h 886"/>
                <a:gd name="T26" fmla="*/ 621 w 862"/>
                <a:gd name="T27" fmla="*/ 794 h 886"/>
                <a:gd name="T28" fmla="*/ 542 w 862"/>
                <a:gd name="T29" fmla="*/ 728 h 886"/>
                <a:gd name="T30" fmla="*/ 466 w 862"/>
                <a:gd name="T31" fmla="*/ 649 h 886"/>
                <a:gd name="T32" fmla="*/ 397 w 862"/>
                <a:gd name="T33" fmla="*/ 557 h 886"/>
                <a:gd name="T34" fmla="*/ 334 w 862"/>
                <a:gd name="T35" fmla="*/ 454 h 886"/>
                <a:gd name="T36" fmla="*/ 279 w 862"/>
                <a:gd name="T37" fmla="*/ 339 h 886"/>
                <a:gd name="T38" fmla="*/ 238 w 862"/>
                <a:gd name="T39" fmla="*/ 225 h 886"/>
                <a:gd name="T40" fmla="*/ 205 w 862"/>
                <a:gd name="T41" fmla="*/ 105 h 886"/>
                <a:gd name="T42" fmla="*/ 184 w 862"/>
                <a:gd name="T43" fmla="*/ 3 h 88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862" h="886">
                  <a:moveTo>
                    <a:pt x="0" y="0"/>
                  </a:moveTo>
                  <a:lnTo>
                    <a:pt x="6" y="107"/>
                  </a:lnTo>
                  <a:lnTo>
                    <a:pt x="37" y="262"/>
                  </a:lnTo>
                  <a:lnTo>
                    <a:pt x="83" y="410"/>
                  </a:lnTo>
                  <a:lnTo>
                    <a:pt x="149" y="546"/>
                  </a:lnTo>
                  <a:lnTo>
                    <a:pt x="237" y="666"/>
                  </a:lnTo>
                  <a:lnTo>
                    <a:pt x="338" y="764"/>
                  </a:lnTo>
                  <a:lnTo>
                    <a:pt x="450" y="838"/>
                  </a:lnTo>
                  <a:lnTo>
                    <a:pt x="579" y="879"/>
                  </a:lnTo>
                  <a:lnTo>
                    <a:pt x="714" y="886"/>
                  </a:lnTo>
                  <a:lnTo>
                    <a:pt x="862" y="851"/>
                  </a:lnTo>
                  <a:lnTo>
                    <a:pt x="784" y="856"/>
                  </a:lnTo>
                  <a:lnTo>
                    <a:pt x="700" y="835"/>
                  </a:lnTo>
                  <a:lnTo>
                    <a:pt x="621" y="794"/>
                  </a:lnTo>
                  <a:lnTo>
                    <a:pt x="542" y="728"/>
                  </a:lnTo>
                  <a:lnTo>
                    <a:pt x="466" y="649"/>
                  </a:lnTo>
                  <a:lnTo>
                    <a:pt x="397" y="557"/>
                  </a:lnTo>
                  <a:lnTo>
                    <a:pt x="334" y="454"/>
                  </a:lnTo>
                  <a:lnTo>
                    <a:pt x="279" y="339"/>
                  </a:lnTo>
                  <a:lnTo>
                    <a:pt x="238" y="225"/>
                  </a:lnTo>
                  <a:lnTo>
                    <a:pt x="205" y="105"/>
                  </a:lnTo>
                  <a:lnTo>
                    <a:pt x="184" y="3"/>
                  </a:ln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 name="Freeform 38"/>
            <p:cNvSpPr>
              <a:spLocks/>
            </p:cNvSpPr>
            <p:nvPr userDrawn="1"/>
          </p:nvSpPr>
          <p:spPr bwMode="ltGray">
            <a:xfrm rot="9832527" flipV="1">
              <a:off x="2158" y="102"/>
              <a:ext cx="681" cy="593"/>
            </a:xfrm>
            <a:custGeom>
              <a:avLst/>
              <a:gdLst>
                <a:gd name="T0" fmla="*/ 0 w 257"/>
                <a:gd name="T1" fmla="*/ 0 h 237"/>
                <a:gd name="T2" fmla="*/ 0 w 257"/>
                <a:gd name="T3" fmla="*/ 2147483646 h 237"/>
                <a:gd name="T4" fmla="*/ 2147483646 w 257"/>
                <a:gd name="T5" fmla="*/ 2147483646 h 237"/>
                <a:gd name="T6" fmla="*/ 2147483646 w 257"/>
                <a:gd name="T7" fmla="*/ 2147483646 h 237"/>
                <a:gd name="T8" fmla="*/ 2147483646 w 257"/>
                <a:gd name="T9" fmla="*/ 2147483646 h 237"/>
                <a:gd name="T10" fmla="*/ 2147483646 w 257"/>
                <a:gd name="T11" fmla="*/ 2147483646 h 237"/>
                <a:gd name="T12" fmla="*/ 2147483646 w 257"/>
                <a:gd name="T13" fmla="*/ 2147483646 h 237"/>
                <a:gd name="T14" fmla="*/ 2147483646 w 257"/>
                <a:gd name="T15" fmla="*/ 2147483646 h 237"/>
                <a:gd name="T16" fmla="*/ 2147483646 w 257"/>
                <a:gd name="T17" fmla="*/ 2147483646 h 237"/>
                <a:gd name="T18" fmla="*/ 2147483646 w 257"/>
                <a:gd name="T19" fmla="*/ 2147483646 h 237"/>
                <a:gd name="T20" fmla="*/ 2147483646 w 257"/>
                <a:gd name="T21" fmla="*/ 2147483646 h 237"/>
                <a:gd name="T22" fmla="*/ 2147483646 w 257"/>
                <a:gd name="T23" fmla="*/ 2147483646 h 237"/>
                <a:gd name="T24" fmla="*/ 2147483646 w 257"/>
                <a:gd name="T25" fmla="*/ 2147483646 h 237"/>
                <a:gd name="T26" fmla="*/ 2147483646 w 257"/>
                <a:gd name="T27" fmla="*/ 2147483646 h 237"/>
                <a:gd name="T28" fmla="*/ 2147483646 w 257"/>
                <a:gd name="T29" fmla="*/ 2147483646 h 237"/>
                <a:gd name="T30" fmla="*/ 2147483646 w 257"/>
                <a:gd name="T31" fmla="*/ 2147483646 h 237"/>
                <a:gd name="T32" fmla="*/ 2147483646 w 257"/>
                <a:gd name="T33" fmla="*/ 2147483646 h 237"/>
                <a:gd name="T34" fmla="*/ 2147483646 w 257"/>
                <a:gd name="T35" fmla="*/ 2147483646 h 237"/>
                <a:gd name="T36" fmla="*/ 2147483646 w 257"/>
                <a:gd name="T37" fmla="*/ 2147483646 h 237"/>
                <a:gd name="T38" fmla="*/ 2147483646 w 257"/>
                <a:gd name="T39" fmla="*/ 2147483646 h 237"/>
                <a:gd name="T40" fmla="*/ 2147483646 w 257"/>
                <a:gd name="T41" fmla="*/ 2147483646 h 237"/>
                <a:gd name="T42" fmla="*/ 2147483646 w 257"/>
                <a:gd name="T43" fmla="*/ 2147483646 h 237"/>
                <a:gd name="T44" fmla="*/ 2147483646 w 257"/>
                <a:gd name="T45" fmla="*/ 2147483646 h 237"/>
                <a:gd name="T46" fmla="*/ 2147483646 w 257"/>
                <a:gd name="T47" fmla="*/ 2147483646 h 237"/>
                <a:gd name="T48" fmla="*/ 2147483646 w 257"/>
                <a:gd name="T49" fmla="*/ 2147483646 h 237"/>
                <a:gd name="T50" fmla="*/ 2147483646 w 257"/>
                <a:gd name="T51" fmla="*/ 2147483646 h 237"/>
                <a:gd name="T52" fmla="*/ 2147483646 w 257"/>
                <a:gd name="T53" fmla="*/ 2147483646 h 237"/>
                <a:gd name="T54" fmla="*/ 2147483646 w 257"/>
                <a:gd name="T55" fmla="*/ 2147483646 h 237"/>
                <a:gd name="T56" fmla="*/ 2147483646 w 257"/>
                <a:gd name="T57" fmla="*/ 2147483646 h 237"/>
                <a:gd name="T58" fmla="*/ 2147483646 w 257"/>
                <a:gd name="T59" fmla="*/ 2147483646 h 237"/>
                <a:gd name="T60" fmla="*/ 2147483646 w 257"/>
                <a:gd name="T61" fmla="*/ 2147483646 h 237"/>
                <a:gd name="T62" fmla="*/ 2147483646 w 257"/>
                <a:gd name="T63" fmla="*/ 2147483646 h 237"/>
                <a:gd name="T64" fmla="*/ 0 w 257"/>
                <a:gd name="T65" fmla="*/ 0 h 23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57" h="237">
                  <a:moveTo>
                    <a:pt x="0" y="0"/>
                  </a:moveTo>
                  <a:lnTo>
                    <a:pt x="0" y="25"/>
                  </a:lnTo>
                  <a:lnTo>
                    <a:pt x="3" y="50"/>
                  </a:lnTo>
                  <a:lnTo>
                    <a:pt x="6" y="75"/>
                  </a:lnTo>
                  <a:lnTo>
                    <a:pt x="11" y="98"/>
                  </a:lnTo>
                  <a:lnTo>
                    <a:pt x="18" y="119"/>
                  </a:lnTo>
                  <a:lnTo>
                    <a:pt x="27" y="141"/>
                  </a:lnTo>
                  <a:lnTo>
                    <a:pt x="38" y="161"/>
                  </a:lnTo>
                  <a:lnTo>
                    <a:pt x="51" y="178"/>
                  </a:lnTo>
                  <a:lnTo>
                    <a:pt x="67" y="194"/>
                  </a:lnTo>
                  <a:lnTo>
                    <a:pt x="86" y="208"/>
                  </a:lnTo>
                  <a:lnTo>
                    <a:pt x="106" y="219"/>
                  </a:lnTo>
                  <a:lnTo>
                    <a:pt x="131" y="228"/>
                  </a:lnTo>
                  <a:lnTo>
                    <a:pt x="158" y="234"/>
                  </a:lnTo>
                  <a:lnTo>
                    <a:pt x="188" y="237"/>
                  </a:lnTo>
                  <a:lnTo>
                    <a:pt x="220" y="236"/>
                  </a:lnTo>
                  <a:lnTo>
                    <a:pt x="257" y="232"/>
                  </a:lnTo>
                  <a:lnTo>
                    <a:pt x="224" y="227"/>
                  </a:lnTo>
                  <a:lnTo>
                    <a:pt x="195" y="220"/>
                  </a:lnTo>
                  <a:lnTo>
                    <a:pt x="170" y="212"/>
                  </a:lnTo>
                  <a:lnTo>
                    <a:pt x="148" y="204"/>
                  </a:lnTo>
                  <a:lnTo>
                    <a:pt x="128" y="193"/>
                  </a:lnTo>
                  <a:lnTo>
                    <a:pt x="112" y="182"/>
                  </a:lnTo>
                  <a:lnTo>
                    <a:pt x="97" y="169"/>
                  </a:lnTo>
                  <a:lnTo>
                    <a:pt x="84" y="155"/>
                  </a:lnTo>
                  <a:lnTo>
                    <a:pt x="72" y="141"/>
                  </a:lnTo>
                  <a:lnTo>
                    <a:pt x="61" y="125"/>
                  </a:lnTo>
                  <a:lnTo>
                    <a:pt x="52" y="107"/>
                  </a:lnTo>
                  <a:lnTo>
                    <a:pt x="43" y="88"/>
                  </a:lnTo>
                  <a:lnTo>
                    <a:pt x="33" y="69"/>
                  </a:lnTo>
                  <a:lnTo>
                    <a:pt x="23" y="47"/>
                  </a:lnTo>
                  <a:lnTo>
                    <a:pt x="12" y="24"/>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 name="Freeform 39"/>
            <p:cNvSpPr>
              <a:spLocks/>
            </p:cNvSpPr>
            <p:nvPr userDrawn="1"/>
          </p:nvSpPr>
          <p:spPr bwMode="ltGray">
            <a:xfrm rot="9832527" flipV="1">
              <a:off x="1997" y="858"/>
              <a:ext cx="330" cy="278"/>
            </a:xfrm>
            <a:custGeom>
              <a:avLst/>
              <a:gdLst>
                <a:gd name="T0" fmla="*/ 2147483646 w 124"/>
                <a:gd name="T1" fmla="*/ 0 h 110"/>
                <a:gd name="T2" fmla="*/ 2147483646 w 124"/>
                <a:gd name="T3" fmla="*/ 2147483646 h 110"/>
                <a:gd name="T4" fmla="*/ 2147483646 w 124"/>
                <a:gd name="T5" fmla="*/ 2147483646 h 110"/>
                <a:gd name="T6" fmla="*/ 2147483646 w 124"/>
                <a:gd name="T7" fmla="*/ 2147483646 h 110"/>
                <a:gd name="T8" fmla="*/ 2147483646 w 124"/>
                <a:gd name="T9" fmla="*/ 2147483646 h 110"/>
                <a:gd name="T10" fmla="*/ 2147483646 w 124"/>
                <a:gd name="T11" fmla="*/ 2147483646 h 110"/>
                <a:gd name="T12" fmla="*/ 2147483646 w 124"/>
                <a:gd name="T13" fmla="*/ 2147483646 h 110"/>
                <a:gd name="T14" fmla="*/ 2147483646 w 124"/>
                <a:gd name="T15" fmla="*/ 2147483646 h 110"/>
                <a:gd name="T16" fmla="*/ 2147483646 w 124"/>
                <a:gd name="T17" fmla="*/ 2147483646 h 110"/>
                <a:gd name="T18" fmla="*/ 0 w 124"/>
                <a:gd name="T19" fmla="*/ 2147483646 h 110"/>
                <a:gd name="T20" fmla="*/ 2147483646 w 124"/>
                <a:gd name="T21" fmla="*/ 2147483646 h 110"/>
                <a:gd name="T22" fmla="*/ 2147483646 w 124"/>
                <a:gd name="T23" fmla="*/ 2147483646 h 110"/>
                <a:gd name="T24" fmla="*/ 2147483646 w 124"/>
                <a:gd name="T25" fmla="*/ 2147483646 h 110"/>
                <a:gd name="T26" fmla="*/ 2147483646 w 124"/>
                <a:gd name="T27" fmla="*/ 2147483646 h 110"/>
                <a:gd name="T28" fmla="*/ 2147483646 w 124"/>
                <a:gd name="T29" fmla="*/ 2147483646 h 110"/>
                <a:gd name="T30" fmla="*/ 2147483646 w 124"/>
                <a:gd name="T31" fmla="*/ 2147483646 h 110"/>
                <a:gd name="T32" fmla="*/ 2147483646 w 124"/>
                <a:gd name="T33" fmla="*/ 2147483646 h 110"/>
                <a:gd name="T34" fmla="*/ 2147483646 w 124"/>
                <a:gd name="T35" fmla="*/ 2147483646 h 110"/>
                <a:gd name="T36" fmla="*/ 2147483646 w 124"/>
                <a:gd name="T37" fmla="*/ 2147483646 h 110"/>
                <a:gd name="T38" fmla="*/ 2147483646 w 124"/>
                <a:gd name="T39" fmla="*/ 2147483646 h 110"/>
                <a:gd name="T40" fmla="*/ 2147483646 w 124"/>
                <a:gd name="T41" fmla="*/ 2147483646 h 110"/>
                <a:gd name="T42" fmla="*/ 2147483646 w 124"/>
                <a:gd name="T43" fmla="*/ 2147483646 h 110"/>
                <a:gd name="T44" fmla="*/ 2147483646 w 124"/>
                <a:gd name="T45" fmla="*/ 2147483646 h 110"/>
                <a:gd name="T46" fmla="*/ 2147483646 w 124"/>
                <a:gd name="T47" fmla="*/ 2147483646 h 110"/>
                <a:gd name="T48" fmla="*/ 2147483646 w 124"/>
                <a:gd name="T49" fmla="*/ 2147483646 h 110"/>
                <a:gd name="T50" fmla="*/ 2147483646 w 124"/>
                <a:gd name="T51" fmla="*/ 2147483646 h 110"/>
                <a:gd name="T52" fmla="*/ 2147483646 w 124"/>
                <a:gd name="T53" fmla="*/ 2147483646 h 110"/>
                <a:gd name="T54" fmla="*/ 2147483646 w 124"/>
                <a:gd name="T55" fmla="*/ 2147483646 h 110"/>
                <a:gd name="T56" fmla="*/ 2147483646 w 124"/>
                <a:gd name="T57" fmla="*/ 2147483646 h 110"/>
                <a:gd name="T58" fmla="*/ 2147483646 w 124"/>
                <a:gd name="T59" fmla="*/ 0 h 11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24" h="110">
                  <a:moveTo>
                    <a:pt x="77" y="0"/>
                  </a:moveTo>
                  <a:lnTo>
                    <a:pt x="124" y="108"/>
                  </a:lnTo>
                  <a:lnTo>
                    <a:pt x="120" y="107"/>
                  </a:lnTo>
                  <a:lnTo>
                    <a:pt x="107" y="105"/>
                  </a:lnTo>
                  <a:lnTo>
                    <a:pt x="89" y="101"/>
                  </a:lnTo>
                  <a:lnTo>
                    <a:pt x="68" y="99"/>
                  </a:lnTo>
                  <a:lnTo>
                    <a:pt x="45" y="97"/>
                  </a:lnTo>
                  <a:lnTo>
                    <a:pt x="25" y="98"/>
                  </a:lnTo>
                  <a:lnTo>
                    <a:pt x="9" y="102"/>
                  </a:lnTo>
                  <a:lnTo>
                    <a:pt x="0" y="110"/>
                  </a:lnTo>
                  <a:lnTo>
                    <a:pt x="4" y="98"/>
                  </a:lnTo>
                  <a:lnTo>
                    <a:pt x="8" y="89"/>
                  </a:lnTo>
                  <a:lnTo>
                    <a:pt x="16" y="82"/>
                  </a:lnTo>
                  <a:lnTo>
                    <a:pt x="25" y="76"/>
                  </a:lnTo>
                  <a:lnTo>
                    <a:pt x="36" y="72"/>
                  </a:lnTo>
                  <a:lnTo>
                    <a:pt x="47" y="71"/>
                  </a:lnTo>
                  <a:lnTo>
                    <a:pt x="59" y="71"/>
                  </a:lnTo>
                  <a:lnTo>
                    <a:pt x="72" y="74"/>
                  </a:lnTo>
                  <a:lnTo>
                    <a:pt x="73" y="71"/>
                  </a:lnTo>
                  <a:lnTo>
                    <a:pt x="70" y="56"/>
                  </a:lnTo>
                  <a:lnTo>
                    <a:pt x="67" y="38"/>
                  </a:lnTo>
                  <a:lnTo>
                    <a:pt x="65" y="30"/>
                  </a:lnTo>
                  <a:lnTo>
                    <a:pt x="63" y="30"/>
                  </a:lnTo>
                  <a:lnTo>
                    <a:pt x="61" y="29"/>
                  </a:lnTo>
                  <a:lnTo>
                    <a:pt x="59" y="26"/>
                  </a:lnTo>
                  <a:lnTo>
                    <a:pt x="57" y="23"/>
                  </a:lnTo>
                  <a:lnTo>
                    <a:pt x="57" y="19"/>
                  </a:lnTo>
                  <a:lnTo>
                    <a:pt x="59" y="14"/>
                  </a:lnTo>
                  <a:lnTo>
                    <a:pt x="66" y="8"/>
                  </a:lnTo>
                  <a:lnTo>
                    <a:pt x="77"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 name="Freeform 40"/>
            <p:cNvSpPr>
              <a:spLocks/>
            </p:cNvSpPr>
            <p:nvPr userDrawn="1"/>
          </p:nvSpPr>
          <p:spPr bwMode="ltGray">
            <a:xfrm rot="9832527" flipV="1">
              <a:off x="2224" y="808"/>
              <a:ext cx="123" cy="233"/>
            </a:xfrm>
            <a:custGeom>
              <a:avLst/>
              <a:gdLst>
                <a:gd name="T0" fmla="*/ 2147483646 w 46"/>
                <a:gd name="T1" fmla="*/ 0 h 94"/>
                <a:gd name="T2" fmla="*/ 2147483646 w 46"/>
                <a:gd name="T3" fmla="*/ 2147483646 h 94"/>
                <a:gd name="T4" fmla="*/ 2147483646 w 46"/>
                <a:gd name="T5" fmla="*/ 2147483646 h 94"/>
                <a:gd name="T6" fmla="*/ 2147483646 w 46"/>
                <a:gd name="T7" fmla="*/ 2147483646 h 94"/>
                <a:gd name="T8" fmla="*/ 0 w 46"/>
                <a:gd name="T9" fmla="*/ 2147483646 h 94"/>
                <a:gd name="T10" fmla="*/ 2147483646 w 46"/>
                <a:gd name="T11" fmla="*/ 2147483646 h 94"/>
                <a:gd name="T12" fmla="*/ 2147483646 w 46"/>
                <a:gd name="T13" fmla="*/ 2147483646 h 94"/>
                <a:gd name="T14" fmla="*/ 2147483646 w 46"/>
                <a:gd name="T15" fmla="*/ 2147483646 h 94"/>
                <a:gd name="T16" fmla="*/ 2147483646 w 46"/>
                <a:gd name="T17" fmla="*/ 2147483646 h 94"/>
                <a:gd name="T18" fmla="*/ 2147483646 w 46"/>
                <a:gd name="T19" fmla="*/ 2147483646 h 94"/>
                <a:gd name="T20" fmla="*/ 2147483646 w 46"/>
                <a:gd name="T21" fmla="*/ 2147483646 h 94"/>
                <a:gd name="T22" fmla="*/ 2147483646 w 46"/>
                <a:gd name="T23" fmla="*/ 2147483646 h 94"/>
                <a:gd name="T24" fmla="*/ 2147483646 w 46"/>
                <a:gd name="T25" fmla="*/ 0 h 9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6" h="94">
                  <a:moveTo>
                    <a:pt x="31" y="0"/>
                  </a:moveTo>
                  <a:lnTo>
                    <a:pt x="20" y="38"/>
                  </a:lnTo>
                  <a:lnTo>
                    <a:pt x="15" y="62"/>
                  </a:lnTo>
                  <a:lnTo>
                    <a:pt x="11" y="79"/>
                  </a:lnTo>
                  <a:lnTo>
                    <a:pt x="0" y="94"/>
                  </a:lnTo>
                  <a:lnTo>
                    <a:pt x="12" y="88"/>
                  </a:lnTo>
                  <a:lnTo>
                    <a:pt x="23" y="80"/>
                  </a:lnTo>
                  <a:lnTo>
                    <a:pt x="32" y="69"/>
                  </a:lnTo>
                  <a:lnTo>
                    <a:pt x="40" y="57"/>
                  </a:lnTo>
                  <a:lnTo>
                    <a:pt x="45" y="44"/>
                  </a:lnTo>
                  <a:lnTo>
                    <a:pt x="46" y="30"/>
                  </a:lnTo>
                  <a:lnTo>
                    <a:pt x="42" y="15"/>
                  </a:lnTo>
                  <a:lnTo>
                    <a:pt x="3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 name="Freeform 41"/>
            <p:cNvSpPr>
              <a:spLocks/>
            </p:cNvSpPr>
            <p:nvPr userDrawn="1"/>
          </p:nvSpPr>
          <p:spPr bwMode="ltGray">
            <a:xfrm>
              <a:off x="1603" y="0"/>
              <a:ext cx="124" cy="121"/>
            </a:xfrm>
            <a:custGeom>
              <a:avLst/>
              <a:gdLst>
                <a:gd name="T0" fmla="*/ 124 w 124"/>
                <a:gd name="T1" fmla="*/ 0 h 121"/>
                <a:gd name="T2" fmla="*/ 113 w 124"/>
                <a:gd name="T3" fmla="*/ 9 h 121"/>
                <a:gd name="T4" fmla="*/ 99 w 124"/>
                <a:gd name="T5" fmla="*/ 25 h 121"/>
                <a:gd name="T6" fmla="*/ 81 w 124"/>
                <a:gd name="T7" fmla="*/ 41 h 121"/>
                <a:gd name="T8" fmla="*/ 63 w 124"/>
                <a:gd name="T9" fmla="*/ 54 h 121"/>
                <a:gd name="T10" fmla="*/ 41 w 124"/>
                <a:gd name="T11" fmla="*/ 66 h 121"/>
                <a:gd name="T12" fmla="*/ 22 w 124"/>
                <a:gd name="T13" fmla="*/ 74 h 121"/>
                <a:gd name="T14" fmla="*/ 0 w 124"/>
                <a:gd name="T15" fmla="*/ 75 h 121"/>
                <a:gd name="T16" fmla="*/ 10 w 124"/>
                <a:gd name="T17" fmla="*/ 96 h 121"/>
                <a:gd name="T18" fmla="*/ 23 w 124"/>
                <a:gd name="T19" fmla="*/ 113 h 121"/>
                <a:gd name="T20" fmla="*/ 41 w 124"/>
                <a:gd name="T21" fmla="*/ 121 h 121"/>
                <a:gd name="T22" fmla="*/ 60 w 124"/>
                <a:gd name="T23" fmla="*/ 121 h 121"/>
                <a:gd name="T24" fmla="*/ 83 w 124"/>
                <a:gd name="T25" fmla="*/ 111 h 121"/>
                <a:gd name="T26" fmla="*/ 101 w 124"/>
                <a:gd name="T27" fmla="*/ 88 h 121"/>
                <a:gd name="T28" fmla="*/ 116 w 124"/>
                <a:gd name="T29" fmla="*/ 53 h 121"/>
                <a:gd name="T30" fmla="*/ 124 w 124"/>
                <a:gd name="T31" fmla="*/ 0 h 12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24" h="121">
                  <a:moveTo>
                    <a:pt x="124" y="0"/>
                  </a:moveTo>
                  <a:lnTo>
                    <a:pt x="113" y="9"/>
                  </a:lnTo>
                  <a:lnTo>
                    <a:pt x="99" y="25"/>
                  </a:lnTo>
                  <a:lnTo>
                    <a:pt x="81" y="41"/>
                  </a:lnTo>
                  <a:lnTo>
                    <a:pt x="63" y="54"/>
                  </a:lnTo>
                  <a:lnTo>
                    <a:pt x="41" y="66"/>
                  </a:lnTo>
                  <a:lnTo>
                    <a:pt x="22" y="74"/>
                  </a:lnTo>
                  <a:lnTo>
                    <a:pt x="0" y="75"/>
                  </a:lnTo>
                  <a:lnTo>
                    <a:pt x="10" y="96"/>
                  </a:lnTo>
                  <a:lnTo>
                    <a:pt x="23" y="113"/>
                  </a:lnTo>
                  <a:lnTo>
                    <a:pt x="41" y="121"/>
                  </a:lnTo>
                  <a:lnTo>
                    <a:pt x="60" y="121"/>
                  </a:lnTo>
                  <a:lnTo>
                    <a:pt x="83" y="111"/>
                  </a:lnTo>
                  <a:lnTo>
                    <a:pt x="101" y="88"/>
                  </a:lnTo>
                  <a:lnTo>
                    <a:pt x="116" y="53"/>
                  </a:lnTo>
                  <a:lnTo>
                    <a:pt x="124"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 name="Freeform 42"/>
            <p:cNvSpPr>
              <a:spLocks/>
            </p:cNvSpPr>
            <p:nvPr userDrawn="1"/>
          </p:nvSpPr>
          <p:spPr bwMode="ltGray">
            <a:xfrm rot="9832527" flipV="1">
              <a:off x="2173" y="1238"/>
              <a:ext cx="393" cy="2300"/>
            </a:xfrm>
            <a:custGeom>
              <a:avLst/>
              <a:gdLst>
                <a:gd name="T0" fmla="*/ 0 w 149"/>
                <a:gd name="T1" fmla="*/ 0 h 704"/>
                <a:gd name="T2" fmla="*/ 2147483646 w 149"/>
                <a:gd name="T3" fmla="*/ 2147483646 h 704"/>
                <a:gd name="T4" fmla="*/ 2147483646 w 149"/>
                <a:gd name="T5" fmla="*/ 2147483646 h 704"/>
                <a:gd name="T6" fmla="*/ 2147483646 w 149"/>
                <a:gd name="T7" fmla="*/ 2147483646 h 704"/>
                <a:gd name="T8" fmla="*/ 2147483646 w 149"/>
                <a:gd name="T9" fmla="*/ 2147483646 h 704"/>
                <a:gd name="T10" fmla="*/ 2147483646 w 149"/>
                <a:gd name="T11" fmla="*/ 2147483646 h 704"/>
                <a:gd name="T12" fmla="*/ 2147483646 w 149"/>
                <a:gd name="T13" fmla="*/ 2147483646 h 704"/>
                <a:gd name="T14" fmla="*/ 2147483646 w 149"/>
                <a:gd name="T15" fmla="*/ 2147483646 h 704"/>
                <a:gd name="T16" fmla="*/ 2147483646 w 149"/>
                <a:gd name="T17" fmla="*/ 2147483646 h 704"/>
                <a:gd name="T18" fmla="*/ 2147483646 w 149"/>
                <a:gd name="T19" fmla="*/ 2147483646 h 704"/>
                <a:gd name="T20" fmla="*/ 2147483646 w 149"/>
                <a:gd name="T21" fmla="*/ 2147483646 h 704"/>
                <a:gd name="T22" fmla="*/ 2147483646 w 149"/>
                <a:gd name="T23" fmla="*/ 2147483646 h 704"/>
                <a:gd name="T24" fmla="*/ 2147483646 w 149"/>
                <a:gd name="T25" fmla="*/ 2147483646 h 704"/>
                <a:gd name="T26" fmla="*/ 2147483646 w 149"/>
                <a:gd name="T27" fmla="*/ 2147483646 h 704"/>
                <a:gd name="T28" fmla="*/ 2147483646 w 149"/>
                <a:gd name="T29" fmla="*/ 2147483646 h 704"/>
                <a:gd name="T30" fmla="*/ 2147483646 w 149"/>
                <a:gd name="T31" fmla="*/ 2147483646 h 704"/>
                <a:gd name="T32" fmla="*/ 2147483646 w 149"/>
                <a:gd name="T33" fmla="*/ 2147483646 h 704"/>
                <a:gd name="T34" fmla="*/ 2147483646 w 149"/>
                <a:gd name="T35" fmla="*/ 2147483646 h 704"/>
                <a:gd name="T36" fmla="*/ 2147483646 w 149"/>
                <a:gd name="T37" fmla="*/ 2147483646 h 704"/>
                <a:gd name="T38" fmla="*/ 2147483646 w 149"/>
                <a:gd name="T39" fmla="*/ 2147483646 h 704"/>
                <a:gd name="T40" fmla="*/ 2147483646 w 149"/>
                <a:gd name="T41" fmla="*/ 2147483646 h 704"/>
                <a:gd name="T42" fmla="*/ 2147483646 w 149"/>
                <a:gd name="T43" fmla="*/ 2147483646 h 704"/>
                <a:gd name="T44" fmla="*/ 2147483646 w 149"/>
                <a:gd name="T45" fmla="*/ 2147483646 h 704"/>
                <a:gd name="T46" fmla="*/ 2147483646 w 149"/>
                <a:gd name="T47" fmla="*/ 2147483646 h 704"/>
                <a:gd name="T48" fmla="*/ 2147483646 w 149"/>
                <a:gd name="T49" fmla="*/ 2147483646 h 704"/>
                <a:gd name="T50" fmla="*/ 2147483646 w 149"/>
                <a:gd name="T51" fmla="*/ 2147483646 h 704"/>
                <a:gd name="T52" fmla="*/ 2147483646 w 149"/>
                <a:gd name="T53" fmla="*/ 2147483646 h 704"/>
                <a:gd name="T54" fmla="*/ 2147483646 w 149"/>
                <a:gd name="T55" fmla="*/ 2147483646 h 704"/>
                <a:gd name="T56" fmla="*/ 2147483646 w 149"/>
                <a:gd name="T57" fmla="*/ 2147483646 h 704"/>
                <a:gd name="T58" fmla="*/ 2147483646 w 149"/>
                <a:gd name="T59" fmla="*/ 2147483646 h 704"/>
                <a:gd name="T60" fmla="*/ 2147483646 w 149"/>
                <a:gd name="T61" fmla="*/ 2147483646 h 704"/>
                <a:gd name="T62" fmla="*/ 2147483646 w 149"/>
                <a:gd name="T63" fmla="*/ 2147483646 h 704"/>
                <a:gd name="T64" fmla="*/ 2147483646 w 149"/>
                <a:gd name="T65" fmla="*/ 2147483646 h 704"/>
                <a:gd name="T66" fmla="*/ 2147483646 w 149"/>
                <a:gd name="T67" fmla="*/ 2147483646 h 704"/>
                <a:gd name="T68" fmla="*/ 2147483646 w 149"/>
                <a:gd name="T69" fmla="*/ 2147483646 h 704"/>
                <a:gd name="T70" fmla="*/ 2147483646 w 149"/>
                <a:gd name="T71" fmla="*/ 2147483646 h 704"/>
                <a:gd name="T72" fmla="*/ 2147483646 w 149"/>
                <a:gd name="T73" fmla="*/ 2147483646 h 704"/>
                <a:gd name="T74" fmla="*/ 2147483646 w 149"/>
                <a:gd name="T75" fmla="*/ 2147483646 h 704"/>
                <a:gd name="T76" fmla="*/ 2147483646 w 149"/>
                <a:gd name="T77" fmla="*/ 2147483646 h 704"/>
                <a:gd name="T78" fmla="*/ 2147483646 w 149"/>
                <a:gd name="T79" fmla="*/ 2147483646 h 704"/>
                <a:gd name="T80" fmla="*/ 2147483646 w 149"/>
                <a:gd name="T81" fmla="*/ 2147483646 h 704"/>
                <a:gd name="T82" fmla="*/ 0 w 149"/>
                <a:gd name="T83" fmla="*/ 0 h 70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149" h="704">
                  <a:moveTo>
                    <a:pt x="0" y="0"/>
                  </a:moveTo>
                  <a:lnTo>
                    <a:pt x="6" y="6"/>
                  </a:lnTo>
                  <a:lnTo>
                    <a:pt x="16" y="14"/>
                  </a:lnTo>
                  <a:lnTo>
                    <a:pt x="28" y="24"/>
                  </a:lnTo>
                  <a:lnTo>
                    <a:pt x="41" y="37"/>
                  </a:lnTo>
                  <a:lnTo>
                    <a:pt x="58" y="53"/>
                  </a:lnTo>
                  <a:lnTo>
                    <a:pt x="73" y="70"/>
                  </a:lnTo>
                  <a:lnTo>
                    <a:pt x="88" y="90"/>
                  </a:lnTo>
                  <a:lnTo>
                    <a:pt x="100" y="113"/>
                  </a:lnTo>
                  <a:lnTo>
                    <a:pt x="112" y="137"/>
                  </a:lnTo>
                  <a:lnTo>
                    <a:pt x="120" y="165"/>
                  </a:lnTo>
                  <a:lnTo>
                    <a:pt x="124" y="196"/>
                  </a:lnTo>
                  <a:lnTo>
                    <a:pt x="126" y="228"/>
                  </a:lnTo>
                  <a:lnTo>
                    <a:pt x="120" y="264"/>
                  </a:lnTo>
                  <a:lnTo>
                    <a:pt x="109" y="302"/>
                  </a:lnTo>
                  <a:lnTo>
                    <a:pt x="92" y="342"/>
                  </a:lnTo>
                  <a:lnTo>
                    <a:pt x="67" y="386"/>
                  </a:lnTo>
                  <a:lnTo>
                    <a:pt x="39" y="436"/>
                  </a:lnTo>
                  <a:lnTo>
                    <a:pt x="21" y="482"/>
                  </a:lnTo>
                  <a:lnTo>
                    <a:pt x="10" y="525"/>
                  </a:lnTo>
                  <a:lnTo>
                    <a:pt x="6" y="566"/>
                  </a:lnTo>
                  <a:lnTo>
                    <a:pt x="6" y="605"/>
                  </a:lnTo>
                  <a:lnTo>
                    <a:pt x="8" y="641"/>
                  </a:lnTo>
                  <a:lnTo>
                    <a:pt x="12" y="673"/>
                  </a:lnTo>
                  <a:lnTo>
                    <a:pt x="14" y="704"/>
                  </a:lnTo>
                  <a:lnTo>
                    <a:pt x="41" y="688"/>
                  </a:lnTo>
                  <a:lnTo>
                    <a:pt x="39" y="680"/>
                  </a:lnTo>
                  <a:lnTo>
                    <a:pt x="36" y="657"/>
                  </a:lnTo>
                  <a:lnTo>
                    <a:pt x="33" y="622"/>
                  </a:lnTo>
                  <a:lnTo>
                    <a:pt x="35" y="575"/>
                  </a:lnTo>
                  <a:lnTo>
                    <a:pt x="41" y="519"/>
                  </a:lnTo>
                  <a:lnTo>
                    <a:pt x="58" y="455"/>
                  </a:lnTo>
                  <a:lnTo>
                    <a:pt x="86" y="386"/>
                  </a:lnTo>
                  <a:lnTo>
                    <a:pt x="129" y="313"/>
                  </a:lnTo>
                  <a:lnTo>
                    <a:pt x="143" y="279"/>
                  </a:lnTo>
                  <a:lnTo>
                    <a:pt x="149" y="235"/>
                  </a:lnTo>
                  <a:lnTo>
                    <a:pt x="144" y="184"/>
                  </a:lnTo>
                  <a:lnTo>
                    <a:pt x="131" y="134"/>
                  </a:lnTo>
                  <a:lnTo>
                    <a:pt x="109" y="85"/>
                  </a:lnTo>
                  <a:lnTo>
                    <a:pt x="81" y="44"/>
                  </a:lnTo>
                  <a:lnTo>
                    <a:pt x="44" y="14"/>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3" name="Freeform 43"/>
            <p:cNvSpPr>
              <a:spLocks/>
            </p:cNvSpPr>
            <p:nvPr userDrawn="1"/>
          </p:nvSpPr>
          <p:spPr bwMode="ltGray">
            <a:xfrm>
              <a:off x="0" y="1848"/>
              <a:ext cx="36" cy="132"/>
            </a:xfrm>
            <a:custGeom>
              <a:avLst/>
              <a:gdLst>
                <a:gd name="T0" fmla="*/ 0 w 36"/>
                <a:gd name="T1" fmla="*/ 0 h 132"/>
                <a:gd name="T2" fmla="*/ 36 w 36"/>
                <a:gd name="T3" fmla="*/ 12 h 132"/>
                <a:gd name="T4" fmla="*/ 0 w 36"/>
                <a:gd name="T5" fmla="*/ 132 h 132"/>
                <a:gd name="T6" fmla="*/ 0 w 36"/>
                <a:gd name="T7" fmla="*/ 0 h 1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6" h="132">
                  <a:moveTo>
                    <a:pt x="0" y="0"/>
                  </a:moveTo>
                  <a:lnTo>
                    <a:pt x="36" y="12"/>
                  </a:lnTo>
                  <a:lnTo>
                    <a:pt x="0" y="132"/>
                  </a:lnTo>
                  <a:lnTo>
                    <a:pt x="0" y="0"/>
                  </a:ln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53295" name="Rectangle 47"/>
          <p:cNvSpPr>
            <a:spLocks noGrp="1" noChangeArrowheads="1"/>
          </p:cNvSpPr>
          <p:nvPr>
            <p:ph type="ctrTitle"/>
          </p:nvPr>
        </p:nvSpPr>
        <p:spPr>
          <a:xfrm>
            <a:off x="2455863" y="596900"/>
            <a:ext cx="6192837" cy="3581400"/>
          </a:xfrm>
          <a:extLst>
            <a:ext uri="{909E8E84-426E-40DD-AFC4-6F175D3DCCD1}">
              <a14:hiddenFill xmlns:a14="http://schemas.microsoft.com/office/drawing/2010/main">
                <a:solidFill>
                  <a:srgbClr val="FF3300"/>
                </a:solidFill>
              </a14:hiddenFill>
            </a:ext>
            <a:ext uri="{AF507438-7753-43E0-B8FC-AC1667EBCBE1}">
              <a14:hiddenEffects xmlns:a14="http://schemas.microsoft.com/office/drawing/2010/main">
                <a:effectLst>
                  <a:outerShdw dist="45791" dir="3378596" algn="ctr" rotWithShape="0">
                    <a:srgbClr val="993366"/>
                  </a:outerShdw>
                </a:effectLst>
              </a14:hiddenEffects>
            </a:ext>
          </a:extLst>
        </p:spPr>
        <p:txBody>
          <a:bodyPr/>
          <a:lstStyle>
            <a:lvl1pPr>
              <a:defRPr sz="5200" b="1"/>
            </a:lvl1pPr>
          </a:lstStyle>
          <a:p>
            <a:pPr lvl="0"/>
            <a:r>
              <a:rPr lang="zh-CN" altLang="en-US" noProof="0" smtClean="0"/>
              <a:t>单击此处编辑母版标题样式</a:t>
            </a:r>
          </a:p>
        </p:txBody>
      </p:sp>
      <p:sp>
        <p:nvSpPr>
          <p:cNvPr id="53296" name="Rectangle 48"/>
          <p:cNvSpPr>
            <a:spLocks noGrp="1" noChangeArrowheads="1"/>
          </p:cNvSpPr>
          <p:nvPr>
            <p:ph type="subTitle" idx="1"/>
          </p:nvPr>
        </p:nvSpPr>
        <p:spPr>
          <a:xfrm>
            <a:off x="2489200" y="4279900"/>
            <a:ext cx="6146800" cy="1485900"/>
          </a:xfrm>
        </p:spPr>
        <p:txBody>
          <a:bodyPr/>
          <a:lstStyle>
            <a:lvl1pPr marL="0" indent="0" algn="ctr">
              <a:buFontTx/>
              <a:buNone/>
              <a:defRPr b="1">
                <a:effectLst>
                  <a:outerShdw blurRad="38100" dist="38100" dir="2700000" algn="tl">
                    <a:srgbClr val="C0C0C0"/>
                  </a:outerShdw>
                </a:effectLst>
              </a:defRPr>
            </a:lvl1pPr>
          </a:lstStyle>
          <a:p>
            <a:pPr lvl="0"/>
            <a:r>
              <a:rPr lang="zh-CN" altLang="en-US" noProof="0" smtClean="0"/>
              <a:t>单击此处编辑母版副标题样式</a:t>
            </a:r>
          </a:p>
        </p:txBody>
      </p:sp>
      <p:sp>
        <p:nvSpPr>
          <p:cNvPr id="46" name="Rectangle 44"/>
          <p:cNvSpPr>
            <a:spLocks noGrp="1" noChangeArrowheads="1"/>
          </p:cNvSpPr>
          <p:nvPr>
            <p:ph type="dt" sz="half" idx="10"/>
          </p:nvPr>
        </p:nvSpPr>
        <p:spPr>
          <a:xfrm>
            <a:off x="457200" y="6248400"/>
            <a:ext cx="2133600" cy="457200"/>
          </a:xfrm>
          <a:prstGeom prst="rect">
            <a:avLst/>
          </a:prstGeom>
        </p:spPr>
        <p:txBody>
          <a:bodyPr/>
          <a:lstStyle>
            <a:lvl1pPr algn="ctr" eaLnBrk="1" hangingPunct="1">
              <a:defRPr/>
            </a:lvl1pPr>
          </a:lstStyle>
          <a:p>
            <a:pPr>
              <a:defRPr/>
            </a:pPr>
            <a:endParaRPr lang="en-US" altLang="zh-CN"/>
          </a:p>
        </p:txBody>
      </p:sp>
      <p:sp>
        <p:nvSpPr>
          <p:cNvPr id="47" name="Rectangle 45"/>
          <p:cNvSpPr>
            <a:spLocks noGrp="1" noChangeArrowheads="1"/>
          </p:cNvSpPr>
          <p:nvPr>
            <p:ph type="ftr" sz="quarter" idx="11"/>
          </p:nvPr>
        </p:nvSpPr>
        <p:spPr>
          <a:xfrm>
            <a:off x="3124200" y="6248400"/>
            <a:ext cx="2895600" cy="457200"/>
          </a:xfrm>
          <a:prstGeom prst="rect">
            <a:avLst/>
          </a:prstGeom>
        </p:spPr>
        <p:txBody>
          <a:bodyPr/>
          <a:lstStyle>
            <a:lvl1pPr algn="ctr" eaLnBrk="1" hangingPunct="1">
              <a:defRPr/>
            </a:lvl1pPr>
          </a:lstStyle>
          <a:p>
            <a:pPr>
              <a:defRPr/>
            </a:pPr>
            <a:endParaRPr lang="en-US" altLang="zh-CN"/>
          </a:p>
        </p:txBody>
      </p:sp>
      <p:sp>
        <p:nvSpPr>
          <p:cNvPr id="48" name="Rectangle 46"/>
          <p:cNvSpPr>
            <a:spLocks noGrp="1" noChangeArrowheads="1"/>
          </p:cNvSpPr>
          <p:nvPr>
            <p:ph type="sldNum" sz="quarter" idx="12"/>
          </p:nvPr>
        </p:nvSpPr>
        <p:spPr>
          <a:xfrm>
            <a:off x="6553200" y="6243638"/>
            <a:ext cx="2133600" cy="457200"/>
          </a:xfrm>
          <a:prstGeom prst="rect">
            <a:avLst/>
          </a:prstGeom>
        </p:spPr>
        <p:txBody>
          <a:bodyPr vert="horz" wrap="square" lIns="91440" tIns="45720" rIns="91440" bIns="45720" numCol="1" anchor="t" anchorCtr="0" compatLnSpc="1">
            <a:prstTxWarp prst="textNoShape">
              <a:avLst/>
            </a:prstTxWarp>
          </a:bodyPr>
          <a:lstStyle>
            <a:lvl1pPr algn="ctr" eaLnBrk="1" hangingPunct="1">
              <a:defRPr/>
            </a:lvl1pPr>
          </a:lstStyle>
          <a:p>
            <a:pPr>
              <a:defRPr/>
            </a:pPr>
            <a:fld id="{D1DEBB2D-842F-4D7E-88E7-490D1DFAD26B}" type="slidenum">
              <a:rPr lang="en-US" altLang="zh-CN"/>
              <a:pPr>
                <a:defRPr/>
              </a:pPr>
              <a:t>‹#›</a:t>
            </a:fld>
            <a:endParaRPr lang="en-US" altLang="zh-CN"/>
          </a:p>
        </p:txBody>
      </p:sp>
    </p:spTree>
    <p:extLst>
      <p:ext uri="{BB962C8B-B14F-4D97-AF65-F5344CB8AC3E}">
        <p14:creationId xmlns:p14="http://schemas.microsoft.com/office/powerpoint/2010/main" val="35234645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7"/>
          <p:cNvSpPr>
            <a:spLocks noGrp="1" noChangeArrowheads="1"/>
          </p:cNvSpPr>
          <p:nvPr>
            <p:ph type="dt" sz="half" idx="10"/>
          </p:nvPr>
        </p:nvSpPr>
        <p:spPr>
          <a:xfrm>
            <a:off x="457200" y="6243638"/>
            <a:ext cx="2133600" cy="457200"/>
          </a:xfrm>
          <a:prstGeom prst="rect">
            <a:avLst/>
          </a:prstGeom>
        </p:spPr>
        <p:txBody>
          <a:bodyPr/>
          <a:lstStyle>
            <a:lvl1pPr algn="ctr" eaLnBrk="1" hangingPunct="1">
              <a:defRPr/>
            </a:lvl1pPr>
          </a:lstStyle>
          <a:p>
            <a:pPr>
              <a:defRPr/>
            </a:pPr>
            <a:endParaRPr lang="en-US" altLang="zh-CN"/>
          </a:p>
        </p:txBody>
      </p:sp>
      <p:sp>
        <p:nvSpPr>
          <p:cNvPr id="5" name="Rectangle 48"/>
          <p:cNvSpPr>
            <a:spLocks noGrp="1" noChangeArrowheads="1"/>
          </p:cNvSpPr>
          <p:nvPr>
            <p:ph type="ftr" sz="quarter" idx="11"/>
          </p:nvPr>
        </p:nvSpPr>
        <p:spPr>
          <a:xfrm>
            <a:off x="3124200" y="6248400"/>
            <a:ext cx="2895600" cy="457200"/>
          </a:xfrm>
          <a:prstGeom prst="rect">
            <a:avLst/>
          </a:prstGeom>
        </p:spPr>
        <p:txBody>
          <a:bodyPr/>
          <a:lstStyle>
            <a:lvl1pPr algn="ctr" eaLnBrk="1" hangingPunct="1">
              <a:defRPr/>
            </a:lvl1pPr>
          </a:lstStyle>
          <a:p>
            <a:pPr>
              <a:defRPr/>
            </a:pPr>
            <a:endParaRPr lang="en-US" altLang="zh-CN"/>
          </a:p>
        </p:txBody>
      </p:sp>
      <p:sp>
        <p:nvSpPr>
          <p:cNvPr id="6" name="Rectangle 49"/>
          <p:cNvSpPr>
            <a:spLocks noGrp="1" noChangeArrowheads="1"/>
          </p:cNvSpPr>
          <p:nvPr>
            <p:ph type="sldNum" sz="quarter" idx="12"/>
          </p:nvPr>
        </p:nvSpPr>
        <p:spPr>
          <a:xfrm>
            <a:off x="6553200" y="6243638"/>
            <a:ext cx="2133600" cy="457200"/>
          </a:xfrm>
          <a:prstGeom prst="rect">
            <a:avLst/>
          </a:prstGeom>
        </p:spPr>
        <p:txBody>
          <a:bodyPr vert="horz" wrap="square" lIns="91440" tIns="45720" rIns="91440" bIns="45720" numCol="1" anchor="t" anchorCtr="0" compatLnSpc="1">
            <a:prstTxWarp prst="textNoShape">
              <a:avLst/>
            </a:prstTxWarp>
          </a:bodyPr>
          <a:lstStyle>
            <a:lvl1pPr algn="ctr" eaLnBrk="1" hangingPunct="1">
              <a:defRPr/>
            </a:lvl1pPr>
          </a:lstStyle>
          <a:p>
            <a:pPr>
              <a:defRPr/>
            </a:pPr>
            <a:fld id="{E01FCB76-59C2-49C8-AF3A-DF22D0816062}" type="slidenum">
              <a:rPr lang="en-US" altLang="zh-CN"/>
              <a:pPr>
                <a:defRPr/>
              </a:pPr>
              <a:t>‹#›</a:t>
            </a:fld>
            <a:endParaRPr lang="en-US" altLang="zh-CN"/>
          </a:p>
        </p:txBody>
      </p:sp>
    </p:spTree>
    <p:extLst>
      <p:ext uri="{BB962C8B-B14F-4D97-AF65-F5344CB8AC3E}">
        <p14:creationId xmlns:p14="http://schemas.microsoft.com/office/powerpoint/2010/main" val="18335842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456113"/>
          </a:xfrm>
        </p:spPr>
        <p:txBody>
          <a:bodyPr/>
          <a:lstStyle>
            <a:lvl1pPr>
              <a:lnSpc>
                <a:spcPct val="125000"/>
              </a:lnSpc>
              <a:spcBef>
                <a:spcPts val="0"/>
              </a:spcBef>
              <a:defRPr sz="2800"/>
            </a:lvl1pPr>
            <a:lvl2pPr>
              <a:lnSpc>
                <a:spcPct val="125000"/>
              </a:lnSpc>
              <a:spcBef>
                <a:spcPts val="0"/>
              </a:spcBef>
              <a:defRPr sz="2400"/>
            </a:lvl2pPr>
            <a:lvl3pPr>
              <a:lnSpc>
                <a:spcPct val="125000"/>
              </a:lnSpc>
              <a:spcBef>
                <a:spcPts val="0"/>
              </a:spcBef>
              <a:defRPr sz="2000"/>
            </a:lvl3pPr>
            <a:lvl4pPr>
              <a:lnSpc>
                <a:spcPct val="125000"/>
              </a:lnSpc>
              <a:spcBef>
                <a:spcPts val="0"/>
              </a:spcBef>
              <a:defRPr sz="1800"/>
            </a:lvl4pPr>
            <a:lvl5pPr>
              <a:lnSpc>
                <a:spcPct val="125000"/>
              </a:lnSpc>
              <a:spcBef>
                <a:spcPts val="0"/>
              </a:spcBef>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456113"/>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lang="zh-CN" altLang="en-US" sz="2800" smtClean="0"/>
            </a:lvl1pPr>
            <a:lvl2pPr>
              <a:defRPr lang="zh-CN" altLang="en-US" sz="2400" smtClean="0"/>
            </a:lvl2pPr>
            <a:lvl3pPr>
              <a:defRPr lang="zh-CN" altLang="en-US" sz="2000" smtClean="0"/>
            </a:lvl3pPr>
            <a:lvl4pPr>
              <a:defRPr lang="zh-CN" altLang="en-US" sz="1800" smtClean="0"/>
            </a:lvl4pPr>
            <a:lvl5pPr>
              <a:defRPr lang="zh-CN" altLang="en-US" sz="18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7"/>
          <p:cNvSpPr>
            <a:spLocks noGrp="1" noChangeArrowheads="1"/>
          </p:cNvSpPr>
          <p:nvPr>
            <p:ph type="dt" sz="half" idx="10"/>
          </p:nvPr>
        </p:nvSpPr>
        <p:spPr>
          <a:xfrm>
            <a:off x="457200" y="6243638"/>
            <a:ext cx="2133600" cy="457200"/>
          </a:xfrm>
          <a:prstGeom prst="rect">
            <a:avLst/>
          </a:prstGeom>
        </p:spPr>
        <p:txBody>
          <a:bodyPr/>
          <a:lstStyle>
            <a:lvl1pPr algn="ctr" eaLnBrk="1" hangingPunct="1">
              <a:defRPr/>
            </a:lvl1pPr>
          </a:lstStyle>
          <a:p>
            <a:pPr>
              <a:defRPr/>
            </a:pPr>
            <a:endParaRPr lang="en-US" altLang="zh-CN"/>
          </a:p>
        </p:txBody>
      </p:sp>
      <p:sp>
        <p:nvSpPr>
          <p:cNvPr id="6" name="Rectangle 48"/>
          <p:cNvSpPr>
            <a:spLocks noGrp="1" noChangeArrowheads="1"/>
          </p:cNvSpPr>
          <p:nvPr>
            <p:ph type="ftr" sz="quarter" idx="11"/>
          </p:nvPr>
        </p:nvSpPr>
        <p:spPr>
          <a:xfrm>
            <a:off x="3124200" y="6248400"/>
            <a:ext cx="2895600" cy="457200"/>
          </a:xfrm>
          <a:prstGeom prst="rect">
            <a:avLst/>
          </a:prstGeom>
        </p:spPr>
        <p:txBody>
          <a:bodyPr/>
          <a:lstStyle>
            <a:lvl1pPr algn="ctr" eaLnBrk="1" hangingPunct="1">
              <a:defRPr/>
            </a:lvl1pPr>
          </a:lstStyle>
          <a:p>
            <a:pPr>
              <a:defRPr/>
            </a:pPr>
            <a:endParaRPr lang="en-US" altLang="zh-CN"/>
          </a:p>
        </p:txBody>
      </p:sp>
      <p:sp>
        <p:nvSpPr>
          <p:cNvPr id="7" name="Rectangle 49"/>
          <p:cNvSpPr>
            <a:spLocks noGrp="1" noChangeArrowheads="1"/>
          </p:cNvSpPr>
          <p:nvPr>
            <p:ph type="sldNum" sz="quarter" idx="12"/>
          </p:nvPr>
        </p:nvSpPr>
        <p:spPr>
          <a:xfrm>
            <a:off x="6553200" y="6243638"/>
            <a:ext cx="2133600" cy="457200"/>
          </a:xfrm>
          <a:prstGeom prst="rect">
            <a:avLst/>
          </a:prstGeom>
        </p:spPr>
        <p:txBody>
          <a:bodyPr vert="horz" wrap="square" lIns="91440" tIns="45720" rIns="91440" bIns="45720" numCol="1" anchor="t" anchorCtr="0" compatLnSpc="1">
            <a:prstTxWarp prst="textNoShape">
              <a:avLst/>
            </a:prstTxWarp>
          </a:bodyPr>
          <a:lstStyle>
            <a:lvl1pPr algn="ctr" eaLnBrk="1" hangingPunct="1">
              <a:defRPr/>
            </a:lvl1pPr>
          </a:lstStyle>
          <a:p>
            <a:pPr>
              <a:defRPr/>
            </a:pPr>
            <a:fld id="{7C270BC3-06BF-4A15-9854-BEC26D6F25DE}" type="slidenum">
              <a:rPr lang="en-US" altLang="zh-CN"/>
              <a:pPr>
                <a:defRPr/>
              </a:pPr>
              <a:t>‹#›</a:t>
            </a:fld>
            <a:endParaRPr lang="en-US" altLang="zh-CN"/>
          </a:p>
        </p:txBody>
      </p:sp>
    </p:spTree>
    <p:extLst>
      <p:ext uri="{BB962C8B-B14F-4D97-AF65-F5344CB8AC3E}">
        <p14:creationId xmlns:p14="http://schemas.microsoft.com/office/powerpoint/2010/main" val="36079650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7"/>
          <p:cNvSpPr>
            <a:spLocks noGrp="1" noChangeArrowheads="1"/>
          </p:cNvSpPr>
          <p:nvPr>
            <p:ph type="dt" sz="half" idx="10"/>
          </p:nvPr>
        </p:nvSpPr>
        <p:spPr>
          <a:xfrm>
            <a:off x="457200" y="6243638"/>
            <a:ext cx="2133600" cy="457200"/>
          </a:xfrm>
          <a:prstGeom prst="rect">
            <a:avLst/>
          </a:prstGeom>
        </p:spPr>
        <p:txBody>
          <a:bodyPr/>
          <a:lstStyle>
            <a:lvl1pPr algn="ctr" eaLnBrk="1" hangingPunct="1">
              <a:defRPr/>
            </a:lvl1pPr>
          </a:lstStyle>
          <a:p>
            <a:pPr>
              <a:defRPr/>
            </a:pPr>
            <a:endParaRPr lang="en-US" altLang="zh-CN"/>
          </a:p>
        </p:txBody>
      </p:sp>
      <p:sp>
        <p:nvSpPr>
          <p:cNvPr id="8" name="Rectangle 48"/>
          <p:cNvSpPr>
            <a:spLocks noGrp="1" noChangeArrowheads="1"/>
          </p:cNvSpPr>
          <p:nvPr>
            <p:ph type="ftr" sz="quarter" idx="11"/>
          </p:nvPr>
        </p:nvSpPr>
        <p:spPr>
          <a:xfrm>
            <a:off x="3124200" y="6248400"/>
            <a:ext cx="2895600" cy="457200"/>
          </a:xfrm>
          <a:prstGeom prst="rect">
            <a:avLst/>
          </a:prstGeom>
        </p:spPr>
        <p:txBody>
          <a:bodyPr/>
          <a:lstStyle>
            <a:lvl1pPr algn="ctr" eaLnBrk="1" hangingPunct="1">
              <a:defRPr/>
            </a:lvl1pPr>
          </a:lstStyle>
          <a:p>
            <a:pPr>
              <a:defRPr/>
            </a:pPr>
            <a:endParaRPr lang="en-US" altLang="zh-CN"/>
          </a:p>
        </p:txBody>
      </p:sp>
      <p:sp>
        <p:nvSpPr>
          <p:cNvPr id="9" name="Rectangle 49"/>
          <p:cNvSpPr>
            <a:spLocks noGrp="1" noChangeArrowheads="1"/>
          </p:cNvSpPr>
          <p:nvPr>
            <p:ph type="sldNum" sz="quarter" idx="12"/>
          </p:nvPr>
        </p:nvSpPr>
        <p:spPr>
          <a:xfrm>
            <a:off x="6553200" y="6243638"/>
            <a:ext cx="2133600" cy="457200"/>
          </a:xfrm>
          <a:prstGeom prst="rect">
            <a:avLst/>
          </a:prstGeom>
        </p:spPr>
        <p:txBody>
          <a:bodyPr vert="horz" wrap="square" lIns="91440" tIns="45720" rIns="91440" bIns="45720" numCol="1" anchor="t" anchorCtr="0" compatLnSpc="1">
            <a:prstTxWarp prst="textNoShape">
              <a:avLst/>
            </a:prstTxWarp>
          </a:bodyPr>
          <a:lstStyle>
            <a:lvl1pPr algn="ctr" eaLnBrk="1" hangingPunct="1">
              <a:defRPr/>
            </a:lvl1pPr>
          </a:lstStyle>
          <a:p>
            <a:pPr>
              <a:defRPr/>
            </a:pPr>
            <a:fld id="{57B17797-D515-49F6-A5C7-9859B1586CDE}" type="slidenum">
              <a:rPr lang="en-US" altLang="zh-CN"/>
              <a:pPr>
                <a:defRPr/>
              </a:pPr>
              <a:t>‹#›</a:t>
            </a:fld>
            <a:endParaRPr lang="en-US" altLang="zh-CN"/>
          </a:p>
        </p:txBody>
      </p:sp>
    </p:spTree>
    <p:extLst>
      <p:ext uri="{BB962C8B-B14F-4D97-AF65-F5344CB8AC3E}">
        <p14:creationId xmlns:p14="http://schemas.microsoft.com/office/powerpoint/2010/main" val="16841608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7"/>
          <p:cNvSpPr>
            <a:spLocks noGrp="1" noChangeArrowheads="1"/>
          </p:cNvSpPr>
          <p:nvPr>
            <p:ph type="dt" sz="half" idx="10"/>
          </p:nvPr>
        </p:nvSpPr>
        <p:spPr>
          <a:xfrm>
            <a:off x="457200" y="6243638"/>
            <a:ext cx="2133600" cy="457200"/>
          </a:xfrm>
          <a:prstGeom prst="rect">
            <a:avLst/>
          </a:prstGeom>
        </p:spPr>
        <p:txBody>
          <a:bodyPr/>
          <a:lstStyle>
            <a:lvl1pPr algn="ctr" eaLnBrk="1" hangingPunct="1">
              <a:defRPr/>
            </a:lvl1pPr>
          </a:lstStyle>
          <a:p>
            <a:pPr>
              <a:defRPr/>
            </a:pPr>
            <a:endParaRPr lang="en-US" altLang="zh-CN"/>
          </a:p>
        </p:txBody>
      </p:sp>
      <p:sp>
        <p:nvSpPr>
          <p:cNvPr id="4" name="Rectangle 48"/>
          <p:cNvSpPr>
            <a:spLocks noGrp="1" noChangeArrowheads="1"/>
          </p:cNvSpPr>
          <p:nvPr>
            <p:ph type="ftr" sz="quarter" idx="11"/>
          </p:nvPr>
        </p:nvSpPr>
        <p:spPr>
          <a:xfrm>
            <a:off x="3124200" y="6248400"/>
            <a:ext cx="2895600" cy="457200"/>
          </a:xfrm>
          <a:prstGeom prst="rect">
            <a:avLst/>
          </a:prstGeom>
        </p:spPr>
        <p:txBody>
          <a:bodyPr/>
          <a:lstStyle>
            <a:lvl1pPr algn="ctr" eaLnBrk="1" hangingPunct="1">
              <a:defRPr/>
            </a:lvl1pPr>
          </a:lstStyle>
          <a:p>
            <a:pPr>
              <a:defRPr/>
            </a:pPr>
            <a:endParaRPr lang="en-US" altLang="zh-CN"/>
          </a:p>
        </p:txBody>
      </p:sp>
      <p:sp>
        <p:nvSpPr>
          <p:cNvPr id="5" name="Rectangle 49"/>
          <p:cNvSpPr>
            <a:spLocks noGrp="1" noChangeArrowheads="1"/>
          </p:cNvSpPr>
          <p:nvPr>
            <p:ph type="sldNum" sz="quarter" idx="12"/>
          </p:nvPr>
        </p:nvSpPr>
        <p:spPr>
          <a:xfrm>
            <a:off x="6553200" y="6243638"/>
            <a:ext cx="2133600" cy="457200"/>
          </a:xfrm>
          <a:prstGeom prst="rect">
            <a:avLst/>
          </a:prstGeom>
        </p:spPr>
        <p:txBody>
          <a:bodyPr vert="horz" wrap="square" lIns="91440" tIns="45720" rIns="91440" bIns="45720" numCol="1" anchor="t" anchorCtr="0" compatLnSpc="1">
            <a:prstTxWarp prst="textNoShape">
              <a:avLst/>
            </a:prstTxWarp>
          </a:bodyPr>
          <a:lstStyle>
            <a:lvl1pPr algn="ctr" eaLnBrk="1" hangingPunct="1">
              <a:defRPr/>
            </a:lvl1pPr>
          </a:lstStyle>
          <a:p>
            <a:pPr>
              <a:defRPr/>
            </a:pPr>
            <a:fld id="{EDEA0535-634D-4E16-BE19-A9BCC244252C}" type="slidenum">
              <a:rPr lang="en-US" altLang="zh-CN"/>
              <a:pPr>
                <a:defRPr/>
              </a:pPr>
              <a:t>‹#›</a:t>
            </a:fld>
            <a:endParaRPr lang="en-US" altLang="zh-CN"/>
          </a:p>
        </p:txBody>
      </p:sp>
    </p:spTree>
    <p:extLst>
      <p:ext uri="{BB962C8B-B14F-4D97-AF65-F5344CB8AC3E}">
        <p14:creationId xmlns:p14="http://schemas.microsoft.com/office/powerpoint/2010/main" val="20865509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7"/>
          <p:cNvSpPr>
            <a:spLocks noGrp="1" noChangeArrowheads="1"/>
          </p:cNvSpPr>
          <p:nvPr>
            <p:ph type="dt" sz="half" idx="10"/>
          </p:nvPr>
        </p:nvSpPr>
        <p:spPr>
          <a:xfrm>
            <a:off x="457200" y="6243638"/>
            <a:ext cx="2133600" cy="457200"/>
          </a:xfrm>
          <a:prstGeom prst="rect">
            <a:avLst/>
          </a:prstGeom>
        </p:spPr>
        <p:txBody>
          <a:bodyPr/>
          <a:lstStyle>
            <a:lvl1pPr algn="ctr" eaLnBrk="1" hangingPunct="1">
              <a:defRPr/>
            </a:lvl1pPr>
          </a:lstStyle>
          <a:p>
            <a:pPr>
              <a:defRPr/>
            </a:pPr>
            <a:endParaRPr lang="en-US" altLang="zh-CN"/>
          </a:p>
        </p:txBody>
      </p:sp>
      <p:sp>
        <p:nvSpPr>
          <p:cNvPr id="3" name="Rectangle 48"/>
          <p:cNvSpPr>
            <a:spLocks noGrp="1" noChangeArrowheads="1"/>
          </p:cNvSpPr>
          <p:nvPr>
            <p:ph type="ftr" sz="quarter" idx="11"/>
          </p:nvPr>
        </p:nvSpPr>
        <p:spPr>
          <a:xfrm>
            <a:off x="3124200" y="6248400"/>
            <a:ext cx="2895600" cy="457200"/>
          </a:xfrm>
          <a:prstGeom prst="rect">
            <a:avLst/>
          </a:prstGeom>
        </p:spPr>
        <p:txBody>
          <a:bodyPr/>
          <a:lstStyle>
            <a:lvl1pPr algn="ctr" eaLnBrk="1" hangingPunct="1">
              <a:defRPr/>
            </a:lvl1pPr>
          </a:lstStyle>
          <a:p>
            <a:pPr>
              <a:defRPr/>
            </a:pPr>
            <a:endParaRPr lang="en-US" altLang="zh-CN"/>
          </a:p>
        </p:txBody>
      </p:sp>
      <p:sp>
        <p:nvSpPr>
          <p:cNvPr id="4" name="Rectangle 49"/>
          <p:cNvSpPr>
            <a:spLocks noGrp="1" noChangeArrowheads="1"/>
          </p:cNvSpPr>
          <p:nvPr>
            <p:ph type="sldNum" sz="quarter" idx="12"/>
          </p:nvPr>
        </p:nvSpPr>
        <p:spPr>
          <a:xfrm>
            <a:off x="6553200" y="6243638"/>
            <a:ext cx="2133600" cy="457200"/>
          </a:xfrm>
          <a:prstGeom prst="rect">
            <a:avLst/>
          </a:prstGeom>
        </p:spPr>
        <p:txBody>
          <a:bodyPr vert="horz" wrap="square" lIns="91440" tIns="45720" rIns="91440" bIns="45720" numCol="1" anchor="t" anchorCtr="0" compatLnSpc="1">
            <a:prstTxWarp prst="textNoShape">
              <a:avLst/>
            </a:prstTxWarp>
          </a:bodyPr>
          <a:lstStyle>
            <a:lvl1pPr algn="ctr" eaLnBrk="1" hangingPunct="1">
              <a:defRPr/>
            </a:lvl1pPr>
          </a:lstStyle>
          <a:p>
            <a:pPr>
              <a:defRPr/>
            </a:pPr>
            <a:fld id="{67E9BB4D-6C66-4E69-91EC-0F52D475A931}" type="slidenum">
              <a:rPr lang="en-US" altLang="zh-CN"/>
              <a:pPr>
                <a:defRPr/>
              </a:pPr>
              <a:t>‹#›</a:t>
            </a:fld>
            <a:endParaRPr lang="en-US" altLang="zh-CN"/>
          </a:p>
        </p:txBody>
      </p:sp>
    </p:spTree>
    <p:extLst>
      <p:ext uri="{BB962C8B-B14F-4D97-AF65-F5344CB8AC3E}">
        <p14:creationId xmlns:p14="http://schemas.microsoft.com/office/powerpoint/2010/main" val="15345991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jpe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21"/>
          <a:srcRect/>
          <a:stretch>
            <a:fillRect/>
          </a:stretch>
        </a:blipFill>
        <a:effectLst/>
      </p:bgPr>
    </p:bg>
    <p:spTree>
      <p:nvGrpSpPr>
        <p:cNvPr id="1" name=""/>
        <p:cNvGrpSpPr/>
        <p:nvPr/>
      </p:nvGrpSpPr>
      <p:grpSpPr>
        <a:xfrm>
          <a:off x="0" y="0"/>
          <a:ext cx="0" cy="0"/>
          <a:chOff x="0" y="0"/>
          <a:chExt cx="0" cy="0"/>
        </a:xfrm>
      </p:grpSpPr>
      <p:sp>
        <p:nvSpPr>
          <p:cNvPr id="52269" name="Rectangle 45"/>
          <p:cNvSpPr>
            <a:spLocks noGrp="1" noChangeArrowheads="1"/>
          </p:cNvSpPr>
          <p:nvPr>
            <p:ph type="title"/>
          </p:nvPr>
        </p:nvSpPr>
        <p:spPr bwMode="auto">
          <a:xfrm>
            <a:off x="457200" y="833438"/>
            <a:ext cx="8229600" cy="68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dirty="0" smtClean="0"/>
              <a:t>单击此处编辑母版标题样式</a:t>
            </a:r>
          </a:p>
        </p:txBody>
      </p:sp>
      <p:sp>
        <p:nvSpPr>
          <p:cNvPr id="1028" name="Rectangle 46"/>
          <p:cNvSpPr>
            <a:spLocks noGrp="1" noChangeArrowheads="1"/>
          </p:cNvSpPr>
          <p:nvPr>
            <p:ph type="body" idx="1"/>
          </p:nvPr>
        </p:nvSpPr>
        <p:spPr bwMode="auto">
          <a:xfrm>
            <a:off x="455613" y="1600200"/>
            <a:ext cx="8231187" cy="445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1034" name="Text Box 55"/>
          <p:cNvSpPr txBox="1">
            <a:spLocks noChangeArrowheads="1"/>
          </p:cNvSpPr>
          <p:nvPr userDrawn="1"/>
        </p:nvSpPr>
        <p:spPr bwMode="auto">
          <a:xfrm>
            <a:off x="6804025" y="260350"/>
            <a:ext cx="23399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algn="ctr" eaLnBrk="1" hangingPunct="1">
              <a:spcBef>
                <a:spcPct val="50000"/>
              </a:spcBef>
              <a:defRPr/>
            </a:pPr>
            <a:r>
              <a:rPr lang="zh-CN" altLang="en-US" sz="2000" dirty="0" smtClean="0">
                <a:solidFill>
                  <a:srgbClr val="000066"/>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第二章 固体的结合</a:t>
            </a:r>
          </a:p>
        </p:txBody>
      </p:sp>
      <p:sp>
        <p:nvSpPr>
          <p:cNvPr id="1035" name="Rectangle 56"/>
          <p:cNvSpPr>
            <a:spLocks noChangeArrowheads="1"/>
          </p:cNvSpPr>
          <p:nvPr userDrawn="1"/>
        </p:nvSpPr>
        <p:spPr bwMode="auto">
          <a:xfrm>
            <a:off x="0" y="17463"/>
            <a:ext cx="7359650" cy="630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a:lnSpc>
                <a:spcPct val="125000"/>
              </a:lnSpc>
              <a:spcBef>
                <a:spcPts val="0"/>
              </a:spcBef>
              <a:defRPr/>
            </a:pPr>
            <a:r>
              <a:rPr kumimoji="1" lang="en-US" altLang="zh-CN" dirty="0" smtClean="0">
                <a:solidFill>
                  <a:schemeClr val="tx1"/>
                </a:solidFill>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rPr>
              <a:t>   2 – 2 </a:t>
            </a:r>
            <a:r>
              <a:rPr kumimoji="1" lang="zh-CN" altLang="en-US" dirty="0" smtClean="0">
                <a:solidFill>
                  <a:schemeClr val="tx1"/>
                </a:solidFill>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rPr>
              <a:t>共价结合      </a:t>
            </a:r>
          </a:p>
        </p:txBody>
      </p:sp>
      <p:sp>
        <p:nvSpPr>
          <p:cNvPr id="52282" name="Text Box 58"/>
          <p:cNvSpPr txBox="1">
            <a:spLocks noChangeArrowheads="1"/>
          </p:cNvSpPr>
          <p:nvPr userDrawn="1"/>
        </p:nvSpPr>
        <p:spPr bwMode="auto">
          <a:xfrm>
            <a:off x="6300788" y="6524625"/>
            <a:ext cx="284321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defRPr/>
            </a:pPr>
            <a:r>
              <a:rPr lang="zh-CN" altLang="en-US" sz="1600" dirty="0">
                <a:solidFill>
                  <a:srgbClr val="000066"/>
                </a:solidFill>
                <a:effectLst>
                  <a:outerShdw blurRad="38100" dist="38100" dir="2700000" algn="tl">
                    <a:srgbClr val="C0C0C0"/>
                  </a:outerShdw>
                </a:effectLst>
                <a:latin typeface="楷体_GB2312"/>
                <a:ea typeface="华文新魏" pitchFamily="2" charset="-122"/>
              </a:rPr>
              <a:t>东北师范大学物理学院</a:t>
            </a:r>
          </a:p>
        </p:txBody>
      </p:sp>
    </p:spTree>
  </p:cSld>
  <p:clrMap bg1="lt1" tx1="dk1" bg2="lt2" tx2="dk2" accent1="accent1" accent2="accent2" accent3="accent3" accent4="accent4" accent5="accent5" accent6="accent6" hlink="hlink" folHlink="folHlink"/>
  <p:sldLayoutIdLst>
    <p:sldLayoutId id="2147484002" r:id="rId1"/>
    <p:sldLayoutId id="2147484003" r:id="rId2"/>
    <p:sldLayoutId id="2147484004" r:id="rId3"/>
    <p:sldLayoutId id="2147484005" r:id="rId4"/>
    <p:sldLayoutId id="2147484006" r:id="rId5"/>
    <p:sldLayoutId id="2147484007" r:id="rId6"/>
    <p:sldLayoutId id="2147484008" r:id="rId7"/>
    <p:sldLayoutId id="2147484009" r:id="rId8"/>
    <p:sldLayoutId id="2147484010" r:id="rId9"/>
    <p:sldLayoutId id="2147484011" r:id="rId10"/>
    <p:sldLayoutId id="2147484012" r:id="rId11"/>
    <p:sldLayoutId id="2147484013" r:id="rId12"/>
    <p:sldLayoutId id="2147484014" r:id="rId13"/>
    <p:sldLayoutId id="2147484015" r:id="rId14"/>
    <p:sldLayoutId id="2147484016" r:id="rId15"/>
    <p:sldLayoutId id="2147484017" r:id="rId16"/>
    <p:sldLayoutId id="2147484018" r:id="rId17"/>
    <p:sldLayoutId id="2147484019" r:id="rId18"/>
    <p:sldLayoutId id="2147484001" r:id="rId19"/>
  </p:sldLayoutIdLst>
  <p:timing>
    <p:tnLst>
      <p:par>
        <p:cTn id="1" dur="indefinite" restart="never" nodeType="tmRoot"/>
      </p:par>
    </p:tnLst>
  </p:timing>
  <p:txStyles>
    <p:titleStyle>
      <a:lvl1pPr algn="ctr" rtl="0" eaLnBrk="0" fontAlgn="base" hangingPunct="0">
        <a:lnSpc>
          <a:spcPct val="90000"/>
        </a:lnSpc>
        <a:spcBef>
          <a:spcPct val="0"/>
        </a:spcBef>
        <a:spcAft>
          <a:spcPct val="0"/>
        </a:spcAft>
        <a:defRPr sz="3000" b="1">
          <a:solidFill>
            <a:schemeClr val="tx1"/>
          </a:solidFill>
          <a:effectLst>
            <a:outerShdw blurRad="38100" dist="38100" dir="2700000" algn="tl">
              <a:srgbClr val="C0C0C0"/>
            </a:outerShdw>
          </a:effectLst>
          <a:latin typeface="Arial Black" panose="020B0A04020102020204" pitchFamily="34" charset="0"/>
          <a:ea typeface="微软雅黑" panose="020B0503020204020204" pitchFamily="34" charset="-122"/>
          <a:cs typeface="+mj-cs"/>
        </a:defRPr>
      </a:lvl1pPr>
      <a:lvl2pPr algn="ctr" rtl="0" eaLnBrk="0" fontAlgn="base" hangingPunct="0">
        <a:lnSpc>
          <a:spcPct val="90000"/>
        </a:lnSpc>
        <a:spcBef>
          <a:spcPct val="0"/>
        </a:spcBef>
        <a:spcAft>
          <a:spcPct val="0"/>
        </a:spcAft>
        <a:defRPr sz="3000" b="1">
          <a:solidFill>
            <a:schemeClr val="tx1"/>
          </a:solidFill>
          <a:effectLst>
            <a:outerShdw blurRad="38100" dist="38100" dir="2700000" algn="tl">
              <a:srgbClr val="C0C0C0"/>
            </a:outerShdw>
          </a:effectLst>
          <a:latin typeface="Arial Black" panose="020B0A04020102020204" pitchFamily="34" charset="0"/>
          <a:ea typeface="微软雅黑" panose="020B0503020204020204" pitchFamily="34" charset="-122"/>
        </a:defRPr>
      </a:lvl2pPr>
      <a:lvl3pPr algn="ctr" rtl="0" eaLnBrk="0" fontAlgn="base" hangingPunct="0">
        <a:lnSpc>
          <a:spcPct val="90000"/>
        </a:lnSpc>
        <a:spcBef>
          <a:spcPct val="0"/>
        </a:spcBef>
        <a:spcAft>
          <a:spcPct val="0"/>
        </a:spcAft>
        <a:defRPr sz="3000" b="1">
          <a:solidFill>
            <a:schemeClr val="tx1"/>
          </a:solidFill>
          <a:effectLst>
            <a:outerShdw blurRad="38100" dist="38100" dir="2700000" algn="tl">
              <a:srgbClr val="C0C0C0"/>
            </a:outerShdw>
          </a:effectLst>
          <a:latin typeface="Arial Black" panose="020B0A04020102020204" pitchFamily="34" charset="0"/>
          <a:ea typeface="微软雅黑" panose="020B0503020204020204" pitchFamily="34" charset="-122"/>
        </a:defRPr>
      </a:lvl3pPr>
      <a:lvl4pPr algn="ctr" rtl="0" eaLnBrk="0" fontAlgn="base" hangingPunct="0">
        <a:lnSpc>
          <a:spcPct val="90000"/>
        </a:lnSpc>
        <a:spcBef>
          <a:spcPct val="0"/>
        </a:spcBef>
        <a:spcAft>
          <a:spcPct val="0"/>
        </a:spcAft>
        <a:defRPr sz="3000" b="1">
          <a:solidFill>
            <a:schemeClr val="tx1"/>
          </a:solidFill>
          <a:effectLst>
            <a:outerShdw blurRad="38100" dist="38100" dir="2700000" algn="tl">
              <a:srgbClr val="C0C0C0"/>
            </a:outerShdw>
          </a:effectLst>
          <a:latin typeface="Arial Black" panose="020B0A04020102020204" pitchFamily="34" charset="0"/>
          <a:ea typeface="微软雅黑" panose="020B0503020204020204" pitchFamily="34" charset="-122"/>
        </a:defRPr>
      </a:lvl4pPr>
      <a:lvl5pPr algn="ctr" rtl="0" eaLnBrk="0" fontAlgn="base" hangingPunct="0">
        <a:lnSpc>
          <a:spcPct val="90000"/>
        </a:lnSpc>
        <a:spcBef>
          <a:spcPct val="0"/>
        </a:spcBef>
        <a:spcAft>
          <a:spcPct val="0"/>
        </a:spcAft>
        <a:defRPr sz="3000" b="1">
          <a:solidFill>
            <a:schemeClr val="tx1"/>
          </a:solidFill>
          <a:effectLst>
            <a:outerShdw blurRad="38100" dist="38100" dir="2700000" algn="tl">
              <a:srgbClr val="C0C0C0"/>
            </a:outerShdw>
          </a:effectLst>
          <a:latin typeface="Arial Black" panose="020B0A04020102020204" pitchFamily="34" charset="0"/>
          <a:ea typeface="微软雅黑" panose="020B0503020204020204" pitchFamily="34" charset="-122"/>
        </a:defRPr>
      </a:lvl5pPr>
      <a:lvl6pPr marL="4572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6pPr>
      <a:lvl7pPr marL="9144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7pPr>
      <a:lvl8pPr marL="13716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8pPr>
      <a:lvl9pPr marL="18288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9pPr>
    </p:titleStyle>
    <p:bodyStyle>
      <a:lvl1pPr marL="342900" indent="-342900" algn="l" rtl="0" eaLnBrk="0" fontAlgn="base" hangingPunct="0">
        <a:spcBef>
          <a:spcPct val="20000"/>
        </a:spcBef>
        <a:spcAft>
          <a:spcPct val="0"/>
        </a:spcAft>
        <a:buChar char="•"/>
        <a:defRPr sz="2600" b="1">
          <a:solidFill>
            <a:schemeClr val="tx1"/>
          </a:solidFill>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cs typeface="+mn-cs"/>
        </a:defRPr>
      </a:lvl1pPr>
      <a:lvl2pPr marL="742950" indent="-285750" algn="l" rtl="0" eaLnBrk="0" fontAlgn="base" hangingPunct="0">
        <a:spcBef>
          <a:spcPct val="20000"/>
        </a:spcBef>
        <a:spcAft>
          <a:spcPct val="0"/>
        </a:spcAft>
        <a:buChar char="–"/>
        <a:defRPr sz="2500" b="1">
          <a:solidFill>
            <a:schemeClr val="tx1"/>
          </a:solidFill>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defRPr>
      </a:lvl2pPr>
      <a:lvl3pPr marL="1143000" indent="-228600" algn="l" rtl="0" eaLnBrk="0" fontAlgn="base" hangingPunct="0">
        <a:spcBef>
          <a:spcPct val="20000"/>
        </a:spcBef>
        <a:spcAft>
          <a:spcPct val="0"/>
        </a:spcAft>
        <a:buChar char="•"/>
        <a:defRPr sz="2400" b="1">
          <a:solidFill>
            <a:schemeClr val="tx1"/>
          </a:solidFill>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defRPr>
      </a:lvl3pPr>
      <a:lvl4pPr marL="1600200" indent="-228600" algn="l" rtl="0" eaLnBrk="0" fontAlgn="base" hangingPunct="0">
        <a:spcBef>
          <a:spcPct val="20000"/>
        </a:spcBef>
        <a:spcAft>
          <a:spcPct val="0"/>
        </a:spcAft>
        <a:buChar char="–"/>
        <a:defRPr sz="2300" b="1">
          <a:solidFill>
            <a:schemeClr val="tx1"/>
          </a:solidFill>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defRPr>
      </a:lvl4pPr>
      <a:lvl5pPr marL="2057400" indent="-228600" algn="l" rtl="0" eaLnBrk="0" fontAlgn="base" hangingPunct="0">
        <a:spcBef>
          <a:spcPct val="20000"/>
        </a:spcBef>
        <a:spcAft>
          <a:spcPct val="0"/>
        </a:spcAft>
        <a:buChar char="»"/>
        <a:defRPr sz="2200" b="1">
          <a:solidFill>
            <a:schemeClr val="tx1"/>
          </a:solidFill>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8.xml"/><Relationship Id="rId1" Type="http://schemas.openxmlformats.org/officeDocument/2006/relationships/vmlDrawing" Target="../drawings/vmlDrawing1.vml"/><Relationship Id="rId6" Type="http://schemas.openxmlformats.org/officeDocument/2006/relationships/image" Target="../media/image4.wmf"/><Relationship Id="rId5" Type="http://schemas.openxmlformats.org/officeDocument/2006/relationships/oleObject" Target="../embeddings/oleObject2.bin"/><Relationship Id="rId4" Type="http://schemas.openxmlformats.org/officeDocument/2006/relationships/image" Target="../media/image3.w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8.xml"/><Relationship Id="rId1" Type="http://schemas.openxmlformats.org/officeDocument/2006/relationships/vmlDrawing" Target="../drawings/vmlDrawing2.vml"/><Relationship Id="rId5" Type="http://schemas.openxmlformats.org/officeDocument/2006/relationships/image" Target="../media/image6.png"/><Relationship Id="rId4" Type="http://schemas.openxmlformats.org/officeDocument/2006/relationships/image" Target="../media/image5.wmf"/></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9.xml"/><Relationship Id="rId1" Type="http://schemas.openxmlformats.org/officeDocument/2006/relationships/vmlDrawing" Target="../drawings/vmlDrawing3.vml"/><Relationship Id="rId5" Type="http://schemas.openxmlformats.org/officeDocument/2006/relationships/image" Target="../media/image9.jpeg"/><Relationship Id="rId4" Type="http://schemas.openxmlformats.org/officeDocument/2006/relationships/image" Target="../media/image8.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a:latin typeface="微软雅黑" panose="020B0503020204020204" pitchFamily="34" charset="-122"/>
              </a:rPr>
              <a:t>§2-2  </a:t>
            </a:r>
            <a:r>
              <a:rPr lang="zh-CN" altLang="en-US" dirty="0">
                <a:latin typeface="微软雅黑" panose="020B0503020204020204" pitchFamily="34" charset="-122"/>
              </a:rPr>
              <a:t>共价</a:t>
            </a:r>
            <a:r>
              <a:rPr lang="zh-CN" altLang="en-US" dirty="0" smtClean="0">
                <a:latin typeface="微软雅黑" panose="020B0503020204020204" pitchFamily="34" charset="-122"/>
              </a:rPr>
              <a:t>结合</a:t>
            </a:r>
            <a:endParaRPr lang="zh-CN" altLang="en-US" dirty="0"/>
          </a:p>
        </p:txBody>
      </p:sp>
      <p:pic>
        <p:nvPicPr>
          <p:cNvPr id="4" name="图片 3"/>
          <p:cNvPicPr>
            <a:picLocks noChangeAspect="1"/>
          </p:cNvPicPr>
          <p:nvPr/>
        </p:nvPicPr>
        <p:blipFill>
          <a:blip r:embed="rId2"/>
          <a:stretch>
            <a:fillRect/>
          </a:stretch>
        </p:blipFill>
        <p:spPr>
          <a:xfrm>
            <a:off x="252610" y="1772816"/>
            <a:ext cx="8638781" cy="4724809"/>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a:latin typeface="微软雅黑" panose="020B0503020204020204" pitchFamily="34" charset="-122"/>
              </a:rPr>
              <a:t>共价键的特性：</a:t>
            </a:r>
            <a:endParaRPr lang="zh-CN" altLang="en-US" dirty="0">
              <a:latin typeface="微软雅黑" panose="020B0503020204020204" pitchFamily="34" charset="-122"/>
            </a:endParaRPr>
          </a:p>
        </p:txBody>
      </p:sp>
      <p:sp>
        <p:nvSpPr>
          <p:cNvPr id="6" name="Rectangle 3"/>
          <p:cNvSpPr txBox="1">
            <a:spLocks noChangeArrowheads="1"/>
          </p:cNvSpPr>
          <p:nvPr/>
        </p:nvSpPr>
        <p:spPr bwMode="auto">
          <a:xfrm>
            <a:off x="-17140" y="1738685"/>
            <a:ext cx="9135120" cy="2986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600" b="1">
                <a:solidFill>
                  <a:schemeClr val="tx1"/>
                </a:solidFill>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cs typeface="+mn-cs"/>
              </a:defRPr>
            </a:lvl1pPr>
            <a:lvl2pPr marL="742950" indent="-285750" algn="l" rtl="0" eaLnBrk="0" fontAlgn="base" hangingPunct="0">
              <a:spcBef>
                <a:spcPct val="20000"/>
              </a:spcBef>
              <a:spcAft>
                <a:spcPct val="0"/>
              </a:spcAft>
              <a:buChar char="–"/>
              <a:defRPr sz="2500" b="1">
                <a:solidFill>
                  <a:schemeClr val="tx1"/>
                </a:solidFill>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defRPr>
            </a:lvl2pPr>
            <a:lvl3pPr marL="1143000" indent="-228600" algn="l" rtl="0" eaLnBrk="0" fontAlgn="base" hangingPunct="0">
              <a:spcBef>
                <a:spcPct val="20000"/>
              </a:spcBef>
              <a:spcAft>
                <a:spcPct val="0"/>
              </a:spcAft>
              <a:buChar char="•"/>
              <a:defRPr sz="2400" b="1">
                <a:solidFill>
                  <a:schemeClr val="tx1"/>
                </a:solidFill>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defRPr>
            </a:lvl3pPr>
            <a:lvl4pPr marL="1600200" indent="-228600" algn="l" rtl="0" eaLnBrk="0" fontAlgn="base" hangingPunct="0">
              <a:spcBef>
                <a:spcPct val="20000"/>
              </a:spcBef>
              <a:spcAft>
                <a:spcPct val="0"/>
              </a:spcAft>
              <a:buChar char="–"/>
              <a:defRPr sz="2300" b="1">
                <a:solidFill>
                  <a:schemeClr val="tx1"/>
                </a:solidFill>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defRPr>
            </a:lvl4pPr>
            <a:lvl5pPr marL="2057400" indent="-228600" algn="l" rtl="0" eaLnBrk="0" fontAlgn="base" hangingPunct="0">
              <a:spcBef>
                <a:spcPct val="20000"/>
              </a:spcBef>
              <a:spcAft>
                <a:spcPct val="0"/>
              </a:spcAft>
              <a:buChar char="»"/>
              <a:defRPr sz="2200" b="1">
                <a:solidFill>
                  <a:schemeClr val="tx1"/>
                </a:solidFill>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234000" indent="0" algn="just">
              <a:lnSpc>
                <a:spcPct val="90000"/>
              </a:lnSpc>
              <a:buFontTx/>
              <a:buNone/>
              <a:defRPr/>
            </a:pPr>
            <a:r>
              <a:rPr lang="zh-CN" altLang="en-US" kern="0" dirty="0" smtClean="0">
                <a:solidFill>
                  <a:srgbClr val="0000CC"/>
                </a:solidFill>
                <a:latin typeface="微软雅黑" panose="020B0503020204020204" pitchFamily="34" charset="-122"/>
              </a:rPr>
              <a:t>饱和性：</a:t>
            </a:r>
            <a:r>
              <a:rPr lang="zh-CN" altLang="en-US" kern="0" dirty="0" smtClean="0">
                <a:solidFill>
                  <a:srgbClr val="110F0D"/>
                </a:solidFill>
                <a:latin typeface="微软雅黑" panose="020B0503020204020204" pitchFamily="34" charset="-122"/>
              </a:rPr>
              <a:t>一个原子所能形成的共价键的数目有一个最大值。</a:t>
            </a:r>
            <a:endParaRPr lang="en-US" altLang="zh-CN" kern="0" dirty="0" smtClean="0">
              <a:latin typeface="微软雅黑" panose="020B0503020204020204" pitchFamily="34" charset="-122"/>
            </a:endParaRPr>
          </a:p>
          <a:p>
            <a:pPr marL="234000" indent="0" algn="just">
              <a:lnSpc>
                <a:spcPct val="125000"/>
              </a:lnSpc>
              <a:buFontTx/>
              <a:buNone/>
              <a:defRPr/>
            </a:pPr>
            <a:r>
              <a:rPr lang="zh-CN" altLang="en-US" sz="2400" kern="0" dirty="0" smtClean="0">
                <a:solidFill>
                  <a:srgbClr val="800000"/>
                </a:solidFill>
                <a:effectLst/>
                <a:latin typeface="微软雅黑" panose="020B0503020204020204" pitchFamily="34" charset="-122"/>
              </a:rPr>
              <a:t>价电子壳层未达到半满</a:t>
            </a:r>
            <a:r>
              <a:rPr lang="zh-CN" altLang="en-US" sz="2400" kern="0" dirty="0" smtClean="0">
                <a:solidFill>
                  <a:srgbClr val="110F0D"/>
                </a:solidFill>
                <a:effectLst/>
                <a:latin typeface="微软雅黑" panose="020B0503020204020204" pitchFamily="34" charset="-122"/>
              </a:rPr>
              <a:t>，所有价电子都可参与成键，</a:t>
            </a:r>
            <a:r>
              <a:rPr lang="zh-CN" altLang="en-US" sz="2400" kern="0" dirty="0">
                <a:solidFill>
                  <a:srgbClr val="110F0D"/>
                </a:solidFill>
                <a:effectLst/>
                <a:latin typeface="微软雅黑" panose="020B0503020204020204" pitchFamily="34" charset="-122"/>
              </a:rPr>
              <a:t>若价电子数为</a:t>
            </a:r>
            <a:r>
              <a:rPr lang="en-US" altLang="zh-CN" sz="2400" kern="0" dirty="0">
                <a:solidFill>
                  <a:srgbClr val="110F0D"/>
                </a:solidFill>
                <a:effectLst/>
                <a:latin typeface="微软雅黑" panose="020B0503020204020204" pitchFamily="34" charset="-122"/>
              </a:rPr>
              <a:t>N</a:t>
            </a:r>
            <a:r>
              <a:rPr lang="zh-CN" altLang="en-US" sz="2400" kern="0" dirty="0">
                <a:solidFill>
                  <a:srgbClr val="110F0D"/>
                </a:solidFill>
                <a:effectLst/>
                <a:latin typeface="微软雅黑" panose="020B0503020204020204" pitchFamily="34" charset="-122"/>
              </a:rPr>
              <a:t>，</a:t>
            </a:r>
            <a:r>
              <a:rPr lang="zh-CN" altLang="en-US" sz="2400" kern="0" dirty="0" smtClean="0">
                <a:solidFill>
                  <a:srgbClr val="002060"/>
                </a:solidFill>
                <a:effectLst/>
                <a:latin typeface="微软雅黑" panose="020B0503020204020204" pitchFamily="34" charset="-122"/>
              </a:rPr>
              <a:t>可成键数＝价电子数</a:t>
            </a:r>
            <a:r>
              <a:rPr lang="en-US" altLang="zh-CN" sz="2400" kern="0" dirty="0" smtClean="0">
                <a:solidFill>
                  <a:srgbClr val="002060"/>
                </a:solidFill>
                <a:effectLst/>
                <a:latin typeface="微软雅黑" panose="020B0503020204020204" pitchFamily="34" charset="-122"/>
              </a:rPr>
              <a:t>N</a:t>
            </a:r>
          </a:p>
          <a:p>
            <a:pPr marL="234000" indent="0" algn="just">
              <a:lnSpc>
                <a:spcPct val="125000"/>
              </a:lnSpc>
              <a:buFontTx/>
              <a:buNone/>
              <a:defRPr/>
            </a:pPr>
            <a:r>
              <a:rPr lang="zh-CN" altLang="en-US" sz="2400" kern="0" dirty="0" smtClean="0">
                <a:solidFill>
                  <a:srgbClr val="800000"/>
                </a:solidFill>
                <a:effectLst/>
                <a:latin typeface="微软雅黑" panose="020B0503020204020204" pitchFamily="34" charset="-122"/>
              </a:rPr>
              <a:t>价电子壳层等于或超过半满</a:t>
            </a:r>
            <a:r>
              <a:rPr lang="zh-CN" altLang="en-US" sz="2400" kern="0" dirty="0" smtClean="0">
                <a:solidFill>
                  <a:srgbClr val="110F0D"/>
                </a:solidFill>
                <a:effectLst/>
                <a:latin typeface="微软雅黑" panose="020B0503020204020204" pitchFamily="34" charset="-122"/>
              </a:rPr>
              <a:t>，重要的共价晶体，价电子态为</a:t>
            </a:r>
            <a:r>
              <a:rPr lang="en-US" altLang="zh-CN" sz="2400" kern="0" dirty="0" smtClean="0">
                <a:solidFill>
                  <a:srgbClr val="110F0D"/>
                </a:solidFill>
                <a:effectLst/>
                <a:latin typeface="微软雅黑" panose="020B0503020204020204" pitchFamily="34" charset="-122"/>
              </a:rPr>
              <a:t>S</a:t>
            </a:r>
            <a:r>
              <a:rPr lang="zh-CN" altLang="en-US" sz="2400" kern="0" dirty="0" smtClean="0">
                <a:solidFill>
                  <a:srgbClr val="110F0D"/>
                </a:solidFill>
                <a:effectLst/>
                <a:latin typeface="微软雅黑" panose="020B0503020204020204" pitchFamily="34" charset="-122"/>
              </a:rPr>
              <a:t>、</a:t>
            </a:r>
            <a:r>
              <a:rPr lang="en-US" altLang="zh-CN" sz="2400" kern="0" dirty="0" smtClean="0">
                <a:solidFill>
                  <a:srgbClr val="110F0D"/>
                </a:solidFill>
                <a:effectLst/>
                <a:latin typeface="微软雅黑" panose="020B0503020204020204" pitchFamily="34" charset="-122"/>
              </a:rPr>
              <a:t>P</a:t>
            </a:r>
            <a:r>
              <a:rPr lang="zh-CN" altLang="en-US" sz="2400" kern="0" dirty="0" smtClean="0">
                <a:solidFill>
                  <a:srgbClr val="110F0D"/>
                </a:solidFill>
                <a:effectLst/>
                <a:latin typeface="微软雅黑" panose="020B0503020204020204" pitchFamily="34" charset="-122"/>
              </a:rPr>
              <a:t>态，满壳层时最多可容纳</a:t>
            </a:r>
            <a:r>
              <a:rPr lang="en-US" altLang="zh-CN" sz="2400" kern="0" dirty="0" smtClean="0">
                <a:solidFill>
                  <a:srgbClr val="110F0D"/>
                </a:solidFill>
                <a:effectLst/>
                <a:latin typeface="微软雅黑" panose="020B0503020204020204" pitchFamily="34" charset="-122"/>
              </a:rPr>
              <a:t>8</a:t>
            </a:r>
            <a:r>
              <a:rPr lang="zh-CN" altLang="en-US" sz="2400" kern="0" dirty="0" smtClean="0">
                <a:solidFill>
                  <a:srgbClr val="110F0D"/>
                </a:solidFill>
                <a:effectLst/>
                <a:latin typeface="微软雅黑" panose="020B0503020204020204" pitchFamily="34" charset="-122"/>
              </a:rPr>
              <a:t>个电子，未配对的电子数决定于未填充的量子态数，若价电子数为</a:t>
            </a:r>
            <a:r>
              <a:rPr lang="en-US" altLang="zh-CN" sz="2400" kern="0" dirty="0" smtClean="0">
                <a:solidFill>
                  <a:srgbClr val="110F0D"/>
                </a:solidFill>
                <a:effectLst/>
                <a:latin typeface="微软雅黑" panose="020B0503020204020204" pitchFamily="34" charset="-122"/>
              </a:rPr>
              <a:t>N</a:t>
            </a:r>
            <a:r>
              <a:rPr lang="zh-CN" altLang="en-US" sz="2400" kern="0" dirty="0" smtClean="0">
                <a:solidFill>
                  <a:srgbClr val="110F0D"/>
                </a:solidFill>
                <a:effectLst/>
                <a:latin typeface="微软雅黑" panose="020B0503020204020204" pitchFamily="34" charset="-122"/>
              </a:rPr>
              <a:t>，</a:t>
            </a:r>
            <a:r>
              <a:rPr lang="zh-CN" altLang="en-US" sz="2400" kern="0" dirty="0">
                <a:solidFill>
                  <a:srgbClr val="002060"/>
                </a:solidFill>
                <a:effectLst/>
                <a:latin typeface="微软雅黑" panose="020B0503020204020204" pitchFamily="34" charset="-122"/>
              </a:rPr>
              <a:t>可成键数＝ </a:t>
            </a:r>
            <a:r>
              <a:rPr lang="en-US" altLang="zh-CN" sz="2400" kern="0" dirty="0" smtClean="0">
                <a:solidFill>
                  <a:srgbClr val="002060"/>
                </a:solidFill>
                <a:effectLst/>
                <a:latin typeface="微软雅黑" panose="020B0503020204020204" pitchFamily="34" charset="-122"/>
              </a:rPr>
              <a:t>8</a:t>
            </a:r>
            <a:r>
              <a:rPr lang="zh-CN" altLang="en-US" sz="2400" kern="0" dirty="0" smtClean="0">
                <a:solidFill>
                  <a:srgbClr val="002060"/>
                </a:solidFill>
                <a:effectLst/>
                <a:latin typeface="微软雅黑" panose="020B0503020204020204" pitchFamily="34" charset="-122"/>
              </a:rPr>
              <a:t>－</a:t>
            </a:r>
            <a:r>
              <a:rPr lang="en-US" altLang="zh-CN" sz="2400" kern="0" dirty="0" smtClean="0">
                <a:solidFill>
                  <a:srgbClr val="002060"/>
                </a:solidFill>
                <a:effectLst/>
                <a:latin typeface="微软雅黑" panose="020B0503020204020204" pitchFamily="34" charset="-122"/>
              </a:rPr>
              <a:t>N</a:t>
            </a:r>
            <a:r>
              <a:rPr lang="zh-CN" altLang="en-US" sz="2400" kern="0" dirty="0" smtClean="0">
                <a:effectLst/>
                <a:latin typeface="微软雅黑" panose="020B0503020204020204" pitchFamily="34" charset="-122"/>
              </a:rPr>
              <a:t>。</a:t>
            </a:r>
            <a:endParaRPr lang="zh-CN" altLang="en-US" sz="2400" kern="0" dirty="0">
              <a:effectLst/>
              <a:latin typeface="微软雅黑" panose="020B0503020204020204" pitchFamily="34" charset="-122"/>
            </a:endParaRPr>
          </a:p>
        </p:txBody>
      </p:sp>
      <p:sp>
        <p:nvSpPr>
          <p:cNvPr id="7" name="TextBox 1"/>
          <p:cNvSpPr txBox="1"/>
          <p:nvPr/>
        </p:nvSpPr>
        <p:spPr>
          <a:xfrm>
            <a:off x="-17140" y="4797574"/>
            <a:ext cx="9053636" cy="1655762"/>
          </a:xfrm>
          <a:prstGeom prst="rect">
            <a:avLst/>
          </a:prstGeom>
          <a:noFill/>
        </p:spPr>
        <p:txBody>
          <a:bodyPr/>
          <a:lstStyle/>
          <a:p>
            <a:pPr marL="234000" algn="just" eaLnBrk="1" hangingPunct="1">
              <a:lnSpc>
                <a:spcPct val="125000"/>
              </a:lnSpc>
              <a:defRPr/>
            </a:pPr>
            <a:r>
              <a:rPr lang="zh-CN" altLang="en-US" sz="2600" dirty="0">
                <a:solidFill>
                  <a:srgbClr val="0000CC"/>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方向性：</a:t>
            </a:r>
            <a:r>
              <a:rPr lang="zh-CN" altLang="en-US" sz="2600" dirty="0">
                <a:solidFill>
                  <a:srgbClr val="110F0D"/>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相邻原子只在特定方向上形成共价键</a:t>
            </a:r>
            <a:r>
              <a:rPr lang="zh-CN" altLang="en-US" sz="2600" dirty="0" smtClean="0">
                <a:solidFill>
                  <a:srgbClr val="110F0D"/>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endParaRPr lang="en-US" altLang="zh-CN" sz="2600" dirty="0" smtClean="0">
              <a:solidFill>
                <a:srgbClr val="110F0D"/>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marL="234000" algn="just" eaLnBrk="1" hangingPunct="1">
              <a:lnSpc>
                <a:spcPct val="125000"/>
              </a:lnSpc>
              <a:defRPr/>
            </a:pPr>
            <a:r>
              <a:rPr lang="zh-CN" altLang="en-US" sz="2400" dirty="0" smtClean="0">
                <a:solidFill>
                  <a:srgbClr val="110F0D"/>
                </a:solidFill>
                <a:latin typeface="微软雅黑" panose="020B0503020204020204" pitchFamily="34" charset="-122"/>
                <a:ea typeface="微软雅黑" panose="020B0503020204020204" pitchFamily="34" charset="-122"/>
              </a:rPr>
              <a:t>成</a:t>
            </a:r>
            <a:r>
              <a:rPr lang="zh-CN" altLang="en-US" sz="2400" dirty="0">
                <a:solidFill>
                  <a:srgbClr val="110F0D"/>
                </a:solidFill>
                <a:latin typeface="微软雅黑" panose="020B0503020204020204" pitchFamily="34" charset="-122"/>
                <a:ea typeface="微软雅黑" panose="020B0503020204020204" pitchFamily="34" charset="-122"/>
              </a:rPr>
              <a:t>键时，电子云发生交叠，交叠越多，键能越大，系统能量越低，键越牢固。</a:t>
            </a:r>
            <a:r>
              <a:rPr lang="zh-CN" altLang="en-US" sz="2400" dirty="0">
                <a:latin typeface="微软雅黑" panose="020B0503020204020204" pitchFamily="34" charset="-122"/>
                <a:ea typeface="微软雅黑" panose="020B0503020204020204" pitchFamily="34" charset="-122"/>
              </a:rPr>
              <a:t> </a:t>
            </a:r>
          </a:p>
          <a:p>
            <a:pPr indent="720000" algn="just" eaLnBrk="1" hangingPunct="1">
              <a:lnSpc>
                <a:spcPct val="125000"/>
              </a:lnSpc>
              <a:defRPr/>
            </a:pPr>
            <a:endParaRPr lang="zh-CN" altLang="en-US" sz="2000" dirty="0">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68343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bwMode="auto">
          <a:xfrm>
            <a:off x="323528" y="3121025"/>
            <a:ext cx="8496944" cy="3470845"/>
          </a:xfrm>
          <a:prstGeom prst="roundRect">
            <a:avLst>
              <a:gd name="adj" fmla="val 6788"/>
            </a:avLst>
          </a:prstGeom>
          <a:solidFill>
            <a:schemeClr val="accent1"/>
          </a:solidFill>
          <a:ln w="19050"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800" b="1" i="0" u="none" strike="noStrike" cap="none" normalizeH="0" baseline="0" smtClean="0">
              <a:ln>
                <a:noFill/>
              </a:ln>
              <a:solidFill>
                <a:srgbClr val="1C1C1C"/>
              </a:solidFill>
              <a:effectLst/>
              <a:latin typeface="Times New Roman" pitchFamily="18" charset="0"/>
              <a:ea typeface="宋体" pitchFamily="2" charset="-122"/>
            </a:endParaRPr>
          </a:p>
        </p:txBody>
      </p:sp>
      <p:sp>
        <p:nvSpPr>
          <p:cNvPr id="422914" name="Rectangle 2"/>
          <p:cNvSpPr>
            <a:spLocks noGrp="1" noChangeArrowheads="1"/>
          </p:cNvSpPr>
          <p:nvPr>
            <p:ph type="title"/>
          </p:nvPr>
        </p:nvSpPr>
        <p:spPr/>
        <p:txBody>
          <a:bodyPr/>
          <a:lstStyle/>
          <a:p>
            <a:pPr>
              <a:defRPr/>
            </a:pPr>
            <a:r>
              <a:rPr lang="en-US" altLang="zh-CN" dirty="0">
                <a:latin typeface="微软雅黑" panose="020B0503020204020204" pitchFamily="34" charset="-122"/>
              </a:rPr>
              <a:t>§</a:t>
            </a:r>
            <a:r>
              <a:rPr lang="en-US" altLang="zh-CN" dirty="0" smtClean="0">
                <a:latin typeface="微软雅黑" panose="020B0503020204020204" pitchFamily="34" charset="-122"/>
              </a:rPr>
              <a:t>2-2  </a:t>
            </a:r>
            <a:r>
              <a:rPr lang="zh-CN" altLang="en-US" dirty="0" smtClean="0">
                <a:latin typeface="微软雅黑" panose="020B0503020204020204" pitchFamily="34" charset="-122"/>
              </a:rPr>
              <a:t>共</a:t>
            </a:r>
            <a:r>
              <a:rPr lang="zh-CN" altLang="en-US" dirty="0">
                <a:latin typeface="微软雅黑" panose="020B0503020204020204" pitchFamily="34" charset="-122"/>
              </a:rPr>
              <a:t>价结合</a:t>
            </a:r>
          </a:p>
        </p:txBody>
      </p:sp>
      <p:sp>
        <p:nvSpPr>
          <p:cNvPr id="422915" name="Rectangle 3"/>
          <p:cNvSpPr>
            <a:spLocks noGrp="1" noChangeArrowheads="1"/>
          </p:cNvSpPr>
          <p:nvPr>
            <p:ph idx="4294967295"/>
          </p:nvPr>
        </p:nvSpPr>
        <p:spPr>
          <a:xfrm>
            <a:off x="107504" y="1556792"/>
            <a:ext cx="8928992" cy="1457325"/>
          </a:xfrm>
        </p:spPr>
        <p:txBody>
          <a:bodyPr/>
          <a:lstStyle/>
          <a:p>
            <a:pPr>
              <a:lnSpc>
                <a:spcPct val="125000"/>
              </a:lnSpc>
              <a:spcBef>
                <a:spcPts val="0"/>
              </a:spcBef>
              <a:buFont typeface="Wingdings" panose="05000000000000000000" pitchFamily="2" charset="2"/>
              <a:buChar char="Ø"/>
              <a:defRPr/>
            </a:pPr>
            <a:r>
              <a:rPr lang="zh-CN" altLang="en-US" sz="2400" dirty="0" smtClean="0">
                <a:solidFill>
                  <a:srgbClr val="800000"/>
                </a:solidFill>
                <a:latin typeface="微软雅黑" panose="020B0503020204020204" pitchFamily="34" charset="-122"/>
              </a:rPr>
              <a:t>典型的共价晶体</a:t>
            </a:r>
            <a:r>
              <a:rPr lang="zh-CN" altLang="en-US" sz="2400" dirty="0" smtClean="0">
                <a:solidFill>
                  <a:srgbClr val="002060"/>
                </a:solidFill>
                <a:latin typeface="微软雅黑" panose="020B0503020204020204" pitchFamily="34" charset="-122"/>
              </a:rPr>
              <a:t>：</a:t>
            </a:r>
            <a:r>
              <a:rPr lang="zh-CN" altLang="en-US" sz="2400" dirty="0" smtClean="0">
                <a:latin typeface="微软雅黑" panose="020B0503020204020204" pitchFamily="34" charset="-122"/>
              </a:rPr>
              <a:t>金刚石</a:t>
            </a:r>
            <a:r>
              <a:rPr lang="zh-CN" altLang="en-US" sz="2400" dirty="0">
                <a:latin typeface="微软雅黑" panose="020B0503020204020204" pitchFamily="34" charset="-122"/>
              </a:rPr>
              <a:t>结构的</a:t>
            </a:r>
            <a:r>
              <a:rPr lang="en-US" altLang="zh-CN" sz="2400" dirty="0">
                <a:latin typeface="微软雅黑" panose="020B0503020204020204" pitchFamily="34" charset="-122"/>
              </a:rPr>
              <a:t>C</a:t>
            </a:r>
            <a:r>
              <a:rPr lang="en-US" altLang="zh-CN" sz="2400" dirty="0" smtClean="0">
                <a:latin typeface="微软雅黑" panose="020B0503020204020204" pitchFamily="34" charset="-122"/>
              </a:rPr>
              <a:t>, Si, Ge</a:t>
            </a:r>
            <a:r>
              <a:rPr lang="zh-CN" altLang="en-US" sz="2400" dirty="0">
                <a:latin typeface="微软雅黑" panose="020B0503020204020204" pitchFamily="34" charset="-122"/>
              </a:rPr>
              <a:t>等。</a:t>
            </a:r>
          </a:p>
          <a:p>
            <a:pPr>
              <a:lnSpc>
                <a:spcPct val="125000"/>
              </a:lnSpc>
              <a:spcBef>
                <a:spcPts val="0"/>
              </a:spcBef>
              <a:buFont typeface="Wingdings" panose="05000000000000000000" pitchFamily="2" charset="2"/>
              <a:buChar char="Ø"/>
              <a:defRPr/>
            </a:pPr>
            <a:r>
              <a:rPr lang="zh-CN" altLang="en-US" sz="2400" dirty="0">
                <a:solidFill>
                  <a:srgbClr val="800000"/>
                </a:solidFill>
                <a:latin typeface="微软雅黑" panose="020B0503020204020204" pitchFamily="34" charset="-122"/>
              </a:rPr>
              <a:t>基本特点：</a:t>
            </a:r>
            <a:r>
              <a:rPr lang="zh-CN" altLang="en-US" sz="2400" dirty="0">
                <a:latin typeface="微软雅黑" panose="020B0503020204020204" pitchFamily="34" charset="-122"/>
              </a:rPr>
              <a:t>靠两个原子各贡献一个电子（自旋相反），形成所谓的</a:t>
            </a:r>
            <a:r>
              <a:rPr lang="zh-CN" altLang="en-US" sz="2400" dirty="0">
                <a:solidFill>
                  <a:srgbClr val="0000CC"/>
                </a:solidFill>
                <a:latin typeface="微软雅黑" panose="020B0503020204020204" pitchFamily="34" charset="-122"/>
              </a:rPr>
              <a:t>共价键</a:t>
            </a:r>
            <a:r>
              <a:rPr lang="zh-CN" altLang="en-US" sz="2400" dirty="0">
                <a:latin typeface="微软雅黑" panose="020B0503020204020204" pitchFamily="34" charset="-122"/>
              </a:rPr>
              <a:t>。共价键的重要特征是“</a:t>
            </a:r>
            <a:r>
              <a:rPr lang="zh-CN" altLang="en-US" sz="2400" dirty="0">
                <a:solidFill>
                  <a:srgbClr val="0000CC"/>
                </a:solidFill>
                <a:latin typeface="微软雅黑" panose="020B0503020204020204" pitchFamily="34" charset="-122"/>
              </a:rPr>
              <a:t>饱和性</a:t>
            </a:r>
            <a:r>
              <a:rPr lang="zh-CN" altLang="en-US" sz="2400" dirty="0">
                <a:latin typeface="微软雅黑" panose="020B0503020204020204" pitchFamily="34" charset="-122"/>
              </a:rPr>
              <a:t>”和“</a:t>
            </a:r>
            <a:r>
              <a:rPr lang="zh-CN" altLang="en-US" sz="2400" dirty="0">
                <a:solidFill>
                  <a:srgbClr val="0000CC"/>
                </a:solidFill>
                <a:latin typeface="微软雅黑" panose="020B0503020204020204" pitchFamily="34" charset="-122"/>
              </a:rPr>
              <a:t>方向性</a:t>
            </a:r>
            <a:r>
              <a:rPr lang="zh-CN" altLang="en-US" sz="2400" dirty="0">
                <a:latin typeface="微软雅黑" panose="020B0503020204020204" pitchFamily="34" charset="-122"/>
              </a:rPr>
              <a:t>”</a:t>
            </a:r>
            <a:r>
              <a:rPr lang="zh-CN" altLang="en-US" sz="2400" dirty="0" smtClean="0">
                <a:latin typeface="微软雅黑" panose="020B0503020204020204" pitchFamily="34" charset="-122"/>
              </a:rPr>
              <a:t>。</a:t>
            </a:r>
            <a:endParaRPr lang="zh-CN" altLang="en-US" sz="2400" dirty="0">
              <a:latin typeface="微软雅黑" panose="020B0503020204020204" pitchFamily="34" charset="-122"/>
            </a:endParaRPr>
          </a:p>
        </p:txBody>
      </p:sp>
      <p:grpSp>
        <p:nvGrpSpPr>
          <p:cNvPr id="22532" name="Group 4"/>
          <p:cNvGrpSpPr>
            <a:grpSpLocks/>
          </p:cNvGrpSpPr>
          <p:nvPr/>
        </p:nvGrpSpPr>
        <p:grpSpPr bwMode="auto">
          <a:xfrm>
            <a:off x="611560" y="3362474"/>
            <a:ext cx="3057525" cy="3090862"/>
            <a:chOff x="3492" y="1248"/>
            <a:chExt cx="1926" cy="1947"/>
          </a:xfrm>
        </p:grpSpPr>
        <p:grpSp>
          <p:nvGrpSpPr>
            <p:cNvPr id="22550" name="Group 5"/>
            <p:cNvGrpSpPr>
              <a:grpSpLocks/>
            </p:cNvGrpSpPr>
            <p:nvPr/>
          </p:nvGrpSpPr>
          <p:grpSpPr bwMode="auto">
            <a:xfrm>
              <a:off x="3608" y="1367"/>
              <a:ext cx="1720" cy="1721"/>
              <a:chOff x="3585" y="1367"/>
              <a:chExt cx="1720" cy="1721"/>
            </a:xfrm>
          </p:grpSpPr>
          <p:grpSp>
            <p:nvGrpSpPr>
              <p:cNvPr id="22559" name="Group 6"/>
              <p:cNvGrpSpPr>
                <a:grpSpLocks/>
              </p:cNvGrpSpPr>
              <p:nvPr/>
            </p:nvGrpSpPr>
            <p:grpSpPr bwMode="auto">
              <a:xfrm>
                <a:off x="3585" y="1367"/>
                <a:ext cx="1720" cy="1721"/>
                <a:chOff x="3585" y="1367"/>
                <a:chExt cx="1720" cy="1721"/>
              </a:xfrm>
            </p:grpSpPr>
            <p:grpSp>
              <p:nvGrpSpPr>
                <p:cNvPr id="22568" name="Group 7"/>
                <p:cNvGrpSpPr>
                  <a:grpSpLocks/>
                </p:cNvGrpSpPr>
                <p:nvPr/>
              </p:nvGrpSpPr>
              <p:grpSpPr bwMode="auto">
                <a:xfrm>
                  <a:off x="3600" y="1367"/>
                  <a:ext cx="793" cy="793"/>
                  <a:chOff x="3600" y="1239"/>
                  <a:chExt cx="793" cy="793"/>
                </a:xfrm>
              </p:grpSpPr>
              <p:sp>
                <p:nvSpPr>
                  <p:cNvPr id="22585" name="Oval 8"/>
                  <p:cNvSpPr>
                    <a:spLocks noChangeArrowheads="1"/>
                  </p:cNvSpPr>
                  <p:nvPr/>
                </p:nvSpPr>
                <p:spPr bwMode="auto">
                  <a:xfrm>
                    <a:off x="3600" y="1239"/>
                    <a:ext cx="793" cy="793"/>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pPr>
                    <a:endParaRPr lang="zh-CN" altLang="en-US" sz="2800">
                      <a:solidFill>
                        <a:srgbClr val="1C1C1C"/>
                      </a:solidFill>
                      <a:latin typeface="微软雅黑" panose="020B0503020204020204" pitchFamily="34" charset="-122"/>
                    </a:endParaRPr>
                  </a:p>
                </p:txBody>
              </p:sp>
              <p:sp>
                <p:nvSpPr>
                  <p:cNvPr id="22586" name="Oval 9"/>
                  <p:cNvSpPr>
                    <a:spLocks noChangeArrowheads="1"/>
                  </p:cNvSpPr>
                  <p:nvPr/>
                </p:nvSpPr>
                <p:spPr bwMode="auto">
                  <a:xfrm>
                    <a:off x="3819" y="1470"/>
                    <a:ext cx="336" cy="336"/>
                  </a:xfrm>
                  <a:prstGeom prst="ellipse">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pPr>
                    <a:endParaRPr lang="zh-CN" altLang="en-US" sz="2800">
                      <a:solidFill>
                        <a:srgbClr val="1C1C1C"/>
                      </a:solidFill>
                      <a:latin typeface="微软雅黑" panose="020B0503020204020204" pitchFamily="34" charset="-122"/>
                    </a:endParaRPr>
                  </a:p>
                </p:txBody>
              </p:sp>
              <p:graphicFrame>
                <p:nvGraphicFramePr>
                  <p:cNvPr id="22587" name="Object 10"/>
                  <p:cNvGraphicFramePr>
                    <a:graphicFrameLocks noChangeAspect="1"/>
                  </p:cNvGraphicFramePr>
                  <p:nvPr/>
                </p:nvGraphicFramePr>
                <p:xfrm>
                  <a:off x="3825" y="1500"/>
                  <a:ext cx="336" cy="256"/>
                </p:xfrm>
                <a:graphic>
                  <a:graphicData uri="http://schemas.openxmlformats.org/presentationml/2006/ole">
                    <mc:AlternateContent xmlns:mc="http://schemas.openxmlformats.org/markup-compatibility/2006">
                      <mc:Choice xmlns:v="urn:schemas-microsoft-com:vml" Requires="v">
                        <p:oleObj spid="_x0000_s22604" name="Equation" r:id="rId3" imgW="266469" imgH="203024" progId="Equation.3">
                          <p:embed/>
                        </p:oleObj>
                      </mc:Choice>
                      <mc:Fallback>
                        <p:oleObj name="Equation" r:id="rId3" imgW="266469" imgH="203024" progId="Equation.3">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25" y="1500"/>
                                <a:ext cx="336" cy="2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2569" name="Group 11"/>
                <p:cNvGrpSpPr>
                  <a:grpSpLocks/>
                </p:cNvGrpSpPr>
                <p:nvPr/>
              </p:nvGrpSpPr>
              <p:grpSpPr bwMode="auto">
                <a:xfrm>
                  <a:off x="3585" y="2292"/>
                  <a:ext cx="793" cy="793"/>
                  <a:chOff x="3585" y="2292"/>
                  <a:chExt cx="793" cy="793"/>
                </a:xfrm>
              </p:grpSpPr>
              <p:sp>
                <p:nvSpPr>
                  <p:cNvPr id="22582" name="Oval 12"/>
                  <p:cNvSpPr>
                    <a:spLocks noChangeArrowheads="1"/>
                  </p:cNvSpPr>
                  <p:nvPr/>
                </p:nvSpPr>
                <p:spPr bwMode="auto">
                  <a:xfrm>
                    <a:off x="3585" y="2292"/>
                    <a:ext cx="793" cy="793"/>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pPr>
                    <a:endParaRPr lang="zh-CN" altLang="en-US" sz="2800">
                      <a:solidFill>
                        <a:srgbClr val="1C1C1C"/>
                      </a:solidFill>
                      <a:latin typeface="微软雅黑" panose="020B0503020204020204" pitchFamily="34" charset="-122"/>
                    </a:endParaRPr>
                  </a:p>
                </p:txBody>
              </p:sp>
              <p:sp>
                <p:nvSpPr>
                  <p:cNvPr id="22583" name="Oval 13"/>
                  <p:cNvSpPr>
                    <a:spLocks noChangeArrowheads="1"/>
                  </p:cNvSpPr>
                  <p:nvPr/>
                </p:nvSpPr>
                <p:spPr bwMode="auto">
                  <a:xfrm>
                    <a:off x="3819" y="2514"/>
                    <a:ext cx="336" cy="336"/>
                  </a:xfrm>
                  <a:prstGeom prst="ellipse">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pPr>
                    <a:endParaRPr lang="zh-CN" altLang="en-US" sz="2800">
                      <a:solidFill>
                        <a:srgbClr val="1C1C1C"/>
                      </a:solidFill>
                      <a:latin typeface="微软雅黑" panose="020B0503020204020204" pitchFamily="34" charset="-122"/>
                    </a:endParaRPr>
                  </a:p>
                </p:txBody>
              </p:sp>
              <p:graphicFrame>
                <p:nvGraphicFramePr>
                  <p:cNvPr id="22584" name="Object 14"/>
                  <p:cNvGraphicFramePr>
                    <a:graphicFrameLocks noChangeAspect="1"/>
                  </p:cNvGraphicFramePr>
                  <p:nvPr/>
                </p:nvGraphicFramePr>
                <p:xfrm>
                  <a:off x="3822" y="2544"/>
                  <a:ext cx="336" cy="256"/>
                </p:xfrm>
                <a:graphic>
                  <a:graphicData uri="http://schemas.openxmlformats.org/presentationml/2006/ole">
                    <mc:AlternateContent xmlns:mc="http://schemas.openxmlformats.org/markup-compatibility/2006">
                      <mc:Choice xmlns:v="urn:schemas-microsoft-com:vml" Requires="v">
                        <p:oleObj spid="_x0000_s22605" name="Equation" r:id="rId5" imgW="266469" imgH="203024" progId="Equation.3">
                          <p:embed/>
                        </p:oleObj>
                      </mc:Choice>
                      <mc:Fallback>
                        <p:oleObj name="Equation" r:id="rId5" imgW="266469" imgH="203024" progId="Equation.3">
                          <p:embed/>
                          <p:pic>
                            <p:nvPicPr>
                              <p:cNvPr id="0" name="Object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22" y="2544"/>
                                <a:ext cx="336" cy="2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2570" name="Group 15"/>
                <p:cNvGrpSpPr>
                  <a:grpSpLocks/>
                </p:cNvGrpSpPr>
                <p:nvPr/>
              </p:nvGrpSpPr>
              <p:grpSpPr bwMode="auto">
                <a:xfrm>
                  <a:off x="4512" y="2295"/>
                  <a:ext cx="793" cy="793"/>
                  <a:chOff x="4638" y="2295"/>
                  <a:chExt cx="793" cy="793"/>
                </a:xfrm>
              </p:grpSpPr>
              <p:sp>
                <p:nvSpPr>
                  <p:cNvPr id="22579" name="Oval 16"/>
                  <p:cNvSpPr>
                    <a:spLocks noChangeArrowheads="1"/>
                  </p:cNvSpPr>
                  <p:nvPr/>
                </p:nvSpPr>
                <p:spPr bwMode="auto">
                  <a:xfrm>
                    <a:off x="4638" y="2295"/>
                    <a:ext cx="793" cy="793"/>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pPr>
                    <a:endParaRPr lang="zh-CN" altLang="en-US" sz="2800">
                      <a:solidFill>
                        <a:srgbClr val="1C1C1C"/>
                      </a:solidFill>
                      <a:latin typeface="微软雅黑" panose="020B0503020204020204" pitchFamily="34" charset="-122"/>
                    </a:endParaRPr>
                  </a:p>
                </p:txBody>
              </p:sp>
              <p:sp>
                <p:nvSpPr>
                  <p:cNvPr id="22580" name="Oval 17"/>
                  <p:cNvSpPr>
                    <a:spLocks noChangeArrowheads="1"/>
                  </p:cNvSpPr>
                  <p:nvPr/>
                </p:nvSpPr>
                <p:spPr bwMode="auto">
                  <a:xfrm>
                    <a:off x="4866" y="2517"/>
                    <a:ext cx="336" cy="336"/>
                  </a:xfrm>
                  <a:prstGeom prst="ellipse">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pPr>
                    <a:endParaRPr lang="zh-CN" altLang="en-US" sz="2800">
                      <a:solidFill>
                        <a:srgbClr val="1C1C1C"/>
                      </a:solidFill>
                      <a:latin typeface="微软雅黑" panose="020B0503020204020204" pitchFamily="34" charset="-122"/>
                    </a:endParaRPr>
                  </a:p>
                </p:txBody>
              </p:sp>
              <p:graphicFrame>
                <p:nvGraphicFramePr>
                  <p:cNvPr id="22581" name="Object 18"/>
                  <p:cNvGraphicFramePr>
                    <a:graphicFrameLocks noChangeAspect="1"/>
                  </p:cNvGraphicFramePr>
                  <p:nvPr/>
                </p:nvGraphicFramePr>
                <p:xfrm>
                  <a:off x="4866" y="2535"/>
                  <a:ext cx="336" cy="256"/>
                </p:xfrm>
                <a:graphic>
                  <a:graphicData uri="http://schemas.openxmlformats.org/presentationml/2006/ole">
                    <mc:AlternateContent xmlns:mc="http://schemas.openxmlformats.org/markup-compatibility/2006">
                      <mc:Choice xmlns:v="urn:schemas-microsoft-com:vml" Requires="v">
                        <p:oleObj spid="_x0000_s22606" name="Equation" r:id="rId7" imgW="266469" imgH="203024" progId="Equation.3">
                          <p:embed/>
                        </p:oleObj>
                      </mc:Choice>
                      <mc:Fallback>
                        <p:oleObj name="Equation" r:id="rId7" imgW="266469" imgH="203024" progId="Equation.3">
                          <p:embed/>
                          <p:pic>
                            <p:nvPicPr>
                              <p:cNvPr id="0" name="Object 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66" y="2535"/>
                                <a:ext cx="336" cy="2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2571" name="Group 19"/>
                <p:cNvGrpSpPr>
                  <a:grpSpLocks/>
                </p:cNvGrpSpPr>
                <p:nvPr/>
              </p:nvGrpSpPr>
              <p:grpSpPr bwMode="auto">
                <a:xfrm>
                  <a:off x="4512" y="1367"/>
                  <a:ext cx="793" cy="793"/>
                  <a:chOff x="4647" y="1227"/>
                  <a:chExt cx="793" cy="793"/>
                </a:xfrm>
              </p:grpSpPr>
              <p:sp>
                <p:nvSpPr>
                  <p:cNvPr id="22576" name="Oval 20"/>
                  <p:cNvSpPr>
                    <a:spLocks noChangeArrowheads="1"/>
                  </p:cNvSpPr>
                  <p:nvPr/>
                </p:nvSpPr>
                <p:spPr bwMode="auto">
                  <a:xfrm>
                    <a:off x="4647" y="1227"/>
                    <a:ext cx="793" cy="793"/>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pPr>
                    <a:endParaRPr lang="zh-CN" altLang="en-US" sz="2800">
                      <a:solidFill>
                        <a:srgbClr val="1C1C1C"/>
                      </a:solidFill>
                      <a:latin typeface="微软雅黑" panose="020B0503020204020204" pitchFamily="34" charset="-122"/>
                    </a:endParaRPr>
                  </a:p>
                </p:txBody>
              </p:sp>
              <p:sp>
                <p:nvSpPr>
                  <p:cNvPr id="22577" name="Oval 21"/>
                  <p:cNvSpPr>
                    <a:spLocks noChangeArrowheads="1"/>
                  </p:cNvSpPr>
                  <p:nvPr/>
                </p:nvSpPr>
                <p:spPr bwMode="auto">
                  <a:xfrm>
                    <a:off x="4866" y="1470"/>
                    <a:ext cx="336" cy="336"/>
                  </a:xfrm>
                  <a:prstGeom prst="ellipse">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pPr>
                    <a:endParaRPr lang="zh-CN" altLang="en-US" sz="2800">
                      <a:solidFill>
                        <a:srgbClr val="1C1C1C"/>
                      </a:solidFill>
                      <a:latin typeface="微软雅黑" panose="020B0503020204020204" pitchFamily="34" charset="-122"/>
                    </a:endParaRPr>
                  </a:p>
                </p:txBody>
              </p:sp>
              <p:graphicFrame>
                <p:nvGraphicFramePr>
                  <p:cNvPr id="22578" name="Object 22"/>
                  <p:cNvGraphicFramePr>
                    <a:graphicFrameLocks noChangeAspect="1"/>
                  </p:cNvGraphicFramePr>
                  <p:nvPr/>
                </p:nvGraphicFramePr>
                <p:xfrm>
                  <a:off x="4866" y="1497"/>
                  <a:ext cx="336" cy="256"/>
                </p:xfrm>
                <a:graphic>
                  <a:graphicData uri="http://schemas.openxmlformats.org/presentationml/2006/ole">
                    <mc:AlternateContent xmlns:mc="http://schemas.openxmlformats.org/markup-compatibility/2006">
                      <mc:Choice xmlns:v="urn:schemas-microsoft-com:vml" Requires="v">
                        <p:oleObj spid="_x0000_s22607" name="Equation" r:id="rId8" imgW="266469" imgH="203024" progId="Equation.3">
                          <p:embed/>
                        </p:oleObj>
                      </mc:Choice>
                      <mc:Fallback>
                        <p:oleObj name="Equation" r:id="rId8" imgW="266469" imgH="203024" progId="Equation.3">
                          <p:embed/>
                          <p:pic>
                            <p:nvPicPr>
                              <p:cNvPr id="0" name="Object 2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66" y="1497"/>
                                <a:ext cx="336" cy="2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2572" name="Rectangle 23"/>
                <p:cNvSpPr>
                  <a:spLocks noChangeArrowheads="1"/>
                </p:cNvSpPr>
                <p:nvPr/>
              </p:nvSpPr>
              <p:spPr bwMode="auto">
                <a:xfrm>
                  <a:off x="4272" y="1632"/>
                  <a:ext cx="384" cy="24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pPr>
                  <a:endParaRPr lang="zh-CN" altLang="en-US" sz="2800">
                    <a:solidFill>
                      <a:srgbClr val="1C1C1C"/>
                    </a:solidFill>
                    <a:latin typeface="微软雅黑" panose="020B0503020204020204" pitchFamily="34" charset="-122"/>
                  </a:endParaRPr>
                </a:p>
              </p:txBody>
            </p:sp>
            <p:sp>
              <p:nvSpPr>
                <p:cNvPr id="22573" name="Rectangle 24"/>
                <p:cNvSpPr>
                  <a:spLocks noChangeArrowheads="1"/>
                </p:cNvSpPr>
                <p:nvPr/>
              </p:nvSpPr>
              <p:spPr bwMode="auto">
                <a:xfrm>
                  <a:off x="4272" y="2592"/>
                  <a:ext cx="384" cy="24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pPr>
                  <a:endParaRPr lang="zh-CN" altLang="en-US" sz="2800">
                    <a:solidFill>
                      <a:srgbClr val="1C1C1C"/>
                    </a:solidFill>
                    <a:latin typeface="微软雅黑" panose="020B0503020204020204" pitchFamily="34" charset="-122"/>
                  </a:endParaRPr>
                </a:p>
              </p:txBody>
            </p:sp>
            <p:sp>
              <p:nvSpPr>
                <p:cNvPr id="22574" name="Rectangle 25"/>
                <p:cNvSpPr>
                  <a:spLocks noChangeArrowheads="1"/>
                </p:cNvSpPr>
                <p:nvPr/>
              </p:nvSpPr>
              <p:spPr bwMode="auto">
                <a:xfrm rot="5400000">
                  <a:off x="3816" y="2088"/>
                  <a:ext cx="384" cy="24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pPr>
                  <a:endParaRPr lang="zh-CN" altLang="en-US" sz="2800">
                    <a:solidFill>
                      <a:srgbClr val="1C1C1C"/>
                    </a:solidFill>
                    <a:latin typeface="微软雅黑" panose="020B0503020204020204" pitchFamily="34" charset="-122"/>
                  </a:endParaRPr>
                </a:p>
              </p:txBody>
            </p:sp>
            <p:sp>
              <p:nvSpPr>
                <p:cNvPr id="22575" name="Rectangle 26"/>
                <p:cNvSpPr>
                  <a:spLocks noChangeArrowheads="1"/>
                </p:cNvSpPr>
                <p:nvPr/>
              </p:nvSpPr>
              <p:spPr bwMode="auto">
                <a:xfrm rot="5400000">
                  <a:off x="4728" y="2136"/>
                  <a:ext cx="384" cy="24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pPr>
                  <a:endParaRPr lang="zh-CN" altLang="en-US" sz="2800">
                    <a:solidFill>
                      <a:srgbClr val="1C1C1C"/>
                    </a:solidFill>
                    <a:latin typeface="微软雅黑" panose="020B0503020204020204" pitchFamily="34" charset="-122"/>
                  </a:endParaRPr>
                </a:p>
              </p:txBody>
            </p:sp>
          </p:grpSp>
          <p:sp>
            <p:nvSpPr>
              <p:cNvPr id="22560" name="Line 27"/>
              <p:cNvSpPr>
                <a:spLocks noChangeShapeType="1"/>
              </p:cNvSpPr>
              <p:nvPr/>
            </p:nvSpPr>
            <p:spPr bwMode="auto">
              <a:xfrm>
                <a:off x="4371" y="1632"/>
                <a:ext cx="159"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561" name="Line 28"/>
              <p:cNvSpPr>
                <a:spLocks noChangeShapeType="1"/>
              </p:cNvSpPr>
              <p:nvPr/>
            </p:nvSpPr>
            <p:spPr bwMode="auto">
              <a:xfrm>
                <a:off x="4377" y="1872"/>
                <a:ext cx="147"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562" name="Line 29"/>
              <p:cNvSpPr>
                <a:spLocks noChangeShapeType="1"/>
              </p:cNvSpPr>
              <p:nvPr/>
            </p:nvSpPr>
            <p:spPr bwMode="auto">
              <a:xfrm>
                <a:off x="4350" y="2832"/>
                <a:ext cx="188"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563" name="Line 30"/>
              <p:cNvSpPr>
                <a:spLocks noChangeShapeType="1"/>
              </p:cNvSpPr>
              <p:nvPr/>
            </p:nvSpPr>
            <p:spPr bwMode="auto">
              <a:xfrm>
                <a:off x="4362" y="2589"/>
                <a:ext cx="159"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564" name="Line 31"/>
              <p:cNvSpPr>
                <a:spLocks noChangeShapeType="1"/>
              </p:cNvSpPr>
              <p:nvPr/>
            </p:nvSpPr>
            <p:spPr bwMode="auto">
              <a:xfrm>
                <a:off x="3888" y="2145"/>
                <a:ext cx="0" cy="15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565" name="Line 32"/>
              <p:cNvSpPr>
                <a:spLocks noChangeShapeType="1"/>
              </p:cNvSpPr>
              <p:nvPr/>
            </p:nvSpPr>
            <p:spPr bwMode="auto">
              <a:xfrm>
                <a:off x="5040" y="2139"/>
                <a:ext cx="0" cy="181"/>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566" name="Line 33"/>
              <p:cNvSpPr>
                <a:spLocks noChangeShapeType="1"/>
              </p:cNvSpPr>
              <p:nvPr/>
            </p:nvSpPr>
            <p:spPr bwMode="auto">
              <a:xfrm>
                <a:off x="4800" y="2148"/>
                <a:ext cx="0" cy="15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567" name="Line 34"/>
              <p:cNvSpPr>
                <a:spLocks noChangeShapeType="1"/>
              </p:cNvSpPr>
              <p:nvPr/>
            </p:nvSpPr>
            <p:spPr bwMode="auto">
              <a:xfrm>
                <a:off x="4125" y="2139"/>
                <a:ext cx="0" cy="181"/>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22551" name="Rectangle 35"/>
            <p:cNvSpPr>
              <a:spLocks noChangeArrowheads="1"/>
            </p:cNvSpPr>
            <p:nvPr/>
          </p:nvSpPr>
          <p:spPr bwMode="auto">
            <a:xfrm>
              <a:off x="3888" y="1248"/>
              <a:ext cx="240" cy="24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pPr>
              <a:endParaRPr lang="zh-CN" altLang="en-US" sz="2800">
                <a:solidFill>
                  <a:srgbClr val="1C1C1C"/>
                </a:solidFill>
                <a:latin typeface="微软雅黑" panose="020B0503020204020204" pitchFamily="34" charset="-122"/>
              </a:endParaRPr>
            </a:p>
          </p:txBody>
        </p:sp>
        <p:sp>
          <p:nvSpPr>
            <p:cNvPr id="22552" name="Rectangle 36"/>
            <p:cNvSpPr>
              <a:spLocks noChangeArrowheads="1"/>
            </p:cNvSpPr>
            <p:nvPr/>
          </p:nvSpPr>
          <p:spPr bwMode="auto">
            <a:xfrm>
              <a:off x="4809" y="1251"/>
              <a:ext cx="240" cy="24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pPr>
              <a:endParaRPr lang="zh-CN" altLang="en-US" sz="2800">
                <a:solidFill>
                  <a:srgbClr val="1C1C1C"/>
                </a:solidFill>
                <a:latin typeface="微软雅黑" panose="020B0503020204020204" pitchFamily="34" charset="-122"/>
              </a:endParaRPr>
            </a:p>
          </p:txBody>
        </p:sp>
        <p:sp>
          <p:nvSpPr>
            <p:cNvPr id="22553" name="Rectangle 37"/>
            <p:cNvSpPr>
              <a:spLocks noChangeArrowheads="1"/>
            </p:cNvSpPr>
            <p:nvPr/>
          </p:nvSpPr>
          <p:spPr bwMode="auto">
            <a:xfrm>
              <a:off x="3870" y="2955"/>
              <a:ext cx="240" cy="24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pPr>
              <a:endParaRPr lang="zh-CN" altLang="en-US" sz="2800">
                <a:solidFill>
                  <a:srgbClr val="1C1C1C"/>
                </a:solidFill>
                <a:latin typeface="微软雅黑" panose="020B0503020204020204" pitchFamily="34" charset="-122"/>
              </a:endParaRPr>
            </a:p>
          </p:txBody>
        </p:sp>
        <p:sp>
          <p:nvSpPr>
            <p:cNvPr id="22554" name="Rectangle 38"/>
            <p:cNvSpPr>
              <a:spLocks noChangeArrowheads="1"/>
            </p:cNvSpPr>
            <p:nvPr/>
          </p:nvSpPr>
          <p:spPr bwMode="auto">
            <a:xfrm>
              <a:off x="4800" y="2946"/>
              <a:ext cx="240" cy="24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pPr>
              <a:endParaRPr lang="zh-CN" altLang="en-US" sz="2800">
                <a:solidFill>
                  <a:srgbClr val="1C1C1C"/>
                </a:solidFill>
                <a:latin typeface="微软雅黑" panose="020B0503020204020204" pitchFamily="34" charset="-122"/>
              </a:endParaRPr>
            </a:p>
          </p:txBody>
        </p:sp>
        <p:sp>
          <p:nvSpPr>
            <p:cNvPr id="22555" name="Rectangle 39"/>
            <p:cNvSpPr>
              <a:spLocks noChangeArrowheads="1"/>
            </p:cNvSpPr>
            <p:nvPr/>
          </p:nvSpPr>
          <p:spPr bwMode="auto">
            <a:xfrm>
              <a:off x="3504" y="1632"/>
              <a:ext cx="240" cy="24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pPr>
              <a:endParaRPr lang="zh-CN" altLang="en-US" sz="2800">
                <a:solidFill>
                  <a:srgbClr val="1C1C1C"/>
                </a:solidFill>
                <a:latin typeface="微软雅黑" panose="020B0503020204020204" pitchFamily="34" charset="-122"/>
              </a:endParaRPr>
            </a:p>
          </p:txBody>
        </p:sp>
        <p:sp>
          <p:nvSpPr>
            <p:cNvPr id="22556" name="Rectangle 40"/>
            <p:cNvSpPr>
              <a:spLocks noChangeArrowheads="1"/>
            </p:cNvSpPr>
            <p:nvPr/>
          </p:nvSpPr>
          <p:spPr bwMode="auto">
            <a:xfrm>
              <a:off x="3492" y="2562"/>
              <a:ext cx="240" cy="24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pPr>
              <a:endParaRPr lang="zh-CN" altLang="en-US" sz="2800">
                <a:solidFill>
                  <a:srgbClr val="1C1C1C"/>
                </a:solidFill>
                <a:latin typeface="微软雅黑" panose="020B0503020204020204" pitchFamily="34" charset="-122"/>
              </a:endParaRPr>
            </a:p>
          </p:txBody>
        </p:sp>
        <p:sp>
          <p:nvSpPr>
            <p:cNvPr id="22557" name="Rectangle 41"/>
            <p:cNvSpPr>
              <a:spLocks noChangeArrowheads="1"/>
            </p:cNvSpPr>
            <p:nvPr/>
          </p:nvSpPr>
          <p:spPr bwMode="auto">
            <a:xfrm>
              <a:off x="5172" y="1632"/>
              <a:ext cx="240" cy="24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pPr>
              <a:endParaRPr lang="zh-CN" altLang="en-US" sz="2800">
                <a:solidFill>
                  <a:srgbClr val="1C1C1C"/>
                </a:solidFill>
                <a:latin typeface="微软雅黑" panose="020B0503020204020204" pitchFamily="34" charset="-122"/>
              </a:endParaRPr>
            </a:p>
          </p:txBody>
        </p:sp>
        <p:sp>
          <p:nvSpPr>
            <p:cNvPr id="22558" name="Rectangle 42"/>
            <p:cNvSpPr>
              <a:spLocks noChangeArrowheads="1"/>
            </p:cNvSpPr>
            <p:nvPr/>
          </p:nvSpPr>
          <p:spPr bwMode="auto">
            <a:xfrm>
              <a:off x="5178" y="2583"/>
              <a:ext cx="240" cy="24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pPr>
              <a:endParaRPr lang="zh-CN" altLang="en-US" sz="2800">
                <a:solidFill>
                  <a:srgbClr val="1C1C1C"/>
                </a:solidFill>
                <a:latin typeface="微软雅黑" panose="020B0503020204020204" pitchFamily="34" charset="-122"/>
              </a:endParaRPr>
            </a:p>
          </p:txBody>
        </p:sp>
      </p:grpSp>
      <p:grpSp>
        <p:nvGrpSpPr>
          <p:cNvPr id="22533" name="Group 59"/>
          <p:cNvGrpSpPr>
            <a:grpSpLocks/>
          </p:cNvGrpSpPr>
          <p:nvPr/>
        </p:nvGrpSpPr>
        <p:grpSpPr bwMode="auto">
          <a:xfrm>
            <a:off x="689348" y="3441849"/>
            <a:ext cx="2879725" cy="2938462"/>
            <a:chOff x="3787" y="1298"/>
            <a:chExt cx="1814" cy="1851"/>
          </a:xfrm>
        </p:grpSpPr>
        <p:sp>
          <p:nvSpPr>
            <p:cNvPr id="22534" name="Oval 43"/>
            <p:cNvSpPr>
              <a:spLocks noChangeArrowheads="1"/>
            </p:cNvSpPr>
            <p:nvPr/>
          </p:nvSpPr>
          <p:spPr bwMode="auto">
            <a:xfrm>
              <a:off x="4540" y="1679"/>
              <a:ext cx="136" cy="136"/>
            </a:xfrm>
            <a:prstGeom prst="ellipse">
              <a:avLst/>
            </a:prstGeom>
            <a:solidFill>
              <a:srgbClr val="FF66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pPr>
              <a:endParaRPr lang="zh-CN" altLang="en-US" sz="2800">
                <a:solidFill>
                  <a:srgbClr val="1C1C1C"/>
                </a:solidFill>
                <a:latin typeface="微软雅黑" panose="020B0503020204020204" pitchFamily="34" charset="-122"/>
              </a:endParaRPr>
            </a:p>
          </p:txBody>
        </p:sp>
        <p:sp>
          <p:nvSpPr>
            <p:cNvPr id="22535" name="Oval 44"/>
            <p:cNvSpPr>
              <a:spLocks noChangeArrowheads="1"/>
            </p:cNvSpPr>
            <p:nvPr/>
          </p:nvSpPr>
          <p:spPr bwMode="auto">
            <a:xfrm>
              <a:off x="4195" y="2024"/>
              <a:ext cx="136" cy="136"/>
            </a:xfrm>
            <a:prstGeom prst="ellipse">
              <a:avLst/>
            </a:prstGeom>
            <a:solidFill>
              <a:srgbClr val="FF66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pPr>
              <a:endParaRPr lang="zh-CN" altLang="en-US" sz="2800">
                <a:solidFill>
                  <a:srgbClr val="1C1C1C"/>
                </a:solidFill>
                <a:latin typeface="微软雅黑" panose="020B0503020204020204" pitchFamily="34" charset="-122"/>
              </a:endParaRPr>
            </a:p>
          </p:txBody>
        </p:sp>
        <p:sp>
          <p:nvSpPr>
            <p:cNvPr id="22536" name="Oval 45"/>
            <p:cNvSpPr>
              <a:spLocks noChangeArrowheads="1"/>
            </p:cNvSpPr>
            <p:nvPr/>
          </p:nvSpPr>
          <p:spPr bwMode="auto">
            <a:xfrm>
              <a:off x="4195" y="2205"/>
              <a:ext cx="136" cy="136"/>
            </a:xfrm>
            <a:prstGeom prst="ellipse">
              <a:avLst/>
            </a:prstGeom>
            <a:solidFill>
              <a:srgbClr val="FF66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pPr>
              <a:endParaRPr lang="zh-CN" altLang="en-US" sz="2800">
                <a:solidFill>
                  <a:srgbClr val="1C1C1C"/>
                </a:solidFill>
                <a:latin typeface="微软雅黑" panose="020B0503020204020204" pitchFamily="34" charset="-122"/>
              </a:endParaRPr>
            </a:p>
          </p:txBody>
        </p:sp>
        <p:sp>
          <p:nvSpPr>
            <p:cNvPr id="22537" name="Oval 46"/>
            <p:cNvSpPr>
              <a:spLocks noChangeArrowheads="1"/>
            </p:cNvSpPr>
            <p:nvPr/>
          </p:nvSpPr>
          <p:spPr bwMode="auto">
            <a:xfrm>
              <a:off x="5130" y="2069"/>
              <a:ext cx="136" cy="136"/>
            </a:xfrm>
            <a:prstGeom prst="ellipse">
              <a:avLst/>
            </a:prstGeom>
            <a:solidFill>
              <a:srgbClr val="FF66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pPr>
              <a:endParaRPr lang="zh-CN" altLang="en-US" sz="2800">
                <a:solidFill>
                  <a:srgbClr val="1C1C1C"/>
                </a:solidFill>
                <a:latin typeface="微软雅黑" panose="020B0503020204020204" pitchFamily="34" charset="-122"/>
              </a:endParaRPr>
            </a:p>
          </p:txBody>
        </p:sp>
        <p:sp>
          <p:nvSpPr>
            <p:cNvPr id="22538" name="Oval 47"/>
            <p:cNvSpPr>
              <a:spLocks noChangeArrowheads="1"/>
            </p:cNvSpPr>
            <p:nvPr/>
          </p:nvSpPr>
          <p:spPr bwMode="auto">
            <a:xfrm>
              <a:off x="5120" y="2232"/>
              <a:ext cx="136" cy="136"/>
            </a:xfrm>
            <a:prstGeom prst="ellipse">
              <a:avLst/>
            </a:prstGeom>
            <a:solidFill>
              <a:srgbClr val="FF66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pPr>
              <a:endParaRPr lang="zh-CN" altLang="en-US" sz="2800">
                <a:solidFill>
                  <a:srgbClr val="1C1C1C"/>
                </a:solidFill>
                <a:latin typeface="微软雅黑" panose="020B0503020204020204" pitchFamily="34" charset="-122"/>
              </a:endParaRPr>
            </a:p>
          </p:txBody>
        </p:sp>
        <p:sp>
          <p:nvSpPr>
            <p:cNvPr id="22539" name="Oval 48"/>
            <p:cNvSpPr>
              <a:spLocks noChangeArrowheads="1"/>
            </p:cNvSpPr>
            <p:nvPr/>
          </p:nvSpPr>
          <p:spPr bwMode="auto">
            <a:xfrm>
              <a:off x="4558" y="2659"/>
              <a:ext cx="136" cy="136"/>
            </a:xfrm>
            <a:prstGeom prst="ellipse">
              <a:avLst/>
            </a:prstGeom>
            <a:solidFill>
              <a:srgbClr val="FF66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pPr>
              <a:endParaRPr lang="zh-CN" altLang="en-US" sz="2800">
                <a:solidFill>
                  <a:srgbClr val="1C1C1C"/>
                </a:solidFill>
                <a:latin typeface="微软雅黑" panose="020B0503020204020204" pitchFamily="34" charset="-122"/>
              </a:endParaRPr>
            </a:p>
          </p:txBody>
        </p:sp>
        <p:sp>
          <p:nvSpPr>
            <p:cNvPr id="22540" name="Oval 49"/>
            <p:cNvSpPr>
              <a:spLocks noChangeArrowheads="1"/>
            </p:cNvSpPr>
            <p:nvPr/>
          </p:nvSpPr>
          <p:spPr bwMode="auto">
            <a:xfrm>
              <a:off x="4740" y="2659"/>
              <a:ext cx="136" cy="136"/>
            </a:xfrm>
            <a:prstGeom prst="ellipse">
              <a:avLst/>
            </a:prstGeom>
            <a:solidFill>
              <a:srgbClr val="FF66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pPr>
              <a:endParaRPr lang="zh-CN" altLang="en-US" sz="2800">
                <a:solidFill>
                  <a:srgbClr val="1C1C1C"/>
                </a:solidFill>
                <a:latin typeface="微软雅黑" panose="020B0503020204020204" pitchFamily="34" charset="-122"/>
              </a:endParaRPr>
            </a:p>
          </p:txBody>
        </p:sp>
        <p:sp>
          <p:nvSpPr>
            <p:cNvPr id="22541" name="Oval 50"/>
            <p:cNvSpPr>
              <a:spLocks noChangeArrowheads="1"/>
            </p:cNvSpPr>
            <p:nvPr/>
          </p:nvSpPr>
          <p:spPr bwMode="auto">
            <a:xfrm>
              <a:off x="5465" y="2632"/>
              <a:ext cx="136" cy="136"/>
            </a:xfrm>
            <a:prstGeom prst="ellipse">
              <a:avLst/>
            </a:prstGeom>
            <a:solidFill>
              <a:srgbClr val="FF66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pPr>
              <a:endParaRPr lang="zh-CN" altLang="en-US" sz="2800">
                <a:solidFill>
                  <a:srgbClr val="1C1C1C"/>
                </a:solidFill>
                <a:latin typeface="微软雅黑" panose="020B0503020204020204" pitchFamily="34" charset="-122"/>
              </a:endParaRPr>
            </a:p>
          </p:txBody>
        </p:sp>
        <p:sp>
          <p:nvSpPr>
            <p:cNvPr id="22542" name="Oval 51"/>
            <p:cNvSpPr>
              <a:spLocks noChangeArrowheads="1"/>
            </p:cNvSpPr>
            <p:nvPr/>
          </p:nvSpPr>
          <p:spPr bwMode="auto">
            <a:xfrm>
              <a:off x="4758" y="1679"/>
              <a:ext cx="136" cy="136"/>
            </a:xfrm>
            <a:prstGeom prst="ellipse">
              <a:avLst/>
            </a:prstGeom>
            <a:solidFill>
              <a:srgbClr val="FF66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pPr>
              <a:endParaRPr lang="zh-CN" altLang="en-US" sz="2800">
                <a:solidFill>
                  <a:srgbClr val="1C1C1C"/>
                </a:solidFill>
                <a:latin typeface="微软雅黑" panose="020B0503020204020204" pitchFamily="34" charset="-122"/>
              </a:endParaRPr>
            </a:p>
          </p:txBody>
        </p:sp>
        <p:sp>
          <p:nvSpPr>
            <p:cNvPr id="22543" name="Oval 52"/>
            <p:cNvSpPr>
              <a:spLocks noChangeArrowheads="1"/>
            </p:cNvSpPr>
            <p:nvPr/>
          </p:nvSpPr>
          <p:spPr bwMode="auto">
            <a:xfrm>
              <a:off x="5465" y="1688"/>
              <a:ext cx="136" cy="136"/>
            </a:xfrm>
            <a:prstGeom prst="ellipse">
              <a:avLst/>
            </a:prstGeom>
            <a:solidFill>
              <a:srgbClr val="FF66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pPr>
              <a:endParaRPr lang="zh-CN" altLang="en-US" sz="2800">
                <a:solidFill>
                  <a:srgbClr val="1C1C1C"/>
                </a:solidFill>
                <a:latin typeface="微软雅黑" panose="020B0503020204020204" pitchFamily="34" charset="-122"/>
              </a:endParaRPr>
            </a:p>
          </p:txBody>
        </p:sp>
        <p:sp>
          <p:nvSpPr>
            <p:cNvPr id="22544" name="Oval 53"/>
            <p:cNvSpPr>
              <a:spLocks noChangeArrowheads="1"/>
            </p:cNvSpPr>
            <p:nvPr/>
          </p:nvSpPr>
          <p:spPr bwMode="auto">
            <a:xfrm>
              <a:off x="5103" y="1298"/>
              <a:ext cx="136" cy="136"/>
            </a:xfrm>
            <a:prstGeom prst="ellipse">
              <a:avLst/>
            </a:prstGeom>
            <a:solidFill>
              <a:srgbClr val="FF66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pPr>
              <a:endParaRPr lang="zh-CN" altLang="en-US" sz="2800">
                <a:solidFill>
                  <a:srgbClr val="1C1C1C"/>
                </a:solidFill>
                <a:latin typeface="微软雅黑" panose="020B0503020204020204" pitchFamily="34" charset="-122"/>
              </a:endParaRPr>
            </a:p>
          </p:txBody>
        </p:sp>
        <p:sp>
          <p:nvSpPr>
            <p:cNvPr id="22545" name="Oval 54"/>
            <p:cNvSpPr>
              <a:spLocks noChangeArrowheads="1"/>
            </p:cNvSpPr>
            <p:nvPr/>
          </p:nvSpPr>
          <p:spPr bwMode="auto">
            <a:xfrm>
              <a:off x="4195" y="1344"/>
              <a:ext cx="136" cy="136"/>
            </a:xfrm>
            <a:prstGeom prst="ellipse">
              <a:avLst/>
            </a:prstGeom>
            <a:solidFill>
              <a:srgbClr val="FF66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pPr>
              <a:endParaRPr lang="zh-CN" altLang="en-US" sz="2800">
                <a:solidFill>
                  <a:srgbClr val="1C1C1C"/>
                </a:solidFill>
                <a:latin typeface="微软雅黑" panose="020B0503020204020204" pitchFamily="34" charset="-122"/>
              </a:endParaRPr>
            </a:p>
          </p:txBody>
        </p:sp>
        <p:sp>
          <p:nvSpPr>
            <p:cNvPr id="22546" name="Oval 55"/>
            <p:cNvSpPr>
              <a:spLocks noChangeArrowheads="1"/>
            </p:cNvSpPr>
            <p:nvPr/>
          </p:nvSpPr>
          <p:spPr bwMode="auto">
            <a:xfrm>
              <a:off x="3833" y="1706"/>
              <a:ext cx="136" cy="136"/>
            </a:xfrm>
            <a:prstGeom prst="ellipse">
              <a:avLst/>
            </a:prstGeom>
            <a:solidFill>
              <a:srgbClr val="FF66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pPr>
              <a:endParaRPr lang="zh-CN" altLang="en-US" sz="2800">
                <a:solidFill>
                  <a:srgbClr val="1C1C1C"/>
                </a:solidFill>
                <a:latin typeface="微软雅黑" panose="020B0503020204020204" pitchFamily="34" charset="-122"/>
              </a:endParaRPr>
            </a:p>
          </p:txBody>
        </p:sp>
        <p:sp>
          <p:nvSpPr>
            <p:cNvPr id="22547" name="Oval 56"/>
            <p:cNvSpPr>
              <a:spLocks noChangeArrowheads="1"/>
            </p:cNvSpPr>
            <p:nvPr/>
          </p:nvSpPr>
          <p:spPr bwMode="auto">
            <a:xfrm>
              <a:off x="5103" y="2995"/>
              <a:ext cx="136" cy="136"/>
            </a:xfrm>
            <a:prstGeom prst="ellipse">
              <a:avLst/>
            </a:prstGeom>
            <a:solidFill>
              <a:srgbClr val="FF66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pPr>
              <a:endParaRPr lang="zh-CN" altLang="en-US" sz="2800">
                <a:solidFill>
                  <a:srgbClr val="1C1C1C"/>
                </a:solidFill>
                <a:latin typeface="微软雅黑" panose="020B0503020204020204" pitchFamily="34" charset="-122"/>
              </a:endParaRPr>
            </a:p>
          </p:txBody>
        </p:sp>
        <p:sp>
          <p:nvSpPr>
            <p:cNvPr id="22548" name="Oval 57"/>
            <p:cNvSpPr>
              <a:spLocks noChangeArrowheads="1"/>
            </p:cNvSpPr>
            <p:nvPr/>
          </p:nvSpPr>
          <p:spPr bwMode="auto">
            <a:xfrm>
              <a:off x="4168" y="3013"/>
              <a:ext cx="136" cy="136"/>
            </a:xfrm>
            <a:prstGeom prst="ellipse">
              <a:avLst/>
            </a:prstGeom>
            <a:solidFill>
              <a:srgbClr val="FF66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pPr>
              <a:endParaRPr lang="zh-CN" altLang="en-US" sz="2800">
                <a:solidFill>
                  <a:srgbClr val="1C1C1C"/>
                </a:solidFill>
                <a:latin typeface="微软雅黑" panose="020B0503020204020204" pitchFamily="34" charset="-122"/>
              </a:endParaRPr>
            </a:p>
          </p:txBody>
        </p:sp>
        <p:sp>
          <p:nvSpPr>
            <p:cNvPr id="22549" name="Oval 58"/>
            <p:cNvSpPr>
              <a:spLocks noChangeArrowheads="1"/>
            </p:cNvSpPr>
            <p:nvPr/>
          </p:nvSpPr>
          <p:spPr bwMode="auto">
            <a:xfrm>
              <a:off x="3787" y="2614"/>
              <a:ext cx="136" cy="136"/>
            </a:xfrm>
            <a:prstGeom prst="ellipse">
              <a:avLst/>
            </a:prstGeom>
            <a:solidFill>
              <a:srgbClr val="FF66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pPr>
              <a:endParaRPr lang="zh-CN" altLang="en-US" sz="2800">
                <a:solidFill>
                  <a:srgbClr val="1C1C1C"/>
                </a:solidFill>
                <a:latin typeface="微软雅黑" panose="020B0503020204020204" pitchFamily="34" charset="-122"/>
              </a:endParaRPr>
            </a:p>
          </p:txBody>
        </p:sp>
      </p:grpSp>
      <p:sp>
        <p:nvSpPr>
          <p:cNvPr id="60" name="矩形 59"/>
          <p:cNvSpPr/>
          <p:nvPr/>
        </p:nvSpPr>
        <p:spPr>
          <a:xfrm>
            <a:off x="3869643" y="3313877"/>
            <a:ext cx="4717181" cy="3085140"/>
          </a:xfrm>
          <a:prstGeom prst="rect">
            <a:avLst/>
          </a:prstGeom>
          <a:ln w="38100">
            <a:noFill/>
          </a:ln>
        </p:spPr>
        <p:txBody>
          <a:bodyPr wrap="square">
            <a:spAutoFit/>
          </a:bodyPr>
          <a:lstStyle/>
          <a:p>
            <a:pPr>
              <a:lnSpc>
                <a:spcPct val="150000"/>
              </a:lnSpc>
              <a:spcBef>
                <a:spcPts val="0"/>
              </a:spcBef>
              <a:buFont typeface="Wingdings" panose="05000000000000000000" pitchFamily="2" charset="2"/>
              <a:buChar char="Ø"/>
              <a:defRPr/>
            </a:pPr>
            <a:r>
              <a:rPr lang="zh-CN" altLang="en-US" sz="2200" dirty="0">
                <a:solidFill>
                  <a:srgbClr val="0000CC"/>
                </a:solidFill>
                <a:latin typeface="Arial Black" panose="020B0A04020102020204" pitchFamily="34" charset="0"/>
                <a:ea typeface="微软雅黑" panose="020B0503020204020204" pitchFamily="34" charset="-122"/>
              </a:rPr>
              <a:t>性质：</a:t>
            </a:r>
            <a:r>
              <a:rPr lang="zh-CN" altLang="en-US" sz="2200" dirty="0">
                <a:latin typeface="Arial Black" panose="020B0A04020102020204" pitchFamily="34" charset="0"/>
                <a:ea typeface="微软雅黑" panose="020B0503020204020204" pitchFamily="34" charset="-122"/>
              </a:rPr>
              <a:t>结合很强，具有</a:t>
            </a:r>
            <a:r>
              <a:rPr lang="zh-CN" altLang="en-US" sz="2200" dirty="0">
                <a:solidFill>
                  <a:srgbClr val="800000"/>
                </a:solidFill>
                <a:latin typeface="Arial Black" panose="020B0A04020102020204" pitchFamily="34" charset="0"/>
                <a:ea typeface="微软雅黑" panose="020B0503020204020204" pitchFamily="34" charset="-122"/>
              </a:rPr>
              <a:t>很高的</a:t>
            </a:r>
            <a:r>
              <a:rPr lang="zh-CN" altLang="en-US" sz="2200" dirty="0">
                <a:solidFill>
                  <a:srgbClr val="0000CC"/>
                </a:solidFill>
                <a:latin typeface="Arial Black" panose="020B0A04020102020204" pitchFamily="34" charset="0"/>
                <a:ea typeface="微软雅黑" panose="020B0503020204020204" pitchFamily="34" charset="-122"/>
              </a:rPr>
              <a:t>熔点</a:t>
            </a:r>
            <a:r>
              <a:rPr lang="zh-CN" altLang="en-US" sz="2200" dirty="0">
                <a:latin typeface="Arial Black" panose="020B0A04020102020204" pitchFamily="34" charset="0"/>
                <a:ea typeface="微软雅黑" panose="020B0503020204020204" pitchFamily="34" charset="-122"/>
              </a:rPr>
              <a:t>和</a:t>
            </a:r>
            <a:r>
              <a:rPr lang="zh-CN" altLang="en-US" sz="2200" dirty="0">
                <a:solidFill>
                  <a:srgbClr val="800000"/>
                </a:solidFill>
                <a:latin typeface="Arial Black" panose="020B0A04020102020204" pitchFamily="34" charset="0"/>
                <a:ea typeface="微软雅黑" panose="020B0503020204020204" pitchFamily="34" charset="-122"/>
              </a:rPr>
              <a:t>很高的</a:t>
            </a:r>
            <a:r>
              <a:rPr lang="zh-CN" altLang="en-US" sz="2200" dirty="0">
                <a:solidFill>
                  <a:srgbClr val="0000CC"/>
                </a:solidFill>
                <a:latin typeface="Arial Black" panose="020B0A04020102020204" pitchFamily="34" charset="0"/>
                <a:ea typeface="微软雅黑" panose="020B0503020204020204" pitchFamily="34" charset="-122"/>
              </a:rPr>
              <a:t>硬度</a:t>
            </a:r>
            <a:r>
              <a:rPr lang="zh-CN" altLang="en-US" sz="2200" dirty="0">
                <a:latin typeface="Arial Black" panose="020B0A04020102020204" pitchFamily="34" charset="0"/>
                <a:ea typeface="微软雅黑" panose="020B0503020204020204" pitchFamily="34" charset="-122"/>
              </a:rPr>
              <a:t>（金刚石是目前所知道的最硬的晶体），导电性很弱，一般属于绝缘体或半导体。</a:t>
            </a:r>
          </a:p>
          <a:p>
            <a:pPr>
              <a:lnSpc>
                <a:spcPct val="150000"/>
              </a:lnSpc>
              <a:spcBef>
                <a:spcPts val="0"/>
              </a:spcBef>
              <a:buFont typeface="Wingdings" panose="05000000000000000000" pitchFamily="2" charset="2"/>
              <a:buChar char="Ø"/>
              <a:defRPr/>
            </a:pPr>
            <a:r>
              <a:rPr lang="zh-CN" altLang="en-US" sz="2200" dirty="0">
                <a:solidFill>
                  <a:srgbClr val="0000CC"/>
                </a:solidFill>
                <a:latin typeface="Arial Black" panose="020B0A04020102020204" pitchFamily="34" charset="0"/>
                <a:ea typeface="微软雅黑" panose="020B0503020204020204" pitchFamily="34" charset="-122"/>
              </a:rPr>
              <a:t>例如：</a:t>
            </a:r>
            <a:r>
              <a:rPr lang="en-US" altLang="zh-CN" sz="2200" dirty="0">
                <a:latin typeface="Arial Black" panose="020B0A04020102020204" pitchFamily="34" charset="0"/>
                <a:ea typeface="微软雅黑" panose="020B0503020204020204" pitchFamily="34" charset="-122"/>
              </a:rPr>
              <a:t>C</a:t>
            </a:r>
            <a:r>
              <a:rPr lang="zh-CN" altLang="en-US" sz="2200" dirty="0">
                <a:latin typeface="Arial Black" panose="020B0A04020102020204" pitchFamily="34" charset="0"/>
                <a:ea typeface="微软雅黑" panose="020B0503020204020204" pitchFamily="34" charset="-122"/>
              </a:rPr>
              <a:t>的熔点是</a:t>
            </a:r>
            <a:r>
              <a:rPr lang="en-US" altLang="zh-CN" sz="2200" dirty="0">
                <a:latin typeface="Arial Black" panose="020B0A04020102020204" pitchFamily="34" charset="0"/>
                <a:ea typeface="微软雅黑" panose="020B0503020204020204" pitchFamily="34" charset="-122"/>
              </a:rPr>
              <a:t>3280k</a:t>
            </a:r>
            <a:r>
              <a:rPr lang="zh-CN" altLang="en-US" sz="2200" dirty="0">
                <a:latin typeface="Arial Black" panose="020B0A04020102020204" pitchFamily="34" charset="0"/>
                <a:ea typeface="微软雅黑" panose="020B0503020204020204" pitchFamily="34" charset="-122"/>
              </a:rPr>
              <a:t>，</a:t>
            </a:r>
            <a:r>
              <a:rPr lang="en-US" altLang="zh-CN" sz="2200" dirty="0">
                <a:latin typeface="Arial Black" panose="020B0A04020102020204" pitchFamily="34" charset="0"/>
                <a:ea typeface="微软雅黑" panose="020B0503020204020204" pitchFamily="34" charset="-122"/>
              </a:rPr>
              <a:t>Si</a:t>
            </a:r>
            <a:r>
              <a:rPr lang="zh-CN" altLang="en-US" sz="2200" dirty="0">
                <a:latin typeface="Arial Black" panose="020B0A04020102020204" pitchFamily="34" charset="0"/>
                <a:ea typeface="微软雅黑" panose="020B0503020204020204" pitchFamily="34" charset="-122"/>
              </a:rPr>
              <a:t>的熔点是</a:t>
            </a:r>
            <a:r>
              <a:rPr lang="en-US" altLang="zh-CN" sz="2200" dirty="0">
                <a:latin typeface="Arial Black" panose="020B0A04020102020204" pitchFamily="34" charset="0"/>
                <a:ea typeface="微软雅黑" panose="020B0503020204020204" pitchFamily="34" charset="-122"/>
              </a:rPr>
              <a:t>1639k</a:t>
            </a:r>
            <a:r>
              <a:rPr lang="zh-CN" altLang="en-US" sz="2200" dirty="0">
                <a:latin typeface="Arial Black" panose="020B0A04020102020204" pitchFamily="34" charset="0"/>
                <a:ea typeface="微软雅黑" panose="020B0503020204020204" pitchFamily="34" charset="-122"/>
              </a:rPr>
              <a:t>，</a:t>
            </a:r>
            <a:r>
              <a:rPr lang="en-US" altLang="zh-CN" sz="2200" dirty="0">
                <a:latin typeface="Arial Black" panose="020B0A04020102020204" pitchFamily="34" charset="0"/>
                <a:ea typeface="微软雅黑" panose="020B0503020204020204" pitchFamily="34" charset="-122"/>
              </a:rPr>
              <a:t>Ge</a:t>
            </a:r>
            <a:r>
              <a:rPr lang="zh-CN" altLang="en-US" sz="2200" dirty="0">
                <a:latin typeface="Arial Black" panose="020B0A04020102020204" pitchFamily="34" charset="0"/>
                <a:ea typeface="微软雅黑" panose="020B0503020204020204" pitchFamily="34" charset="-122"/>
              </a:rPr>
              <a:t>的熔点是</a:t>
            </a:r>
            <a:r>
              <a:rPr lang="en-US" altLang="zh-CN" sz="2200" dirty="0">
                <a:latin typeface="Arial Black" panose="020B0A04020102020204" pitchFamily="34" charset="0"/>
                <a:ea typeface="微软雅黑" panose="020B0503020204020204" pitchFamily="34" charset="-122"/>
              </a:rPr>
              <a:t>1209k</a:t>
            </a:r>
            <a:r>
              <a:rPr lang="zh-CN" altLang="en-US" sz="2200" dirty="0">
                <a:latin typeface="Arial Black" panose="020B0A04020102020204" pitchFamily="34" charset="0"/>
                <a:ea typeface="微软雅黑" panose="020B0503020204020204" pitchFamily="34" charset="-122"/>
              </a:rPr>
              <a:t>。</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10" name="Rectangle 2"/>
          <p:cNvSpPr>
            <a:spLocks noGrp="1" noChangeArrowheads="1"/>
          </p:cNvSpPr>
          <p:nvPr>
            <p:ph type="title"/>
          </p:nvPr>
        </p:nvSpPr>
        <p:spPr/>
        <p:txBody>
          <a:bodyPr/>
          <a:lstStyle/>
          <a:p>
            <a:pPr>
              <a:defRPr/>
            </a:pPr>
            <a:r>
              <a:rPr lang="zh-CN" altLang="en-US" dirty="0" smtClean="0">
                <a:latin typeface="微软雅黑" panose="020B0503020204020204" pitchFamily="34" charset="-122"/>
              </a:rPr>
              <a:t>金刚石</a:t>
            </a:r>
            <a:r>
              <a:rPr lang="zh-CN" altLang="en-US" dirty="0">
                <a:latin typeface="微软雅黑" panose="020B0503020204020204" pitchFamily="34" charset="-122"/>
              </a:rPr>
              <a:t>的</a:t>
            </a:r>
            <a:r>
              <a:rPr lang="zh-CN" altLang="en-US" dirty="0" smtClean="0">
                <a:latin typeface="微软雅黑" panose="020B0503020204020204" pitchFamily="34" charset="-122"/>
              </a:rPr>
              <a:t>共价键：</a:t>
            </a:r>
            <a:endParaRPr lang="zh-CN" altLang="en-US" dirty="0">
              <a:latin typeface="微软雅黑" panose="020B0503020204020204" pitchFamily="34" charset="-122"/>
            </a:endParaRPr>
          </a:p>
        </p:txBody>
      </p:sp>
      <p:grpSp>
        <p:nvGrpSpPr>
          <p:cNvPr id="25603" name="Group 3"/>
          <p:cNvGrpSpPr>
            <a:grpSpLocks/>
          </p:cNvGrpSpPr>
          <p:nvPr/>
        </p:nvGrpSpPr>
        <p:grpSpPr bwMode="auto">
          <a:xfrm>
            <a:off x="693738" y="1370013"/>
            <a:ext cx="3657600" cy="1892300"/>
            <a:chOff x="3168" y="976"/>
            <a:chExt cx="2304" cy="1192"/>
          </a:xfrm>
        </p:grpSpPr>
        <p:sp>
          <p:nvSpPr>
            <p:cNvPr id="25628" name="Text Box 4"/>
            <p:cNvSpPr txBox="1">
              <a:spLocks noChangeArrowheads="1"/>
            </p:cNvSpPr>
            <p:nvPr/>
          </p:nvSpPr>
          <p:spPr bwMode="auto">
            <a:xfrm>
              <a:off x="3168" y="1916"/>
              <a:ext cx="2304"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50000"/>
                </a:spcBef>
                <a:buFontTx/>
                <a:buNone/>
              </a:pPr>
              <a:r>
                <a:rPr kumimoji="1" lang="zh-CN" altLang="en-US" sz="2000" dirty="0">
                  <a:solidFill>
                    <a:srgbClr val="000000"/>
                  </a:solidFill>
                  <a:latin typeface="微软雅黑" panose="020B0503020204020204" pitchFamily="34" charset="-122"/>
                </a:rPr>
                <a:t>基态电子组态：</a:t>
              </a:r>
              <a:r>
                <a:rPr kumimoji="1" lang="en-US" altLang="zh-CN" sz="2000" dirty="0">
                  <a:solidFill>
                    <a:srgbClr val="000000"/>
                  </a:solidFill>
                  <a:latin typeface="微软雅黑" panose="020B0503020204020204" pitchFamily="34" charset="-122"/>
                </a:rPr>
                <a:t>1s</a:t>
              </a:r>
              <a:r>
                <a:rPr kumimoji="1" lang="en-US" altLang="zh-CN" sz="2000" baseline="30000" dirty="0">
                  <a:solidFill>
                    <a:srgbClr val="000000"/>
                  </a:solidFill>
                  <a:latin typeface="微软雅黑" panose="020B0503020204020204" pitchFamily="34" charset="-122"/>
                </a:rPr>
                <a:t>2</a:t>
              </a:r>
              <a:r>
                <a:rPr kumimoji="1" lang="en-US" altLang="zh-CN" sz="2000" dirty="0">
                  <a:solidFill>
                    <a:srgbClr val="000000"/>
                  </a:solidFill>
                  <a:latin typeface="微软雅黑" panose="020B0503020204020204" pitchFamily="34" charset="-122"/>
                </a:rPr>
                <a:t>2s</a:t>
              </a:r>
              <a:r>
                <a:rPr kumimoji="1" lang="en-US" altLang="zh-CN" sz="2000" baseline="30000" dirty="0">
                  <a:solidFill>
                    <a:srgbClr val="000000"/>
                  </a:solidFill>
                  <a:latin typeface="微软雅黑" panose="020B0503020204020204" pitchFamily="34" charset="-122"/>
                </a:rPr>
                <a:t>2</a:t>
              </a:r>
              <a:r>
                <a:rPr kumimoji="1" lang="en-US" altLang="zh-CN" sz="2000" dirty="0">
                  <a:solidFill>
                    <a:srgbClr val="000000"/>
                  </a:solidFill>
                  <a:latin typeface="微软雅黑" panose="020B0503020204020204" pitchFamily="34" charset="-122"/>
                </a:rPr>
                <a:t>2p</a:t>
              </a:r>
              <a:r>
                <a:rPr kumimoji="1" lang="en-US" altLang="zh-CN" sz="2000" baseline="30000" dirty="0">
                  <a:solidFill>
                    <a:srgbClr val="000000"/>
                  </a:solidFill>
                  <a:latin typeface="微软雅黑" panose="020B0503020204020204" pitchFamily="34" charset="-122"/>
                </a:rPr>
                <a:t>2</a:t>
              </a:r>
              <a:endParaRPr kumimoji="1" lang="en-US" altLang="zh-CN" sz="2000" dirty="0">
                <a:solidFill>
                  <a:srgbClr val="000000"/>
                </a:solidFill>
                <a:latin typeface="微软雅黑" panose="020B0503020204020204" pitchFamily="34" charset="-122"/>
              </a:endParaRPr>
            </a:p>
          </p:txBody>
        </p:sp>
        <p:grpSp>
          <p:nvGrpSpPr>
            <p:cNvPr id="25629" name="Group 5"/>
            <p:cNvGrpSpPr>
              <a:grpSpLocks/>
            </p:cNvGrpSpPr>
            <p:nvPr/>
          </p:nvGrpSpPr>
          <p:grpSpPr bwMode="auto">
            <a:xfrm>
              <a:off x="3408" y="1440"/>
              <a:ext cx="1872" cy="288"/>
              <a:chOff x="3408" y="1392"/>
              <a:chExt cx="1872" cy="288"/>
            </a:xfrm>
          </p:grpSpPr>
          <p:sp>
            <p:nvSpPr>
              <p:cNvPr id="25633" name="Rectangle 6"/>
              <p:cNvSpPr>
                <a:spLocks noChangeArrowheads="1"/>
              </p:cNvSpPr>
              <p:nvPr/>
            </p:nvSpPr>
            <p:spPr bwMode="auto">
              <a:xfrm>
                <a:off x="3408" y="1392"/>
                <a:ext cx="336"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pPr>
                <a:endParaRPr lang="zh-CN" altLang="en-US" sz="2800">
                  <a:solidFill>
                    <a:srgbClr val="1C1C1C"/>
                  </a:solidFill>
                  <a:latin typeface="微软雅黑" panose="020B0503020204020204" pitchFamily="34" charset="-122"/>
                </a:endParaRPr>
              </a:p>
            </p:txBody>
          </p:sp>
          <p:sp>
            <p:nvSpPr>
              <p:cNvPr id="25634" name="Rectangle 7"/>
              <p:cNvSpPr>
                <a:spLocks noChangeArrowheads="1"/>
              </p:cNvSpPr>
              <p:nvPr/>
            </p:nvSpPr>
            <p:spPr bwMode="auto">
              <a:xfrm>
                <a:off x="3936" y="1392"/>
                <a:ext cx="336"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pPr>
                <a:endParaRPr lang="zh-CN" altLang="en-US" sz="2800">
                  <a:solidFill>
                    <a:srgbClr val="1C1C1C"/>
                  </a:solidFill>
                  <a:latin typeface="微软雅黑" panose="020B0503020204020204" pitchFamily="34" charset="-122"/>
                </a:endParaRPr>
              </a:p>
            </p:txBody>
          </p:sp>
          <p:sp>
            <p:nvSpPr>
              <p:cNvPr id="25635" name="Rectangle 8"/>
              <p:cNvSpPr>
                <a:spLocks noChangeArrowheads="1"/>
              </p:cNvSpPr>
              <p:nvPr/>
            </p:nvSpPr>
            <p:spPr bwMode="auto">
              <a:xfrm>
                <a:off x="4272" y="1392"/>
                <a:ext cx="336"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pPr>
                <a:endParaRPr lang="zh-CN" altLang="en-US" sz="2800">
                  <a:solidFill>
                    <a:srgbClr val="1C1C1C"/>
                  </a:solidFill>
                  <a:latin typeface="微软雅黑" panose="020B0503020204020204" pitchFamily="34" charset="-122"/>
                </a:endParaRPr>
              </a:p>
            </p:txBody>
          </p:sp>
          <p:sp>
            <p:nvSpPr>
              <p:cNvPr id="25636" name="Rectangle 9"/>
              <p:cNvSpPr>
                <a:spLocks noChangeArrowheads="1"/>
              </p:cNvSpPr>
              <p:nvPr/>
            </p:nvSpPr>
            <p:spPr bwMode="auto">
              <a:xfrm>
                <a:off x="4608" y="1392"/>
                <a:ext cx="336"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pPr>
                <a:endParaRPr lang="zh-CN" altLang="en-US" sz="2800">
                  <a:solidFill>
                    <a:srgbClr val="1C1C1C"/>
                  </a:solidFill>
                  <a:latin typeface="微软雅黑" panose="020B0503020204020204" pitchFamily="34" charset="-122"/>
                </a:endParaRPr>
              </a:p>
            </p:txBody>
          </p:sp>
          <p:sp>
            <p:nvSpPr>
              <p:cNvPr id="25637" name="Rectangle 10"/>
              <p:cNvSpPr>
                <a:spLocks noChangeArrowheads="1"/>
              </p:cNvSpPr>
              <p:nvPr/>
            </p:nvSpPr>
            <p:spPr bwMode="auto">
              <a:xfrm>
                <a:off x="4944" y="1392"/>
                <a:ext cx="336"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pPr>
                <a:endParaRPr lang="zh-CN" altLang="en-US" sz="2800">
                  <a:solidFill>
                    <a:srgbClr val="1C1C1C"/>
                  </a:solidFill>
                  <a:latin typeface="微软雅黑" panose="020B0503020204020204" pitchFamily="34" charset="-122"/>
                </a:endParaRPr>
              </a:p>
            </p:txBody>
          </p:sp>
          <p:grpSp>
            <p:nvGrpSpPr>
              <p:cNvPr id="25638" name="Group 11"/>
              <p:cNvGrpSpPr>
                <a:grpSpLocks/>
              </p:cNvGrpSpPr>
              <p:nvPr/>
            </p:nvGrpSpPr>
            <p:grpSpPr bwMode="auto">
              <a:xfrm>
                <a:off x="3513" y="1461"/>
                <a:ext cx="135" cy="198"/>
                <a:chOff x="3513" y="1461"/>
                <a:chExt cx="135" cy="198"/>
              </a:xfrm>
            </p:grpSpPr>
            <p:sp>
              <p:nvSpPr>
                <p:cNvPr id="25644" name="Line 12"/>
                <p:cNvSpPr>
                  <a:spLocks noChangeShapeType="1"/>
                </p:cNvSpPr>
                <p:nvPr/>
              </p:nvSpPr>
              <p:spPr bwMode="auto">
                <a:xfrm>
                  <a:off x="3648" y="1461"/>
                  <a:ext cx="0" cy="192"/>
                </a:xfrm>
                <a:prstGeom prst="line">
                  <a:avLst/>
                </a:prstGeom>
                <a:noFill/>
                <a:ln w="2540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5645" name="Line 13"/>
                <p:cNvSpPr>
                  <a:spLocks noChangeShapeType="1"/>
                </p:cNvSpPr>
                <p:nvPr/>
              </p:nvSpPr>
              <p:spPr bwMode="auto">
                <a:xfrm>
                  <a:off x="3513" y="1467"/>
                  <a:ext cx="0" cy="192"/>
                </a:xfrm>
                <a:prstGeom prst="line">
                  <a:avLst/>
                </a:prstGeom>
                <a:noFill/>
                <a:ln w="25400">
                  <a:solidFill>
                    <a:srgbClr val="000000"/>
                  </a:solidFill>
                  <a:miter lim="800000"/>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639" name="Group 14"/>
              <p:cNvGrpSpPr>
                <a:grpSpLocks/>
              </p:cNvGrpSpPr>
              <p:nvPr/>
            </p:nvGrpSpPr>
            <p:grpSpPr bwMode="auto">
              <a:xfrm>
                <a:off x="4032" y="1440"/>
                <a:ext cx="135" cy="198"/>
                <a:chOff x="3513" y="1461"/>
                <a:chExt cx="135" cy="198"/>
              </a:xfrm>
            </p:grpSpPr>
            <p:sp>
              <p:nvSpPr>
                <p:cNvPr id="25642" name="Line 15"/>
                <p:cNvSpPr>
                  <a:spLocks noChangeShapeType="1"/>
                </p:cNvSpPr>
                <p:nvPr/>
              </p:nvSpPr>
              <p:spPr bwMode="auto">
                <a:xfrm>
                  <a:off x="3648" y="1461"/>
                  <a:ext cx="0" cy="192"/>
                </a:xfrm>
                <a:prstGeom prst="line">
                  <a:avLst/>
                </a:prstGeom>
                <a:noFill/>
                <a:ln w="2540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5643" name="Line 16"/>
                <p:cNvSpPr>
                  <a:spLocks noChangeShapeType="1"/>
                </p:cNvSpPr>
                <p:nvPr/>
              </p:nvSpPr>
              <p:spPr bwMode="auto">
                <a:xfrm>
                  <a:off x="3513" y="1467"/>
                  <a:ext cx="0" cy="192"/>
                </a:xfrm>
                <a:prstGeom prst="line">
                  <a:avLst/>
                </a:prstGeom>
                <a:noFill/>
                <a:ln w="25400">
                  <a:solidFill>
                    <a:srgbClr val="000000"/>
                  </a:solidFill>
                  <a:miter lim="800000"/>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25640" name="Line 17"/>
              <p:cNvSpPr>
                <a:spLocks noChangeShapeType="1"/>
              </p:cNvSpPr>
              <p:nvPr/>
            </p:nvSpPr>
            <p:spPr bwMode="auto">
              <a:xfrm>
                <a:off x="4800" y="1440"/>
                <a:ext cx="0" cy="192"/>
              </a:xfrm>
              <a:prstGeom prst="line">
                <a:avLst/>
              </a:prstGeom>
              <a:noFill/>
              <a:ln w="25400">
                <a:solidFill>
                  <a:srgbClr val="000000"/>
                </a:solidFill>
                <a:miter lim="800000"/>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5641" name="Line 18"/>
              <p:cNvSpPr>
                <a:spLocks noChangeShapeType="1"/>
              </p:cNvSpPr>
              <p:nvPr/>
            </p:nvSpPr>
            <p:spPr bwMode="auto">
              <a:xfrm>
                <a:off x="4425" y="1446"/>
                <a:ext cx="0" cy="192"/>
              </a:xfrm>
              <a:prstGeom prst="line">
                <a:avLst/>
              </a:prstGeom>
              <a:noFill/>
              <a:ln w="25400">
                <a:solidFill>
                  <a:srgbClr val="000000"/>
                </a:solidFill>
                <a:miter lim="800000"/>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25630" name="Text Box 19"/>
            <p:cNvSpPr txBox="1">
              <a:spLocks noChangeArrowheads="1"/>
            </p:cNvSpPr>
            <p:nvPr/>
          </p:nvSpPr>
          <p:spPr bwMode="auto">
            <a:xfrm>
              <a:off x="3408" y="1152"/>
              <a:ext cx="4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50000"/>
                </a:spcBef>
                <a:buFontTx/>
                <a:buNone/>
              </a:pPr>
              <a:r>
                <a:rPr kumimoji="1" lang="en-US" altLang="zh-CN" sz="2400">
                  <a:latin typeface="微软雅黑" panose="020B0503020204020204" pitchFamily="34" charset="-122"/>
                </a:rPr>
                <a:t>1s</a:t>
              </a:r>
            </a:p>
          </p:txBody>
        </p:sp>
        <p:sp>
          <p:nvSpPr>
            <p:cNvPr id="25631" name="Text Box 20"/>
            <p:cNvSpPr txBox="1">
              <a:spLocks noChangeArrowheads="1"/>
            </p:cNvSpPr>
            <p:nvPr/>
          </p:nvSpPr>
          <p:spPr bwMode="auto">
            <a:xfrm>
              <a:off x="3936" y="1152"/>
              <a:ext cx="4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50000"/>
                </a:spcBef>
                <a:buFontTx/>
                <a:buNone/>
              </a:pPr>
              <a:r>
                <a:rPr kumimoji="1" lang="en-US" altLang="zh-CN" sz="2400">
                  <a:latin typeface="微软雅黑" panose="020B0503020204020204" pitchFamily="34" charset="-122"/>
                </a:rPr>
                <a:t>2s</a:t>
              </a:r>
            </a:p>
          </p:txBody>
        </p:sp>
        <p:sp>
          <p:nvSpPr>
            <p:cNvPr id="25632" name="Text Box 21"/>
            <p:cNvSpPr txBox="1">
              <a:spLocks noChangeArrowheads="1"/>
            </p:cNvSpPr>
            <p:nvPr/>
          </p:nvSpPr>
          <p:spPr bwMode="auto">
            <a:xfrm>
              <a:off x="4425" y="976"/>
              <a:ext cx="3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50000"/>
                </a:spcBef>
                <a:buFontTx/>
                <a:buNone/>
              </a:pPr>
              <a:r>
                <a:rPr kumimoji="1" lang="en-US" altLang="zh-CN" sz="2400">
                  <a:latin typeface="微软雅黑" panose="020B0503020204020204" pitchFamily="34" charset="-122"/>
                </a:rPr>
                <a:t>2p</a:t>
              </a:r>
            </a:p>
          </p:txBody>
        </p:sp>
      </p:grpSp>
      <p:grpSp>
        <p:nvGrpSpPr>
          <p:cNvPr id="25604" name="Group 23"/>
          <p:cNvGrpSpPr>
            <a:grpSpLocks/>
          </p:cNvGrpSpPr>
          <p:nvPr/>
        </p:nvGrpSpPr>
        <p:grpSpPr bwMode="auto">
          <a:xfrm>
            <a:off x="4297363" y="1433514"/>
            <a:ext cx="4926012" cy="2138363"/>
            <a:chOff x="3157" y="1693"/>
            <a:chExt cx="3103" cy="1347"/>
          </a:xfrm>
        </p:grpSpPr>
        <p:sp>
          <p:nvSpPr>
            <p:cNvPr id="25609" name="Text Box 24"/>
            <p:cNvSpPr txBox="1">
              <a:spLocks noChangeArrowheads="1"/>
            </p:cNvSpPr>
            <p:nvPr/>
          </p:nvSpPr>
          <p:spPr bwMode="auto">
            <a:xfrm>
              <a:off x="5396" y="2311"/>
              <a:ext cx="86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50000"/>
                </a:spcBef>
                <a:buFontTx/>
                <a:buNone/>
              </a:pPr>
              <a:r>
                <a:rPr kumimoji="1" lang="en-US" altLang="zh-CN" sz="2400">
                  <a:solidFill>
                    <a:srgbClr val="0000CC"/>
                  </a:solidFill>
                  <a:latin typeface="微软雅黑" panose="020B0503020204020204" pitchFamily="34" charset="-122"/>
                </a:rPr>
                <a:t>sp</a:t>
              </a:r>
              <a:r>
                <a:rPr kumimoji="1" lang="en-US" altLang="zh-CN" sz="2400" baseline="30000">
                  <a:solidFill>
                    <a:srgbClr val="0000CC"/>
                  </a:solidFill>
                  <a:latin typeface="微软雅黑" panose="020B0503020204020204" pitchFamily="34" charset="-122"/>
                </a:rPr>
                <a:t>3</a:t>
              </a:r>
              <a:r>
                <a:rPr kumimoji="1" lang="zh-CN" altLang="en-US" sz="2400">
                  <a:solidFill>
                    <a:srgbClr val="0000CC"/>
                  </a:solidFill>
                  <a:latin typeface="微软雅黑" panose="020B0503020204020204" pitchFamily="34" charset="-122"/>
                </a:rPr>
                <a:t>杂化</a:t>
              </a:r>
            </a:p>
          </p:txBody>
        </p:sp>
        <p:sp>
          <p:nvSpPr>
            <p:cNvPr id="25610" name="Text Box 25"/>
            <p:cNvSpPr txBox="1">
              <a:spLocks noChangeArrowheads="1"/>
            </p:cNvSpPr>
            <p:nvPr/>
          </p:nvSpPr>
          <p:spPr bwMode="auto">
            <a:xfrm>
              <a:off x="4711" y="1693"/>
              <a:ext cx="3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50000"/>
                </a:spcBef>
                <a:buFontTx/>
                <a:buNone/>
              </a:pPr>
              <a:r>
                <a:rPr kumimoji="1" lang="en-US" altLang="zh-CN" sz="2400">
                  <a:latin typeface="微软雅黑" panose="020B0503020204020204" pitchFamily="34" charset="-122"/>
                </a:rPr>
                <a:t>2p</a:t>
              </a:r>
            </a:p>
          </p:txBody>
        </p:sp>
        <p:grpSp>
          <p:nvGrpSpPr>
            <p:cNvPr id="25611" name="Group 26"/>
            <p:cNvGrpSpPr>
              <a:grpSpLocks/>
            </p:cNvGrpSpPr>
            <p:nvPr/>
          </p:nvGrpSpPr>
          <p:grpSpPr bwMode="auto">
            <a:xfrm>
              <a:off x="3157" y="1824"/>
              <a:ext cx="2880" cy="1216"/>
              <a:chOff x="3157" y="1776"/>
              <a:chExt cx="2880" cy="1216"/>
            </a:xfrm>
          </p:grpSpPr>
          <p:sp>
            <p:nvSpPr>
              <p:cNvPr id="25612" name="Text Box 27"/>
              <p:cNvSpPr txBox="1">
                <a:spLocks noChangeArrowheads="1"/>
              </p:cNvSpPr>
              <p:nvPr/>
            </p:nvSpPr>
            <p:spPr bwMode="auto">
              <a:xfrm>
                <a:off x="3157" y="2546"/>
                <a:ext cx="2880" cy="4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pPr>
                <a:r>
                  <a:rPr kumimoji="1" lang="zh-CN" altLang="en-US" sz="2000" dirty="0">
                    <a:solidFill>
                      <a:srgbClr val="000000"/>
                    </a:solidFill>
                    <a:latin typeface="微软雅黑" panose="020B0503020204020204" pitchFamily="34" charset="-122"/>
                  </a:rPr>
                  <a:t>杂化轨道电子组态：</a:t>
                </a:r>
                <a:endParaRPr kumimoji="1" lang="en-US" altLang="zh-CN" sz="2000" dirty="0">
                  <a:solidFill>
                    <a:srgbClr val="000000"/>
                  </a:solidFill>
                  <a:latin typeface="微软雅黑" panose="020B0503020204020204" pitchFamily="34" charset="-122"/>
                </a:endParaRPr>
              </a:p>
              <a:p>
                <a:pPr algn="ctr" eaLnBrk="1" hangingPunct="1">
                  <a:spcBef>
                    <a:spcPct val="0"/>
                  </a:spcBef>
                  <a:buFontTx/>
                  <a:buNone/>
                </a:pPr>
                <a:r>
                  <a:rPr kumimoji="1" lang="en-US" altLang="zh-CN" sz="2000" dirty="0">
                    <a:solidFill>
                      <a:srgbClr val="000000"/>
                    </a:solidFill>
                    <a:latin typeface="微软雅黑" panose="020B0503020204020204" pitchFamily="34" charset="-122"/>
                  </a:rPr>
                  <a:t>1s</a:t>
                </a:r>
                <a:r>
                  <a:rPr kumimoji="1" lang="en-US" altLang="zh-CN" sz="2000" baseline="30000" dirty="0">
                    <a:solidFill>
                      <a:srgbClr val="000000"/>
                    </a:solidFill>
                    <a:latin typeface="微软雅黑" panose="020B0503020204020204" pitchFamily="34" charset="-122"/>
                  </a:rPr>
                  <a:t>2</a:t>
                </a:r>
                <a:r>
                  <a:rPr kumimoji="1" lang="en-US" altLang="zh-CN" sz="2000" dirty="0">
                    <a:solidFill>
                      <a:srgbClr val="000000"/>
                    </a:solidFill>
                    <a:latin typeface="微软雅黑" panose="020B0503020204020204" pitchFamily="34" charset="-122"/>
                  </a:rPr>
                  <a:t>2s</a:t>
                </a:r>
                <a:r>
                  <a:rPr kumimoji="1" lang="en-US" altLang="zh-CN" sz="2000" baseline="30000" dirty="0">
                    <a:solidFill>
                      <a:srgbClr val="000000"/>
                    </a:solidFill>
                    <a:latin typeface="微软雅黑" panose="020B0503020204020204" pitchFamily="34" charset="-122"/>
                  </a:rPr>
                  <a:t>1</a:t>
                </a:r>
                <a:r>
                  <a:rPr kumimoji="1" lang="en-US" altLang="zh-CN" sz="2000" dirty="0">
                    <a:solidFill>
                      <a:srgbClr val="000000"/>
                    </a:solidFill>
                    <a:latin typeface="微软雅黑" panose="020B0503020204020204" pitchFamily="34" charset="-122"/>
                  </a:rPr>
                  <a:t>2p</a:t>
                </a:r>
                <a:r>
                  <a:rPr kumimoji="1" lang="en-US" altLang="zh-CN" sz="2000" baseline="30000" dirty="0">
                    <a:solidFill>
                      <a:srgbClr val="000000"/>
                    </a:solidFill>
                    <a:latin typeface="微软雅黑" panose="020B0503020204020204" pitchFamily="34" charset="-122"/>
                  </a:rPr>
                  <a:t>3</a:t>
                </a:r>
                <a:endParaRPr kumimoji="1" lang="en-US" altLang="zh-CN" sz="2000" dirty="0">
                  <a:solidFill>
                    <a:srgbClr val="000000"/>
                  </a:solidFill>
                  <a:latin typeface="微软雅黑" panose="020B0503020204020204" pitchFamily="34" charset="-122"/>
                </a:endParaRPr>
              </a:p>
            </p:txBody>
          </p:sp>
          <p:grpSp>
            <p:nvGrpSpPr>
              <p:cNvPr id="25613" name="Group 28"/>
              <p:cNvGrpSpPr>
                <a:grpSpLocks/>
              </p:cNvGrpSpPr>
              <p:nvPr/>
            </p:nvGrpSpPr>
            <p:grpSpPr bwMode="auto">
              <a:xfrm>
                <a:off x="3504" y="2070"/>
                <a:ext cx="1872" cy="288"/>
                <a:chOff x="3504" y="2016"/>
                <a:chExt cx="1872" cy="288"/>
              </a:xfrm>
            </p:grpSpPr>
            <p:sp>
              <p:nvSpPr>
                <p:cNvPr id="25616" name="Rectangle 29"/>
                <p:cNvSpPr>
                  <a:spLocks noChangeArrowheads="1"/>
                </p:cNvSpPr>
                <p:nvPr/>
              </p:nvSpPr>
              <p:spPr bwMode="auto">
                <a:xfrm>
                  <a:off x="3504" y="2016"/>
                  <a:ext cx="336"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pPr>
                  <a:endParaRPr lang="zh-CN" altLang="en-US" sz="2800">
                    <a:solidFill>
                      <a:srgbClr val="1C1C1C"/>
                    </a:solidFill>
                    <a:latin typeface="微软雅黑" panose="020B0503020204020204" pitchFamily="34" charset="-122"/>
                  </a:endParaRPr>
                </a:p>
              </p:txBody>
            </p:sp>
            <p:sp>
              <p:nvSpPr>
                <p:cNvPr id="25617" name="Rectangle 30"/>
                <p:cNvSpPr>
                  <a:spLocks noChangeArrowheads="1"/>
                </p:cNvSpPr>
                <p:nvPr/>
              </p:nvSpPr>
              <p:spPr bwMode="auto">
                <a:xfrm>
                  <a:off x="4032" y="2016"/>
                  <a:ext cx="336"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pPr>
                  <a:endParaRPr lang="zh-CN" altLang="en-US" sz="2800">
                    <a:solidFill>
                      <a:srgbClr val="1C1C1C"/>
                    </a:solidFill>
                    <a:latin typeface="微软雅黑" panose="020B0503020204020204" pitchFamily="34" charset="-122"/>
                  </a:endParaRPr>
                </a:p>
              </p:txBody>
            </p:sp>
            <p:sp>
              <p:nvSpPr>
                <p:cNvPr id="25618" name="Rectangle 31"/>
                <p:cNvSpPr>
                  <a:spLocks noChangeArrowheads="1"/>
                </p:cNvSpPr>
                <p:nvPr/>
              </p:nvSpPr>
              <p:spPr bwMode="auto">
                <a:xfrm>
                  <a:off x="4368" y="2016"/>
                  <a:ext cx="336"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pPr>
                  <a:endParaRPr lang="zh-CN" altLang="en-US" sz="2800">
                    <a:solidFill>
                      <a:srgbClr val="1C1C1C"/>
                    </a:solidFill>
                    <a:latin typeface="微软雅黑" panose="020B0503020204020204" pitchFamily="34" charset="-122"/>
                  </a:endParaRPr>
                </a:p>
              </p:txBody>
            </p:sp>
            <p:sp>
              <p:nvSpPr>
                <p:cNvPr id="25619" name="Rectangle 32"/>
                <p:cNvSpPr>
                  <a:spLocks noChangeArrowheads="1"/>
                </p:cNvSpPr>
                <p:nvPr/>
              </p:nvSpPr>
              <p:spPr bwMode="auto">
                <a:xfrm>
                  <a:off x="4704" y="2016"/>
                  <a:ext cx="336"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pPr>
                  <a:endParaRPr lang="zh-CN" altLang="en-US" sz="2800">
                    <a:solidFill>
                      <a:srgbClr val="1C1C1C"/>
                    </a:solidFill>
                    <a:latin typeface="微软雅黑" panose="020B0503020204020204" pitchFamily="34" charset="-122"/>
                  </a:endParaRPr>
                </a:p>
              </p:txBody>
            </p:sp>
            <p:sp>
              <p:nvSpPr>
                <p:cNvPr id="25620" name="Rectangle 33"/>
                <p:cNvSpPr>
                  <a:spLocks noChangeArrowheads="1"/>
                </p:cNvSpPr>
                <p:nvPr/>
              </p:nvSpPr>
              <p:spPr bwMode="auto">
                <a:xfrm>
                  <a:off x="5040" y="2016"/>
                  <a:ext cx="336"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pPr>
                  <a:endParaRPr lang="zh-CN" altLang="en-US" sz="2800">
                    <a:solidFill>
                      <a:srgbClr val="1C1C1C"/>
                    </a:solidFill>
                    <a:latin typeface="微软雅黑" panose="020B0503020204020204" pitchFamily="34" charset="-122"/>
                  </a:endParaRPr>
                </a:p>
              </p:txBody>
            </p:sp>
            <p:grpSp>
              <p:nvGrpSpPr>
                <p:cNvPr id="25621" name="Group 34"/>
                <p:cNvGrpSpPr>
                  <a:grpSpLocks/>
                </p:cNvGrpSpPr>
                <p:nvPr/>
              </p:nvGrpSpPr>
              <p:grpSpPr bwMode="auto">
                <a:xfrm>
                  <a:off x="3609" y="2085"/>
                  <a:ext cx="135" cy="198"/>
                  <a:chOff x="3513" y="1461"/>
                  <a:chExt cx="135" cy="198"/>
                </a:xfrm>
              </p:grpSpPr>
              <p:sp>
                <p:nvSpPr>
                  <p:cNvPr id="25626" name="Line 35"/>
                  <p:cNvSpPr>
                    <a:spLocks noChangeShapeType="1"/>
                  </p:cNvSpPr>
                  <p:nvPr/>
                </p:nvSpPr>
                <p:spPr bwMode="auto">
                  <a:xfrm>
                    <a:off x="3648" y="1461"/>
                    <a:ext cx="0" cy="192"/>
                  </a:xfrm>
                  <a:prstGeom prst="line">
                    <a:avLst/>
                  </a:prstGeom>
                  <a:noFill/>
                  <a:ln w="2540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5627" name="Line 36"/>
                  <p:cNvSpPr>
                    <a:spLocks noChangeShapeType="1"/>
                  </p:cNvSpPr>
                  <p:nvPr/>
                </p:nvSpPr>
                <p:spPr bwMode="auto">
                  <a:xfrm>
                    <a:off x="3513" y="1467"/>
                    <a:ext cx="0" cy="192"/>
                  </a:xfrm>
                  <a:prstGeom prst="line">
                    <a:avLst/>
                  </a:prstGeom>
                  <a:noFill/>
                  <a:ln w="25400">
                    <a:solidFill>
                      <a:srgbClr val="000000"/>
                    </a:solidFill>
                    <a:miter lim="800000"/>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25622" name="Line 37"/>
                <p:cNvSpPr>
                  <a:spLocks noChangeShapeType="1"/>
                </p:cNvSpPr>
                <p:nvPr/>
              </p:nvSpPr>
              <p:spPr bwMode="auto">
                <a:xfrm>
                  <a:off x="4191" y="2064"/>
                  <a:ext cx="0" cy="192"/>
                </a:xfrm>
                <a:prstGeom prst="line">
                  <a:avLst/>
                </a:prstGeom>
                <a:noFill/>
                <a:ln w="25400">
                  <a:solidFill>
                    <a:srgbClr val="000000"/>
                  </a:solidFill>
                  <a:miter lim="800000"/>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5623" name="Line 38"/>
                <p:cNvSpPr>
                  <a:spLocks noChangeShapeType="1"/>
                </p:cNvSpPr>
                <p:nvPr/>
              </p:nvSpPr>
              <p:spPr bwMode="auto">
                <a:xfrm>
                  <a:off x="5202" y="2070"/>
                  <a:ext cx="0" cy="192"/>
                </a:xfrm>
                <a:prstGeom prst="line">
                  <a:avLst/>
                </a:prstGeom>
                <a:noFill/>
                <a:ln w="25400">
                  <a:solidFill>
                    <a:srgbClr val="000000"/>
                  </a:solidFill>
                  <a:miter lim="800000"/>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5624" name="Line 39"/>
                <p:cNvSpPr>
                  <a:spLocks noChangeShapeType="1"/>
                </p:cNvSpPr>
                <p:nvPr/>
              </p:nvSpPr>
              <p:spPr bwMode="auto">
                <a:xfrm>
                  <a:off x="4896" y="2064"/>
                  <a:ext cx="0" cy="192"/>
                </a:xfrm>
                <a:prstGeom prst="line">
                  <a:avLst/>
                </a:prstGeom>
                <a:noFill/>
                <a:ln w="25400">
                  <a:solidFill>
                    <a:srgbClr val="000000"/>
                  </a:solidFill>
                  <a:miter lim="800000"/>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5625" name="Line 40"/>
                <p:cNvSpPr>
                  <a:spLocks noChangeShapeType="1"/>
                </p:cNvSpPr>
                <p:nvPr/>
              </p:nvSpPr>
              <p:spPr bwMode="auto">
                <a:xfrm>
                  <a:off x="4521" y="2070"/>
                  <a:ext cx="0" cy="192"/>
                </a:xfrm>
                <a:prstGeom prst="line">
                  <a:avLst/>
                </a:prstGeom>
                <a:noFill/>
                <a:ln w="25400">
                  <a:solidFill>
                    <a:srgbClr val="000000"/>
                  </a:solidFill>
                  <a:miter lim="800000"/>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25614" name="Text Box 42"/>
              <p:cNvSpPr txBox="1">
                <a:spLocks noChangeArrowheads="1"/>
              </p:cNvSpPr>
              <p:nvPr/>
            </p:nvSpPr>
            <p:spPr bwMode="auto">
              <a:xfrm>
                <a:off x="3504" y="1776"/>
                <a:ext cx="4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50000"/>
                  </a:spcBef>
                  <a:buFontTx/>
                  <a:buNone/>
                </a:pPr>
                <a:r>
                  <a:rPr kumimoji="1" lang="en-US" altLang="zh-CN" sz="2400">
                    <a:latin typeface="微软雅黑" panose="020B0503020204020204" pitchFamily="34" charset="-122"/>
                  </a:rPr>
                  <a:t>1s</a:t>
                </a:r>
              </a:p>
            </p:txBody>
          </p:sp>
          <p:sp>
            <p:nvSpPr>
              <p:cNvPr id="25615" name="Text Box 43"/>
              <p:cNvSpPr txBox="1">
                <a:spLocks noChangeArrowheads="1"/>
              </p:cNvSpPr>
              <p:nvPr/>
            </p:nvSpPr>
            <p:spPr bwMode="auto">
              <a:xfrm>
                <a:off x="4032" y="1776"/>
                <a:ext cx="4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50000"/>
                  </a:spcBef>
                  <a:buFontTx/>
                  <a:buNone/>
                </a:pPr>
                <a:r>
                  <a:rPr kumimoji="1" lang="en-US" altLang="zh-CN" sz="2400">
                    <a:latin typeface="微软雅黑" panose="020B0503020204020204" pitchFamily="34" charset="-122"/>
                  </a:rPr>
                  <a:t>2s</a:t>
                </a:r>
              </a:p>
            </p:txBody>
          </p:sp>
        </p:grpSp>
      </p:grpSp>
      <p:sp>
        <p:nvSpPr>
          <p:cNvPr id="25605" name="左大括号 2"/>
          <p:cNvSpPr>
            <a:spLocks/>
          </p:cNvSpPr>
          <p:nvPr/>
        </p:nvSpPr>
        <p:spPr bwMode="auto">
          <a:xfrm rot="5400000">
            <a:off x="3167857" y="1316831"/>
            <a:ext cx="107950" cy="1258887"/>
          </a:xfrm>
          <a:prstGeom prst="leftBrace">
            <a:avLst>
              <a:gd name="adj1" fmla="val 8314"/>
              <a:gd name="adj2" fmla="val 50000"/>
            </a:avLst>
          </a:prstGeom>
          <a:noFill/>
          <a:ln w="381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pPr>
            <a:endParaRPr lang="zh-CN" altLang="en-US" sz="2800">
              <a:solidFill>
                <a:srgbClr val="1C1C1C"/>
              </a:solidFill>
              <a:latin typeface="Times New Roman" panose="02020603050405020304" pitchFamily="18" charset="0"/>
              <a:ea typeface="宋体" panose="02010600030101010101" pitchFamily="2" charset="-122"/>
            </a:endParaRPr>
          </a:p>
        </p:txBody>
      </p:sp>
      <p:sp>
        <p:nvSpPr>
          <p:cNvPr id="25606" name="左大括号 47"/>
          <p:cNvSpPr>
            <a:spLocks/>
          </p:cNvSpPr>
          <p:nvPr/>
        </p:nvSpPr>
        <p:spPr bwMode="auto">
          <a:xfrm rot="5400000">
            <a:off x="6984207" y="1350169"/>
            <a:ext cx="107950" cy="1258887"/>
          </a:xfrm>
          <a:prstGeom prst="leftBrace">
            <a:avLst>
              <a:gd name="adj1" fmla="val 8314"/>
              <a:gd name="adj2" fmla="val 50000"/>
            </a:avLst>
          </a:prstGeom>
          <a:noFill/>
          <a:ln w="381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pPr>
            <a:endParaRPr lang="zh-CN" altLang="en-US" sz="2800">
              <a:solidFill>
                <a:srgbClr val="1C1C1C"/>
              </a:solidFill>
              <a:latin typeface="Times New Roman" panose="02020603050405020304" pitchFamily="18" charset="0"/>
              <a:ea typeface="宋体" panose="02010600030101010101" pitchFamily="2" charset="-122"/>
            </a:endParaRPr>
          </a:p>
        </p:txBody>
      </p:sp>
      <p:sp>
        <p:nvSpPr>
          <p:cNvPr id="25607" name="左大括号 48"/>
          <p:cNvSpPr>
            <a:spLocks/>
          </p:cNvSpPr>
          <p:nvPr/>
        </p:nvSpPr>
        <p:spPr bwMode="auto">
          <a:xfrm rot="16200000" flipV="1">
            <a:off x="6714332" y="1801019"/>
            <a:ext cx="107950" cy="1798637"/>
          </a:xfrm>
          <a:prstGeom prst="leftBrace">
            <a:avLst>
              <a:gd name="adj1" fmla="val 8331"/>
              <a:gd name="adj2" fmla="val 50000"/>
            </a:avLst>
          </a:prstGeom>
          <a:noFill/>
          <a:ln w="38100" algn="ctr">
            <a:solidFill>
              <a:srgbClr val="0000C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pPr>
            <a:endParaRPr lang="zh-CN" altLang="en-US" sz="2800">
              <a:solidFill>
                <a:srgbClr val="1C1C1C"/>
              </a:solidFill>
              <a:latin typeface="Times New Roman" panose="02020603050405020304" pitchFamily="18" charset="0"/>
              <a:ea typeface="宋体" panose="02010600030101010101" pitchFamily="2" charset="-122"/>
            </a:endParaRPr>
          </a:p>
        </p:txBody>
      </p:sp>
      <p:sp>
        <p:nvSpPr>
          <p:cNvPr id="46" name="Rectangle 3"/>
          <p:cNvSpPr txBox="1">
            <a:spLocks noChangeArrowheads="1"/>
          </p:cNvSpPr>
          <p:nvPr/>
        </p:nvSpPr>
        <p:spPr>
          <a:xfrm>
            <a:off x="357188" y="3547145"/>
            <a:ext cx="9039348" cy="4692650"/>
          </a:xfrm>
          <a:prstGeom prst="rect">
            <a:avLst/>
          </a:prstGeom>
        </p:spPr>
        <p:txBody>
          <a:bodyPr/>
          <a:lstStyle>
            <a:lvl1pPr marL="342900" indent="-342900" algn="l" rtl="0" eaLnBrk="0" fontAlgn="base" hangingPunct="0">
              <a:spcBef>
                <a:spcPct val="20000"/>
              </a:spcBef>
              <a:spcAft>
                <a:spcPct val="0"/>
              </a:spcAft>
              <a:buChar char="•"/>
              <a:defRPr sz="2600" b="1">
                <a:solidFill>
                  <a:schemeClr val="tx1"/>
                </a:solidFill>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cs typeface="+mn-cs"/>
              </a:defRPr>
            </a:lvl1pPr>
            <a:lvl2pPr marL="742950" indent="-285750" algn="l" rtl="0" eaLnBrk="0" fontAlgn="base" hangingPunct="0">
              <a:spcBef>
                <a:spcPct val="20000"/>
              </a:spcBef>
              <a:spcAft>
                <a:spcPct val="0"/>
              </a:spcAft>
              <a:buChar char="–"/>
              <a:defRPr sz="2500" b="1">
                <a:solidFill>
                  <a:schemeClr val="tx1"/>
                </a:solidFill>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defRPr>
            </a:lvl2pPr>
            <a:lvl3pPr marL="1143000" indent="-228600" algn="l" rtl="0" eaLnBrk="0" fontAlgn="base" hangingPunct="0">
              <a:spcBef>
                <a:spcPct val="20000"/>
              </a:spcBef>
              <a:spcAft>
                <a:spcPct val="0"/>
              </a:spcAft>
              <a:buChar char="•"/>
              <a:defRPr sz="2400" b="1">
                <a:solidFill>
                  <a:schemeClr val="tx1"/>
                </a:solidFill>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defRPr>
            </a:lvl3pPr>
            <a:lvl4pPr marL="1600200" indent="-228600" algn="l" rtl="0" eaLnBrk="0" fontAlgn="base" hangingPunct="0">
              <a:spcBef>
                <a:spcPct val="20000"/>
              </a:spcBef>
              <a:spcAft>
                <a:spcPct val="0"/>
              </a:spcAft>
              <a:buChar char="–"/>
              <a:defRPr sz="2300" b="1">
                <a:solidFill>
                  <a:schemeClr val="tx1"/>
                </a:solidFill>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defRPr>
            </a:lvl4pPr>
            <a:lvl5pPr marL="2057400" indent="-228600" algn="l" rtl="0" eaLnBrk="0" fontAlgn="base" hangingPunct="0">
              <a:spcBef>
                <a:spcPct val="20000"/>
              </a:spcBef>
              <a:spcAft>
                <a:spcPct val="0"/>
              </a:spcAft>
              <a:buChar char="»"/>
              <a:defRPr sz="2200" b="1">
                <a:solidFill>
                  <a:schemeClr val="tx1"/>
                </a:solidFill>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algn="just">
              <a:lnSpc>
                <a:spcPct val="150000"/>
              </a:lnSpc>
              <a:buFontTx/>
              <a:buNone/>
              <a:defRPr/>
            </a:pPr>
            <a:endParaRPr lang="zh-CN" altLang="en-US" sz="2200" kern="0" spc="-150" dirty="0">
              <a:solidFill>
                <a:srgbClr val="110F0D"/>
              </a:solidFill>
              <a:effectLst/>
              <a:latin typeface="微软雅黑" panose="020B0503020204020204" pitchFamily="34" charset="-122"/>
            </a:endParaRPr>
          </a:p>
        </p:txBody>
      </p:sp>
      <p:sp>
        <p:nvSpPr>
          <p:cNvPr id="47" name="Rectangle 5"/>
          <p:cNvSpPr>
            <a:spLocks noChangeArrowheads="1"/>
          </p:cNvSpPr>
          <p:nvPr/>
        </p:nvSpPr>
        <p:spPr bwMode="auto">
          <a:xfrm>
            <a:off x="357188" y="3463930"/>
            <a:ext cx="8786812"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marL="342900" indent="-342900" eaLnBrk="1" hangingPunct="1">
              <a:lnSpc>
                <a:spcPct val="125000"/>
              </a:lnSpc>
              <a:spcBef>
                <a:spcPts val="0"/>
              </a:spcBef>
              <a:buFont typeface="Wingdings" panose="05000000000000000000" pitchFamily="2" charset="2"/>
              <a:buChar char="Ø"/>
              <a:defRPr/>
            </a:pPr>
            <a:r>
              <a:rPr lang="zh-CN" altLang="en-US" sz="2000" dirty="0" smtClean="0">
                <a:solidFill>
                  <a:srgbClr val="110F0D"/>
                </a:solidFill>
                <a:latin typeface="微软雅黑" panose="020B0503020204020204" pitchFamily="34" charset="-122"/>
              </a:rPr>
              <a:t>金刚石中每个原子与周围四个原子</a:t>
            </a:r>
            <a:r>
              <a:rPr lang="zh-CN" altLang="en-US" sz="2000" dirty="0" smtClean="0">
                <a:solidFill>
                  <a:srgbClr val="110F0D"/>
                </a:solidFill>
                <a:latin typeface="微软雅黑" panose="020B0503020204020204" pitchFamily="34" charset="-122"/>
              </a:rPr>
              <a:t>结合形成共价键，</a:t>
            </a:r>
            <a:r>
              <a:rPr lang="zh-CN" altLang="en-US" sz="2000" kern="0" dirty="0" smtClean="0">
                <a:solidFill>
                  <a:srgbClr val="110F0D"/>
                </a:solidFill>
                <a:latin typeface="微软雅黑" panose="020B0503020204020204" pitchFamily="34" charset="-122"/>
              </a:rPr>
              <a:t>周围</a:t>
            </a:r>
            <a:r>
              <a:rPr lang="zh-CN" altLang="en-US" sz="2000" kern="0" dirty="0" smtClean="0">
                <a:solidFill>
                  <a:srgbClr val="110F0D"/>
                </a:solidFill>
                <a:latin typeface="微软雅黑" panose="020B0503020204020204" pitchFamily="34" charset="-122"/>
              </a:rPr>
              <a:t>四个原子的排列呈四面体结构，具有等同性，即碳原子与周围原子具有</a:t>
            </a:r>
            <a:r>
              <a:rPr lang="zh-CN" altLang="en-US" sz="2000" kern="0" dirty="0" smtClean="0">
                <a:solidFill>
                  <a:srgbClr val="0000CC"/>
                </a:solidFill>
                <a:latin typeface="微软雅黑" panose="020B0503020204020204" pitchFamily="34" charset="-122"/>
              </a:rPr>
              <a:t>四个等价的共价键</a:t>
            </a:r>
            <a:r>
              <a:rPr lang="zh-CN" altLang="en-US" sz="2000" kern="0" dirty="0" smtClean="0">
                <a:solidFill>
                  <a:srgbClr val="110F0D"/>
                </a:solidFill>
                <a:latin typeface="微软雅黑" panose="020B0503020204020204" pitchFamily="34" charset="-122"/>
              </a:rPr>
              <a:t>。</a:t>
            </a:r>
            <a:endParaRPr lang="en-US" altLang="zh-CN" sz="2000" kern="0" dirty="0" smtClean="0">
              <a:solidFill>
                <a:srgbClr val="110F0D"/>
              </a:solidFill>
              <a:latin typeface="微软雅黑" panose="020B0503020204020204" pitchFamily="34" charset="-122"/>
            </a:endParaRPr>
          </a:p>
          <a:p>
            <a:pPr marL="342900" indent="-342900" eaLnBrk="1" hangingPunct="1">
              <a:lnSpc>
                <a:spcPct val="125000"/>
              </a:lnSpc>
              <a:spcBef>
                <a:spcPts val="0"/>
              </a:spcBef>
              <a:buFont typeface="Wingdings" panose="05000000000000000000" pitchFamily="2" charset="2"/>
              <a:buChar char="Ø"/>
              <a:defRPr/>
            </a:pPr>
            <a:r>
              <a:rPr lang="zh-CN" altLang="en-US" sz="2000" kern="0" dirty="0">
                <a:solidFill>
                  <a:srgbClr val="110F0D"/>
                </a:solidFill>
                <a:latin typeface="微软雅黑" panose="020B0503020204020204" pitchFamily="34" charset="-122"/>
              </a:rPr>
              <a:t>金刚石的</a:t>
            </a:r>
            <a:r>
              <a:rPr lang="en-US" altLang="zh-CN" sz="2000" kern="0" dirty="0">
                <a:solidFill>
                  <a:srgbClr val="110F0D"/>
                </a:solidFill>
                <a:latin typeface="微软雅黑" panose="020B0503020204020204" pitchFamily="34" charset="-122"/>
              </a:rPr>
              <a:t>C</a:t>
            </a:r>
            <a:r>
              <a:rPr lang="zh-CN" altLang="en-US" sz="2000" kern="0" dirty="0">
                <a:solidFill>
                  <a:srgbClr val="110F0D"/>
                </a:solidFill>
                <a:latin typeface="微软雅黑" panose="020B0503020204020204" pitchFamily="34" charset="-122"/>
              </a:rPr>
              <a:t>原子的价电子组态先变成为</a:t>
            </a:r>
            <a:r>
              <a:rPr lang="en-US" altLang="zh-CN" sz="2000" kern="0" dirty="0">
                <a:solidFill>
                  <a:srgbClr val="110F0D"/>
                </a:solidFill>
                <a:latin typeface="微软雅黑" panose="020B0503020204020204" pitchFamily="34" charset="-122"/>
              </a:rPr>
              <a:t>2S1</a:t>
            </a:r>
            <a:r>
              <a:rPr lang="zh-CN" altLang="en-US" sz="2000" kern="0" dirty="0">
                <a:solidFill>
                  <a:srgbClr val="110F0D"/>
                </a:solidFill>
                <a:latin typeface="微软雅黑" panose="020B0503020204020204" pitchFamily="34" charset="-122"/>
              </a:rPr>
              <a:t>、</a:t>
            </a:r>
            <a:r>
              <a:rPr lang="en-US" altLang="zh-CN" sz="2000" kern="0" dirty="0">
                <a:solidFill>
                  <a:srgbClr val="110F0D"/>
                </a:solidFill>
                <a:latin typeface="微软雅黑" panose="020B0503020204020204" pitchFamily="34" charset="-122"/>
              </a:rPr>
              <a:t>2P3</a:t>
            </a:r>
            <a:r>
              <a:rPr lang="zh-CN" altLang="en-US" sz="2000" kern="0" dirty="0">
                <a:solidFill>
                  <a:srgbClr val="110F0D"/>
                </a:solidFill>
                <a:latin typeface="微软雅黑" panose="020B0503020204020204" pitchFamily="34" charset="-122"/>
              </a:rPr>
              <a:t>，然后这四个</a:t>
            </a:r>
            <a:r>
              <a:rPr lang="zh-CN" altLang="en-US" sz="2000" kern="0" dirty="0" smtClean="0">
                <a:solidFill>
                  <a:srgbClr val="110F0D"/>
                </a:solidFill>
                <a:latin typeface="微软雅黑" panose="020B0503020204020204" pitchFamily="34" charset="-122"/>
              </a:rPr>
              <a:t>价电子重新成键才能解释实验结果，产生</a:t>
            </a:r>
            <a:r>
              <a:rPr lang="zh-CN" altLang="en-US" sz="2000" kern="0" dirty="0">
                <a:solidFill>
                  <a:srgbClr val="110F0D"/>
                </a:solidFill>
                <a:latin typeface="微软雅黑" panose="020B0503020204020204" pitchFamily="34" charset="-122"/>
              </a:rPr>
              <a:t>所谓</a:t>
            </a:r>
            <a:r>
              <a:rPr lang="zh-CN" altLang="en-US" sz="2000" kern="0" dirty="0">
                <a:solidFill>
                  <a:srgbClr val="0000CC"/>
                </a:solidFill>
                <a:latin typeface="微软雅黑" panose="020B0503020204020204" pitchFamily="34" charset="-122"/>
              </a:rPr>
              <a:t>轨道</a:t>
            </a:r>
            <a:r>
              <a:rPr lang="zh-CN" altLang="en-US" sz="2000" kern="0" dirty="0" smtClean="0">
                <a:solidFill>
                  <a:srgbClr val="0000CC"/>
                </a:solidFill>
                <a:latin typeface="微软雅黑" panose="020B0503020204020204" pitchFamily="34" charset="-122"/>
              </a:rPr>
              <a:t>杂化</a:t>
            </a:r>
            <a:r>
              <a:rPr lang="zh-CN" altLang="en-US" sz="2000" kern="0" dirty="0">
                <a:solidFill>
                  <a:srgbClr val="0000CC"/>
                </a:solidFill>
                <a:latin typeface="微软雅黑" panose="020B0503020204020204" pitchFamily="34" charset="-122"/>
              </a:rPr>
              <a:t>现象</a:t>
            </a:r>
            <a:r>
              <a:rPr lang="zh-CN" altLang="en-US" sz="2000" kern="0" dirty="0" smtClean="0">
                <a:solidFill>
                  <a:srgbClr val="110F0D"/>
                </a:solidFill>
                <a:latin typeface="微软雅黑" panose="020B0503020204020204" pitchFamily="34" charset="-122"/>
              </a:rPr>
              <a:t>。</a:t>
            </a:r>
            <a:endParaRPr lang="en-US" altLang="zh-CN" sz="2000" kern="0" dirty="0" smtClean="0">
              <a:solidFill>
                <a:srgbClr val="110F0D"/>
              </a:solidFill>
              <a:latin typeface="微软雅黑" panose="020B0503020204020204" pitchFamily="34" charset="-122"/>
            </a:endParaRPr>
          </a:p>
          <a:p>
            <a:pPr marL="342900" indent="-342900" algn="just">
              <a:lnSpc>
                <a:spcPct val="125000"/>
              </a:lnSpc>
              <a:spcBef>
                <a:spcPts val="0"/>
              </a:spcBef>
              <a:buFont typeface="Wingdings" panose="05000000000000000000" pitchFamily="2" charset="2"/>
              <a:buChar char="Ø"/>
              <a:defRPr/>
            </a:pPr>
            <a:r>
              <a:rPr lang="zh-CN" altLang="en-US" sz="2000" kern="0" dirty="0" smtClean="0">
                <a:solidFill>
                  <a:srgbClr val="800000"/>
                </a:solidFill>
                <a:latin typeface="微软雅黑" panose="020B0503020204020204" pitchFamily="34" charset="-122"/>
              </a:rPr>
              <a:t>物理原因：孤立 </a:t>
            </a:r>
            <a:r>
              <a:rPr lang="en-US" altLang="zh-CN" sz="2000" kern="0" dirty="0">
                <a:solidFill>
                  <a:srgbClr val="800000"/>
                </a:solidFill>
                <a:latin typeface="微软雅黑" panose="020B0503020204020204" pitchFamily="34" charset="-122"/>
              </a:rPr>
              <a:t>C </a:t>
            </a:r>
            <a:r>
              <a:rPr lang="zh-CN" altLang="en-US" sz="2000" kern="0" dirty="0">
                <a:solidFill>
                  <a:srgbClr val="800000"/>
                </a:solidFill>
                <a:latin typeface="微软雅黑" panose="020B0503020204020204" pitchFamily="34" charset="-122"/>
              </a:rPr>
              <a:t>原子的 </a:t>
            </a:r>
            <a:r>
              <a:rPr lang="en-US" altLang="zh-CN" sz="2000" kern="0" dirty="0">
                <a:solidFill>
                  <a:srgbClr val="800000"/>
                </a:solidFill>
                <a:latin typeface="微软雅黑" panose="020B0503020204020204" pitchFamily="34" charset="-122"/>
              </a:rPr>
              <a:t>2S </a:t>
            </a:r>
            <a:r>
              <a:rPr lang="zh-CN" altLang="en-US" sz="2000" kern="0" dirty="0">
                <a:solidFill>
                  <a:srgbClr val="800000"/>
                </a:solidFill>
                <a:latin typeface="微软雅黑" panose="020B0503020204020204" pitchFamily="34" charset="-122"/>
              </a:rPr>
              <a:t>态能量 </a:t>
            </a:r>
            <a:r>
              <a:rPr lang="en-US" altLang="zh-CN" sz="2000" kern="0" dirty="0">
                <a:solidFill>
                  <a:srgbClr val="800000"/>
                </a:solidFill>
                <a:latin typeface="微软雅黑" panose="020B0503020204020204" pitchFamily="34" charset="-122"/>
              </a:rPr>
              <a:t>E</a:t>
            </a:r>
            <a:r>
              <a:rPr lang="en-US" altLang="zh-CN" sz="2000" kern="0" baseline="-30000" dirty="0">
                <a:solidFill>
                  <a:srgbClr val="800000"/>
                </a:solidFill>
                <a:latin typeface="微软雅黑" panose="020B0503020204020204" pitchFamily="34" charset="-122"/>
              </a:rPr>
              <a:t>2s </a:t>
            </a:r>
            <a:r>
              <a:rPr lang="zh-CN" altLang="en-US" sz="2000" kern="0" dirty="0">
                <a:solidFill>
                  <a:srgbClr val="800000"/>
                </a:solidFill>
                <a:latin typeface="微软雅黑" panose="020B0503020204020204" pitchFamily="34" charset="-122"/>
              </a:rPr>
              <a:t>低于 </a:t>
            </a:r>
            <a:r>
              <a:rPr lang="en-US" altLang="zh-CN" sz="2000" kern="0" dirty="0">
                <a:solidFill>
                  <a:srgbClr val="800000"/>
                </a:solidFill>
                <a:latin typeface="微软雅黑" panose="020B0503020204020204" pitchFamily="34" charset="-122"/>
              </a:rPr>
              <a:t>2P </a:t>
            </a:r>
            <a:r>
              <a:rPr lang="zh-CN" altLang="en-US" sz="2000" kern="0" dirty="0">
                <a:solidFill>
                  <a:srgbClr val="800000"/>
                </a:solidFill>
                <a:latin typeface="微软雅黑" panose="020B0503020204020204" pitchFamily="34" charset="-122"/>
              </a:rPr>
              <a:t>态能量 </a:t>
            </a:r>
            <a:r>
              <a:rPr lang="en-US" altLang="zh-CN" sz="2000" kern="0" dirty="0">
                <a:solidFill>
                  <a:srgbClr val="800000"/>
                </a:solidFill>
                <a:latin typeface="微软雅黑" panose="020B0503020204020204" pitchFamily="34" charset="-122"/>
              </a:rPr>
              <a:t>E</a:t>
            </a:r>
            <a:r>
              <a:rPr lang="en-US" altLang="zh-CN" sz="2000" kern="0" baseline="-30000" dirty="0">
                <a:solidFill>
                  <a:srgbClr val="800000"/>
                </a:solidFill>
                <a:latin typeface="微软雅黑" panose="020B0503020204020204" pitchFamily="34" charset="-122"/>
              </a:rPr>
              <a:t>2P</a:t>
            </a:r>
            <a:r>
              <a:rPr lang="zh-CN" altLang="en-US" sz="2000" kern="0" dirty="0">
                <a:solidFill>
                  <a:srgbClr val="110F0D"/>
                </a:solidFill>
                <a:latin typeface="微软雅黑" panose="020B0503020204020204" pitchFamily="34" charset="-122"/>
              </a:rPr>
              <a:t>，即</a:t>
            </a:r>
            <a:r>
              <a:rPr lang="en-US" altLang="zh-CN" sz="2000" kern="0" dirty="0">
                <a:solidFill>
                  <a:srgbClr val="110F0D"/>
                </a:solidFill>
                <a:latin typeface="微软雅黑" panose="020B0503020204020204" pitchFamily="34" charset="-122"/>
              </a:rPr>
              <a:t>E</a:t>
            </a:r>
            <a:r>
              <a:rPr lang="en-US" altLang="zh-CN" sz="2000" kern="0" baseline="-30000" dirty="0">
                <a:solidFill>
                  <a:srgbClr val="110F0D"/>
                </a:solidFill>
                <a:latin typeface="微软雅黑" panose="020B0503020204020204" pitchFamily="34" charset="-122"/>
              </a:rPr>
              <a:t>2s</a:t>
            </a:r>
            <a:r>
              <a:rPr lang="en-US" altLang="zh-CN" sz="2000" kern="0" dirty="0">
                <a:solidFill>
                  <a:srgbClr val="110F0D"/>
                </a:solidFill>
                <a:latin typeface="微软雅黑" panose="020B0503020204020204" pitchFamily="34" charset="-122"/>
              </a:rPr>
              <a:t>&lt; E</a:t>
            </a:r>
            <a:r>
              <a:rPr lang="en-US" altLang="zh-CN" sz="2000" kern="0" baseline="-30000" dirty="0">
                <a:solidFill>
                  <a:srgbClr val="110F0D"/>
                </a:solidFill>
                <a:latin typeface="微软雅黑" panose="020B0503020204020204" pitchFamily="34" charset="-122"/>
              </a:rPr>
              <a:t>2P</a:t>
            </a:r>
            <a:r>
              <a:rPr lang="zh-CN" altLang="en-US" sz="2000" kern="0" dirty="0" smtClean="0">
                <a:solidFill>
                  <a:srgbClr val="110F0D"/>
                </a:solidFill>
                <a:latin typeface="微软雅黑" panose="020B0503020204020204" pitchFamily="34" charset="-122"/>
              </a:rPr>
              <a:t>，孤立</a:t>
            </a:r>
            <a:r>
              <a:rPr lang="en-US" altLang="zh-CN" sz="2000" kern="0" dirty="0">
                <a:solidFill>
                  <a:srgbClr val="110F0D"/>
                </a:solidFill>
                <a:latin typeface="微软雅黑" panose="020B0503020204020204" pitchFamily="34" charset="-122"/>
              </a:rPr>
              <a:t>C</a:t>
            </a:r>
            <a:r>
              <a:rPr lang="zh-CN" altLang="en-US" sz="2000" kern="0" dirty="0">
                <a:solidFill>
                  <a:srgbClr val="110F0D"/>
                </a:solidFill>
                <a:latin typeface="微软雅黑" panose="020B0503020204020204" pitchFamily="34" charset="-122"/>
              </a:rPr>
              <a:t>原子中的电子从</a:t>
            </a:r>
            <a:r>
              <a:rPr lang="en-US" altLang="zh-CN" sz="2000" kern="0" dirty="0">
                <a:solidFill>
                  <a:srgbClr val="110F0D"/>
                </a:solidFill>
                <a:latin typeface="微软雅黑" panose="020B0503020204020204" pitchFamily="34" charset="-122"/>
              </a:rPr>
              <a:t>2s</a:t>
            </a:r>
            <a:r>
              <a:rPr lang="zh-CN" altLang="en-US" sz="2000" kern="0" dirty="0">
                <a:solidFill>
                  <a:srgbClr val="110F0D"/>
                </a:solidFill>
                <a:latin typeface="微软雅黑" panose="020B0503020204020204" pitchFamily="34" charset="-122"/>
              </a:rPr>
              <a:t>态跃迁到</a:t>
            </a:r>
            <a:r>
              <a:rPr lang="en-US" altLang="zh-CN" sz="2000" kern="0" dirty="0">
                <a:solidFill>
                  <a:srgbClr val="110F0D"/>
                </a:solidFill>
                <a:latin typeface="微软雅黑" panose="020B0503020204020204" pitchFamily="34" charset="-122"/>
              </a:rPr>
              <a:t>2P</a:t>
            </a:r>
            <a:r>
              <a:rPr lang="zh-CN" altLang="en-US" sz="2000" kern="0" dirty="0">
                <a:solidFill>
                  <a:srgbClr val="110F0D"/>
                </a:solidFill>
                <a:latin typeface="微软雅黑" panose="020B0503020204020204" pitchFamily="34" charset="-122"/>
              </a:rPr>
              <a:t>态，需吸收能量，即系统总能量上升，而在形成金刚石晶体的过程中，各原子自旋“未配对”的电子云交叠，系统能量反而下降，所以才可以结合成稳定的晶体。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2" name="Rectangle 2"/>
          <p:cNvSpPr>
            <a:spLocks noGrp="1" noChangeArrowheads="1"/>
          </p:cNvSpPr>
          <p:nvPr>
            <p:ph type="title"/>
          </p:nvPr>
        </p:nvSpPr>
        <p:spPr/>
        <p:txBody>
          <a:bodyPr/>
          <a:lstStyle/>
          <a:p>
            <a:pPr>
              <a:defRPr/>
            </a:pPr>
            <a:r>
              <a:rPr lang="zh-CN" altLang="en-US" sz="3200" dirty="0">
                <a:latin typeface="微软雅黑" panose="020B0503020204020204" pitchFamily="34" charset="-122"/>
              </a:rPr>
              <a:t>金刚石结构</a:t>
            </a:r>
            <a:r>
              <a:rPr lang="en-US" altLang="zh-CN" sz="3200" dirty="0">
                <a:latin typeface="微软雅黑" panose="020B0503020204020204" pitchFamily="34" charset="-122"/>
              </a:rPr>
              <a:t>“</a:t>
            </a:r>
            <a:r>
              <a:rPr lang="zh-CN" altLang="en-US" sz="3200" dirty="0">
                <a:latin typeface="微软雅黑" panose="020B0503020204020204" pitchFamily="34" charset="-122"/>
              </a:rPr>
              <a:t>杂化轨道”的特点</a:t>
            </a:r>
            <a:endParaRPr lang="zh-CN" altLang="en-US" sz="3200" dirty="0"/>
          </a:p>
        </p:txBody>
      </p:sp>
      <p:graphicFrame>
        <p:nvGraphicFramePr>
          <p:cNvPr id="27651" name="Object 3"/>
          <p:cNvGraphicFramePr>
            <a:graphicFrameLocks noChangeAspect="1"/>
          </p:cNvGraphicFramePr>
          <p:nvPr>
            <p:extLst>
              <p:ext uri="{D42A27DB-BD31-4B8C-83A1-F6EECF244321}">
                <p14:modId xmlns:p14="http://schemas.microsoft.com/office/powerpoint/2010/main" val="680161839"/>
              </p:ext>
            </p:extLst>
          </p:nvPr>
        </p:nvGraphicFramePr>
        <p:xfrm>
          <a:off x="641043" y="3741222"/>
          <a:ext cx="3490525" cy="2362722"/>
        </p:xfrm>
        <a:graphic>
          <a:graphicData uri="http://schemas.openxmlformats.org/presentationml/2006/ole">
            <mc:AlternateContent xmlns:mc="http://schemas.openxmlformats.org/markup-compatibility/2006">
              <mc:Choice xmlns:v="urn:schemas-microsoft-com:vml" Requires="v">
                <p:oleObj spid="_x0000_s27658" name="公式" r:id="rId3" imgW="2476500" imgH="1676400" progId="Equation.3">
                  <p:embed/>
                </p:oleObj>
              </mc:Choice>
              <mc:Fallback>
                <p:oleObj name="公式" r:id="rId3" imgW="2476500" imgH="16764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1043" y="3741222"/>
                        <a:ext cx="3490525" cy="2362722"/>
                      </a:xfrm>
                      <a:prstGeom prst="rect">
                        <a:avLst/>
                      </a:prstGeom>
                      <a:noFill/>
                      <a:ln>
                        <a:noFill/>
                      </a:ln>
                      <a:extLst/>
                    </p:spPr>
                  </p:pic>
                </p:oleObj>
              </mc:Fallback>
            </mc:AlternateContent>
          </a:graphicData>
        </a:graphic>
      </p:graphicFrame>
      <p:sp>
        <p:nvSpPr>
          <p:cNvPr id="2" name="矩形 1"/>
          <p:cNvSpPr/>
          <p:nvPr/>
        </p:nvSpPr>
        <p:spPr>
          <a:xfrm>
            <a:off x="8100393" y="4873700"/>
            <a:ext cx="5688632" cy="511807"/>
          </a:xfrm>
          <a:prstGeom prst="rect">
            <a:avLst/>
          </a:prstGeom>
        </p:spPr>
        <p:txBody>
          <a:bodyPr wrap="square">
            <a:spAutoFit/>
          </a:bodyPr>
          <a:lstStyle/>
          <a:p>
            <a:pPr>
              <a:lnSpc>
                <a:spcPct val="125000"/>
              </a:lnSpc>
              <a:defRPr/>
            </a:pPr>
            <a:r>
              <a:rPr lang="zh-CN" altLang="en-US" sz="240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endParaRPr lang="zh-CN" altLang="en-US" sz="24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 name="矩形 2"/>
          <p:cNvSpPr/>
          <p:nvPr/>
        </p:nvSpPr>
        <p:spPr>
          <a:xfrm>
            <a:off x="875606" y="6264002"/>
            <a:ext cx="3255962" cy="431800"/>
          </a:xfrm>
          <a:prstGeom prst="rect">
            <a:avLst/>
          </a:prstGeom>
        </p:spPr>
        <p:txBody>
          <a:bodyPr>
            <a:spAutoFit/>
          </a:bodyPr>
          <a:lstStyle/>
          <a:p>
            <a:pPr>
              <a:defRPr/>
            </a:pPr>
            <a:r>
              <a:rPr lang="zh-CN" altLang="en-US" sz="2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杂化轨道的电子波函数</a:t>
            </a:r>
          </a:p>
        </p:txBody>
      </p:sp>
      <p:pic>
        <p:nvPicPr>
          <p:cNvPr id="4" name="图片 3"/>
          <p:cNvPicPr>
            <a:picLocks noChangeAspect="1"/>
          </p:cNvPicPr>
          <p:nvPr/>
        </p:nvPicPr>
        <p:blipFill rotWithShape="1">
          <a:blip r:embed="rId5"/>
          <a:srcRect r="35398"/>
          <a:stretch/>
        </p:blipFill>
        <p:spPr>
          <a:xfrm>
            <a:off x="251520" y="1615808"/>
            <a:ext cx="4392488" cy="2014953"/>
          </a:xfrm>
          <a:prstGeom prst="rect">
            <a:avLst/>
          </a:prstGeom>
        </p:spPr>
      </p:pic>
      <p:sp>
        <p:nvSpPr>
          <p:cNvPr id="7" name="文本框 6"/>
          <p:cNvSpPr txBox="1"/>
          <p:nvPr/>
        </p:nvSpPr>
        <p:spPr>
          <a:xfrm>
            <a:off x="4572000" y="1714738"/>
            <a:ext cx="4320480" cy="5170646"/>
          </a:xfrm>
          <a:prstGeom prst="rect">
            <a:avLst/>
          </a:prstGeom>
          <a:noFill/>
        </p:spPr>
        <p:txBody>
          <a:bodyPr wrap="square">
            <a:spAutoFit/>
          </a:bodyPr>
          <a:lstStyle/>
          <a:p>
            <a:pPr marL="234000" indent="-234000" algn="just">
              <a:lnSpc>
                <a:spcPct val="150000"/>
              </a:lnSpc>
              <a:buFont typeface="Wingdings" panose="05000000000000000000" pitchFamily="2" charset="2"/>
              <a:buChar char="Ø"/>
              <a:defRPr/>
            </a:pPr>
            <a:r>
              <a:rPr lang="zh-CN" altLang="en-US" sz="2000" dirty="0">
                <a:solidFill>
                  <a:schemeClr val="tx1"/>
                </a:solidFill>
                <a:latin typeface="微软雅黑" panose="020B0503020204020204" pitchFamily="34" charset="-122"/>
                <a:ea typeface="微软雅黑" panose="020B0503020204020204" pitchFamily="34" charset="-122"/>
              </a:rPr>
              <a:t>每个杂化轨道均含有</a:t>
            </a:r>
            <a:r>
              <a:rPr lang="en-US" altLang="zh-CN" sz="2000" dirty="0">
                <a:solidFill>
                  <a:schemeClr val="tx1"/>
                </a:solidFill>
                <a:latin typeface="微软雅黑" panose="020B0503020204020204" pitchFamily="34" charset="-122"/>
                <a:ea typeface="微软雅黑" panose="020B0503020204020204" pitchFamily="34" charset="-122"/>
              </a:rPr>
              <a:t>s</a:t>
            </a:r>
            <a:r>
              <a:rPr lang="zh-CN" altLang="en-US" sz="2000" dirty="0">
                <a:solidFill>
                  <a:schemeClr val="tx1"/>
                </a:solidFill>
                <a:latin typeface="微软雅黑" panose="020B0503020204020204" pitchFamily="34" charset="-122"/>
                <a:ea typeface="微软雅黑" panose="020B0503020204020204" pitchFamily="34" charset="-122"/>
              </a:rPr>
              <a:t>成分和</a:t>
            </a:r>
            <a:r>
              <a:rPr lang="en-US" altLang="zh-CN" sz="2000" dirty="0">
                <a:solidFill>
                  <a:schemeClr val="tx1"/>
                </a:solidFill>
                <a:latin typeface="微软雅黑" panose="020B0503020204020204" pitchFamily="34" charset="-122"/>
                <a:ea typeface="微软雅黑" panose="020B0503020204020204" pitchFamily="34" charset="-122"/>
              </a:rPr>
              <a:t>p</a:t>
            </a:r>
            <a:r>
              <a:rPr lang="zh-CN" altLang="en-US" sz="2000" dirty="0">
                <a:solidFill>
                  <a:schemeClr val="tx1"/>
                </a:solidFill>
                <a:latin typeface="微软雅黑" panose="020B0503020204020204" pitchFamily="34" charset="-122"/>
                <a:ea typeface="微软雅黑" panose="020B0503020204020204" pitchFamily="34" charset="-122"/>
              </a:rPr>
              <a:t>成分，由一个</a:t>
            </a:r>
            <a:r>
              <a:rPr lang="en-US" altLang="zh-CN" sz="2000" dirty="0">
                <a:solidFill>
                  <a:schemeClr val="tx1"/>
                </a:solidFill>
                <a:latin typeface="微软雅黑" panose="020B0503020204020204" pitchFamily="34" charset="-122"/>
                <a:ea typeface="微软雅黑" panose="020B0503020204020204" pitchFamily="34" charset="-122"/>
              </a:rPr>
              <a:t>2s</a:t>
            </a:r>
            <a:r>
              <a:rPr lang="zh-CN" altLang="en-US" sz="2000" dirty="0">
                <a:solidFill>
                  <a:schemeClr val="tx1"/>
                </a:solidFill>
                <a:latin typeface="微软雅黑" panose="020B0503020204020204" pitchFamily="34" charset="-122"/>
                <a:ea typeface="微软雅黑" panose="020B0503020204020204" pitchFamily="34" charset="-122"/>
              </a:rPr>
              <a:t>态和</a:t>
            </a:r>
            <a:r>
              <a:rPr lang="en-US" altLang="zh-CN" sz="2000" dirty="0">
                <a:solidFill>
                  <a:schemeClr val="tx1"/>
                </a:solidFill>
                <a:latin typeface="微软雅黑" panose="020B0503020204020204" pitchFamily="34" charset="-122"/>
                <a:ea typeface="微软雅黑" panose="020B0503020204020204" pitchFamily="34" charset="-122"/>
              </a:rPr>
              <a:t>3</a:t>
            </a:r>
            <a:r>
              <a:rPr lang="zh-CN" altLang="en-US" sz="2000" dirty="0">
                <a:solidFill>
                  <a:schemeClr val="tx1"/>
                </a:solidFill>
                <a:latin typeface="微软雅黑" panose="020B0503020204020204" pitchFamily="34" charset="-122"/>
                <a:ea typeface="微软雅黑" panose="020B0503020204020204" pitchFamily="34" charset="-122"/>
              </a:rPr>
              <a:t>个</a:t>
            </a:r>
            <a:r>
              <a:rPr lang="en-US" altLang="zh-CN" sz="2000" dirty="0">
                <a:solidFill>
                  <a:schemeClr val="tx1"/>
                </a:solidFill>
                <a:latin typeface="微软雅黑" panose="020B0503020204020204" pitchFamily="34" charset="-122"/>
                <a:ea typeface="微软雅黑" panose="020B0503020204020204" pitchFamily="34" charset="-122"/>
              </a:rPr>
              <a:t>2p</a:t>
            </a:r>
            <a:r>
              <a:rPr lang="zh-CN" altLang="en-US" sz="2000" dirty="0">
                <a:solidFill>
                  <a:schemeClr val="tx1"/>
                </a:solidFill>
                <a:latin typeface="微软雅黑" panose="020B0503020204020204" pitchFamily="34" charset="-122"/>
                <a:ea typeface="微软雅黑" panose="020B0503020204020204" pitchFamily="34" charset="-122"/>
              </a:rPr>
              <a:t>态电子波函数共同</a:t>
            </a:r>
            <a:r>
              <a:rPr lang="zh-CN" altLang="en-US" sz="2000" dirty="0" smtClean="0">
                <a:solidFill>
                  <a:schemeClr val="tx1"/>
                </a:solidFill>
                <a:latin typeface="微软雅黑" panose="020B0503020204020204" pitchFamily="34" charset="-122"/>
                <a:ea typeface="微软雅黑" panose="020B0503020204020204" pitchFamily="34" charset="-122"/>
              </a:rPr>
              <a:t>描述，</a:t>
            </a:r>
            <a:r>
              <a:rPr lang="zh-CN" altLang="en-US" sz="2000" dirty="0" smtClean="0">
                <a:solidFill>
                  <a:schemeClr val="tx1"/>
                </a:solidFill>
                <a:latin typeface="微软雅黑" panose="020B0503020204020204" pitchFamily="34" charset="-122"/>
                <a:ea typeface="微软雅黑" panose="020B0503020204020204" pitchFamily="34" charset="-122"/>
              </a:rPr>
              <a:t>这样</a:t>
            </a:r>
            <a:r>
              <a:rPr lang="zh-CN" altLang="en-US" sz="2000" dirty="0">
                <a:solidFill>
                  <a:schemeClr val="tx1"/>
                </a:solidFill>
                <a:latin typeface="微软雅黑" panose="020B0503020204020204" pitchFamily="34" charset="-122"/>
                <a:ea typeface="微软雅黑" panose="020B0503020204020204" pitchFamily="34" charset="-122"/>
              </a:rPr>
              <a:t>也才与</a:t>
            </a:r>
            <a:r>
              <a:rPr lang="en-US" altLang="zh-CN" sz="2000" dirty="0">
                <a:solidFill>
                  <a:schemeClr val="tx1"/>
                </a:solidFill>
                <a:latin typeface="微软雅黑" panose="020B0503020204020204" pitchFamily="34" charset="-122"/>
                <a:ea typeface="微软雅黑" panose="020B0503020204020204" pitchFamily="34" charset="-122"/>
              </a:rPr>
              <a:t>C</a:t>
            </a:r>
            <a:r>
              <a:rPr lang="zh-CN" altLang="en-US" sz="2000" dirty="0">
                <a:solidFill>
                  <a:schemeClr val="tx1"/>
                </a:solidFill>
                <a:latin typeface="微软雅黑" panose="020B0503020204020204" pitchFamily="34" charset="-122"/>
                <a:ea typeface="微软雅黑" panose="020B0503020204020204" pitchFamily="34" charset="-122"/>
              </a:rPr>
              <a:t>原子有四个等价的键不矛盾，这样的电子轨道称为 </a:t>
            </a:r>
            <a:r>
              <a:rPr lang="en-US" altLang="zh-CN" sz="2000" dirty="0">
                <a:solidFill>
                  <a:srgbClr val="0000CC"/>
                </a:solidFill>
                <a:latin typeface="微软雅黑" panose="020B0503020204020204" pitchFamily="34" charset="-122"/>
                <a:ea typeface="微软雅黑" panose="020B0503020204020204" pitchFamily="34" charset="-122"/>
              </a:rPr>
              <a:t>SP3 </a:t>
            </a:r>
            <a:r>
              <a:rPr lang="zh-CN" altLang="en-US" sz="2000" dirty="0">
                <a:solidFill>
                  <a:srgbClr val="0000CC"/>
                </a:solidFill>
                <a:latin typeface="微软雅黑" panose="020B0503020204020204" pitchFamily="34" charset="-122"/>
                <a:ea typeface="微软雅黑" panose="020B0503020204020204" pitchFamily="34" charset="-122"/>
              </a:rPr>
              <a:t>杂化轨道</a:t>
            </a:r>
            <a:r>
              <a:rPr lang="zh-CN" altLang="en-US" sz="2000" dirty="0">
                <a:solidFill>
                  <a:schemeClr val="tx1"/>
                </a:solidFill>
                <a:latin typeface="微软雅黑" panose="020B0503020204020204" pitchFamily="34" charset="-122"/>
                <a:ea typeface="微软雅黑" panose="020B0503020204020204" pitchFamily="34" charset="-122"/>
              </a:rPr>
              <a:t>。</a:t>
            </a:r>
            <a:endParaRPr lang="en-US" altLang="zh-CN" sz="2000" dirty="0">
              <a:solidFill>
                <a:schemeClr val="tx1"/>
              </a:solidFill>
              <a:latin typeface="微软雅黑" panose="020B0503020204020204" pitchFamily="34" charset="-122"/>
              <a:ea typeface="微软雅黑" panose="020B0503020204020204" pitchFamily="34" charset="-122"/>
            </a:endParaRPr>
          </a:p>
          <a:p>
            <a:pPr marL="234000" indent="-234000" algn="just">
              <a:lnSpc>
                <a:spcPct val="150000"/>
              </a:lnSpc>
              <a:buFont typeface="Wingdings" panose="05000000000000000000" pitchFamily="2" charset="2"/>
              <a:buChar char="Ø"/>
              <a:defRPr/>
            </a:pPr>
            <a:r>
              <a:rPr lang="zh-CN" altLang="en-US" sz="2000" dirty="0">
                <a:solidFill>
                  <a:schemeClr val="tx1"/>
                </a:solidFill>
                <a:latin typeface="微软雅黑" panose="020B0503020204020204" pitchFamily="34" charset="-122"/>
                <a:ea typeface="微软雅黑" panose="020B0503020204020204" pitchFamily="34" charset="-122"/>
              </a:rPr>
              <a:t>在成键过程中，由几个能量接近的原子轨道重新组成成键能力更强的新分子轨道称为</a:t>
            </a:r>
            <a:r>
              <a:rPr lang="zh-CN" altLang="en-US" sz="2000" dirty="0">
                <a:solidFill>
                  <a:srgbClr val="0000CC"/>
                </a:solidFill>
                <a:latin typeface="微软雅黑" panose="020B0503020204020204" pitchFamily="34" charset="-122"/>
                <a:ea typeface="微软雅黑" panose="020B0503020204020204" pitchFamily="34" charset="-122"/>
              </a:rPr>
              <a:t>杂化轨道现象</a:t>
            </a:r>
            <a:r>
              <a:rPr lang="zh-CN" altLang="en-US" sz="2000" dirty="0" smtClean="0">
                <a:solidFill>
                  <a:schemeClr val="tx1"/>
                </a:solidFill>
                <a:latin typeface="微软雅黑" panose="020B0503020204020204" pitchFamily="34" charset="-122"/>
                <a:ea typeface="微软雅黑" panose="020B0503020204020204" pitchFamily="34" charset="-122"/>
              </a:rPr>
              <a:t>。</a:t>
            </a:r>
            <a:endParaRPr lang="en-US" altLang="zh-CN" sz="2000" dirty="0" smtClean="0">
              <a:solidFill>
                <a:schemeClr val="tx1"/>
              </a:solidFill>
              <a:latin typeface="微软雅黑" panose="020B0503020204020204" pitchFamily="34" charset="-122"/>
              <a:ea typeface="微软雅黑" panose="020B0503020204020204" pitchFamily="34" charset="-122"/>
            </a:endParaRPr>
          </a:p>
          <a:p>
            <a:pPr marL="234000" indent="-234000" algn="just">
              <a:lnSpc>
                <a:spcPct val="150000"/>
              </a:lnSpc>
              <a:buFont typeface="Wingdings" panose="05000000000000000000" pitchFamily="2" charset="2"/>
              <a:buChar char="Ø"/>
              <a:defRPr/>
            </a:pPr>
            <a:r>
              <a:rPr lang="en-US" altLang="zh-CN" sz="2000" dirty="0">
                <a:solidFill>
                  <a:schemeClr val="tx1"/>
                </a:solidFill>
                <a:latin typeface="微软雅黑" panose="020B0503020204020204" pitchFamily="34" charset="-122"/>
                <a:ea typeface="微软雅黑" panose="020B0503020204020204" pitchFamily="34" charset="-122"/>
              </a:rPr>
              <a:t>C</a:t>
            </a:r>
            <a:r>
              <a:rPr lang="zh-CN" altLang="en-US" sz="2000" dirty="0">
                <a:solidFill>
                  <a:schemeClr val="tx1"/>
                </a:solidFill>
                <a:latin typeface="微软雅黑" panose="020B0503020204020204" pitchFamily="34" charset="-122"/>
                <a:ea typeface="微软雅黑" panose="020B0503020204020204" pitchFamily="34" charset="-122"/>
              </a:rPr>
              <a:t>原子的葫芦状杂化轨道必定大头相对，以保证最大的电子云交叠，系统能量最低。 </a:t>
            </a:r>
            <a:endParaRPr lang="zh-CN" altLang="en-US" sz="2000"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106" name="Rectangle 2"/>
          <p:cNvSpPr>
            <a:spLocks noGrp="1" noChangeArrowheads="1"/>
          </p:cNvSpPr>
          <p:nvPr>
            <p:ph type="title"/>
          </p:nvPr>
        </p:nvSpPr>
        <p:spPr>
          <a:xfrm>
            <a:off x="468313" y="752475"/>
            <a:ext cx="8243887" cy="876300"/>
          </a:xfrm>
        </p:spPr>
        <p:txBody>
          <a:bodyPr/>
          <a:lstStyle/>
          <a:p>
            <a:pPr>
              <a:defRPr/>
            </a:pPr>
            <a:r>
              <a:rPr lang="zh-CN" altLang="en-US" dirty="0" smtClean="0">
                <a:latin typeface="微软雅黑" panose="020B0503020204020204" pitchFamily="34" charset="-122"/>
              </a:rPr>
              <a:t>金刚石</a:t>
            </a:r>
            <a:r>
              <a:rPr lang="zh-CN" altLang="en-US" dirty="0">
                <a:latin typeface="微软雅黑" panose="020B0503020204020204" pitchFamily="34" charset="-122"/>
              </a:rPr>
              <a:t>结构</a:t>
            </a:r>
            <a:r>
              <a:rPr lang="en-US" altLang="zh-CN" dirty="0" smtClean="0">
                <a:latin typeface="微软雅黑" panose="020B0503020204020204" pitchFamily="34" charset="-122"/>
              </a:rPr>
              <a:t>“</a:t>
            </a:r>
            <a:r>
              <a:rPr lang="zh-CN" altLang="en-US" dirty="0">
                <a:latin typeface="微软雅黑" panose="020B0503020204020204" pitchFamily="34" charset="-122"/>
              </a:rPr>
              <a:t>杂化轨道</a:t>
            </a:r>
            <a:r>
              <a:rPr lang="zh-CN" altLang="en-US" dirty="0" smtClean="0">
                <a:latin typeface="微软雅黑" panose="020B0503020204020204" pitchFamily="34" charset="-122"/>
              </a:rPr>
              <a:t>”的特点</a:t>
            </a:r>
            <a:endParaRPr lang="zh-CN" altLang="en-US" dirty="0">
              <a:latin typeface="微软雅黑" panose="020B0503020204020204" pitchFamily="34" charset="-122"/>
            </a:endParaRPr>
          </a:p>
        </p:txBody>
      </p:sp>
      <p:sp>
        <p:nvSpPr>
          <p:cNvPr id="431107" name="Rectangle 3"/>
          <p:cNvSpPr>
            <a:spLocks noGrp="1" noChangeArrowheads="1"/>
          </p:cNvSpPr>
          <p:nvPr>
            <p:ph idx="1"/>
          </p:nvPr>
        </p:nvSpPr>
        <p:spPr>
          <a:xfrm>
            <a:off x="533400" y="1743075"/>
            <a:ext cx="4759325" cy="1747838"/>
          </a:xfrm>
        </p:spPr>
        <p:txBody>
          <a:bodyPr/>
          <a:lstStyle/>
          <a:p>
            <a:pPr algn="just">
              <a:lnSpc>
                <a:spcPct val="125000"/>
              </a:lnSpc>
              <a:spcBef>
                <a:spcPts val="0"/>
              </a:spcBef>
              <a:defRPr/>
            </a:pPr>
            <a:r>
              <a:rPr lang="en-US" altLang="zh-CN" sz="2200" dirty="0" smtClean="0">
                <a:latin typeface="微软雅黑" panose="020B0503020204020204" pitchFamily="34" charset="-122"/>
              </a:rPr>
              <a:t>C</a:t>
            </a:r>
            <a:r>
              <a:rPr lang="zh-CN" altLang="en-US" sz="2200" dirty="0">
                <a:latin typeface="微软雅黑" panose="020B0503020204020204" pitchFamily="34" charset="-122"/>
              </a:rPr>
              <a:t>共有</a:t>
            </a:r>
            <a:r>
              <a:rPr lang="en-US" altLang="zh-CN" sz="2200" dirty="0">
                <a:latin typeface="微软雅黑" panose="020B0503020204020204" pitchFamily="34" charset="-122"/>
              </a:rPr>
              <a:t>4</a:t>
            </a:r>
            <a:r>
              <a:rPr lang="zh-CN" altLang="en-US" sz="2200" dirty="0">
                <a:latin typeface="微软雅黑" panose="020B0503020204020204" pitchFamily="34" charset="-122"/>
              </a:rPr>
              <a:t>个</a:t>
            </a:r>
            <a:r>
              <a:rPr lang="en-US" altLang="zh-CN" sz="2200" dirty="0">
                <a:latin typeface="微软雅黑" panose="020B0503020204020204" pitchFamily="34" charset="-122"/>
              </a:rPr>
              <a:t>sp</a:t>
            </a:r>
            <a:r>
              <a:rPr lang="en-US" altLang="zh-CN" sz="2200" baseline="30000" dirty="0">
                <a:latin typeface="微软雅黑" panose="020B0503020204020204" pitchFamily="34" charset="-122"/>
              </a:rPr>
              <a:t>3</a:t>
            </a:r>
            <a:r>
              <a:rPr lang="zh-CN" altLang="en-US" sz="2200" dirty="0">
                <a:latin typeface="微软雅黑" panose="020B0503020204020204" pitchFamily="34" charset="-122"/>
              </a:rPr>
              <a:t>杂化轨道；</a:t>
            </a:r>
          </a:p>
          <a:p>
            <a:pPr algn="just">
              <a:lnSpc>
                <a:spcPct val="125000"/>
              </a:lnSpc>
              <a:spcBef>
                <a:spcPts val="0"/>
              </a:spcBef>
              <a:defRPr/>
            </a:pPr>
            <a:r>
              <a:rPr lang="en-US" altLang="zh-CN" sz="2200" dirty="0">
                <a:latin typeface="微软雅黑" panose="020B0503020204020204" pitchFamily="34" charset="-122"/>
              </a:rPr>
              <a:t>4</a:t>
            </a:r>
            <a:r>
              <a:rPr lang="zh-CN" altLang="en-US" sz="2200" dirty="0">
                <a:latin typeface="微软雅黑" panose="020B0503020204020204" pitchFamily="34" charset="-122"/>
              </a:rPr>
              <a:t>个</a:t>
            </a:r>
            <a:r>
              <a:rPr lang="en-US" altLang="zh-CN" sz="2200" dirty="0">
                <a:latin typeface="微软雅黑" panose="020B0503020204020204" pitchFamily="34" charset="-122"/>
              </a:rPr>
              <a:t>sp</a:t>
            </a:r>
            <a:r>
              <a:rPr lang="en-US" altLang="zh-CN" sz="2200" baseline="30000" dirty="0">
                <a:latin typeface="微软雅黑" panose="020B0503020204020204" pitchFamily="34" charset="-122"/>
              </a:rPr>
              <a:t>3</a:t>
            </a:r>
            <a:r>
              <a:rPr lang="zh-CN" altLang="en-US" sz="2200" dirty="0">
                <a:latin typeface="微软雅黑" panose="020B0503020204020204" pitchFamily="34" charset="-122"/>
              </a:rPr>
              <a:t>杂化轨道电子云分别集中于四面体中心到四个顶角之间，其键角是</a:t>
            </a:r>
            <a:r>
              <a:rPr lang="en-US" altLang="zh-CN" sz="2200" dirty="0">
                <a:latin typeface="微软雅黑" panose="020B0503020204020204" pitchFamily="34" charset="-122"/>
              </a:rPr>
              <a:t>109°28′</a:t>
            </a:r>
            <a:r>
              <a:rPr lang="zh-CN" altLang="en-US" sz="2200" dirty="0">
                <a:latin typeface="微软雅黑" panose="020B0503020204020204" pitchFamily="34" charset="-122"/>
              </a:rPr>
              <a:t>。</a:t>
            </a:r>
          </a:p>
        </p:txBody>
      </p:sp>
      <p:grpSp>
        <p:nvGrpSpPr>
          <p:cNvPr id="28676" name="Group 4"/>
          <p:cNvGrpSpPr>
            <a:grpSpLocks/>
          </p:cNvGrpSpPr>
          <p:nvPr/>
        </p:nvGrpSpPr>
        <p:grpSpPr bwMode="auto">
          <a:xfrm>
            <a:off x="5764213" y="1773238"/>
            <a:ext cx="2894012" cy="2832100"/>
            <a:chOff x="3456" y="1392"/>
            <a:chExt cx="1680" cy="1680"/>
          </a:xfrm>
        </p:grpSpPr>
        <p:sp>
          <p:nvSpPr>
            <p:cNvPr id="28679" name="AutoShape 5"/>
            <p:cNvSpPr>
              <a:spLocks noChangeArrowheads="1"/>
            </p:cNvSpPr>
            <p:nvPr/>
          </p:nvSpPr>
          <p:spPr bwMode="auto">
            <a:xfrm>
              <a:off x="3504" y="1440"/>
              <a:ext cx="1584" cy="1584"/>
            </a:xfrm>
            <a:prstGeom prst="cube">
              <a:avLst>
                <a:gd name="adj" fmla="val 25000"/>
              </a:avLst>
            </a:prstGeom>
            <a:noFill/>
            <a:ln w="38100">
              <a:solidFill>
                <a:schemeClr val="tx2"/>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pPr>
              <a:endParaRPr lang="zh-CN" altLang="en-US" sz="2800">
                <a:solidFill>
                  <a:srgbClr val="1C1C1C"/>
                </a:solidFill>
                <a:latin typeface="微软雅黑" panose="020B0503020204020204" pitchFamily="34" charset="-122"/>
              </a:endParaRPr>
            </a:p>
          </p:txBody>
        </p:sp>
        <p:sp>
          <p:nvSpPr>
            <p:cNvPr id="28680" name="Line 6"/>
            <p:cNvSpPr>
              <a:spLocks noChangeShapeType="1"/>
            </p:cNvSpPr>
            <p:nvPr/>
          </p:nvSpPr>
          <p:spPr bwMode="auto">
            <a:xfrm flipH="1">
              <a:off x="3600" y="2265"/>
              <a:ext cx="672" cy="672"/>
            </a:xfrm>
            <a:prstGeom prst="line">
              <a:avLst/>
            </a:prstGeom>
            <a:noFill/>
            <a:ln w="38100" cap="rnd">
              <a:solidFill>
                <a:srgbClr val="FF6600"/>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8681" name="Line 7"/>
            <p:cNvSpPr>
              <a:spLocks noChangeShapeType="1"/>
            </p:cNvSpPr>
            <p:nvPr/>
          </p:nvSpPr>
          <p:spPr bwMode="auto">
            <a:xfrm>
              <a:off x="4368" y="2256"/>
              <a:ext cx="672" cy="336"/>
            </a:xfrm>
            <a:prstGeom prst="line">
              <a:avLst/>
            </a:prstGeom>
            <a:noFill/>
            <a:ln w="38100" cap="rnd">
              <a:solidFill>
                <a:srgbClr val="FF6600"/>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8682" name="Line 8"/>
            <p:cNvSpPr>
              <a:spLocks noChangeShapeType="1"/>
            </p:cNvSpPr>
            <p:nvPr/>
          </p:nvSpPr>
          <p:spPr bwMode="auto">
            <a:xfrm>
              <a:off x="3936" y="1488"/>
              <a:ext cx="336" cy="672"/>
            </a:xfrm>
            <a:prstGeom prst="line">
              <a:avLst/>
            </a:prstGeom>
            <a:noFill/>
            <a:ln w="38100" cap="rnd">
              <a:solidFill>
                <a:srgbClr val="FF6600"/>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8683" name="Line 9"/>
            <p:cNvSpPr>
              <a:spLocks noChangeShapeType="1"/>
            </p:cNvSpPr>
            <p:nvPr/>
          </p:nvSpPr>
          <p:spPr bwMode="auto">
            <a:xfrm>
              <a:off x="3906" y="1440"/>
              <a:ext cx="0" cy="1202"/>
            </a:xfrm>
            <a:prstGeom prst="line">
              <a:avLst/>
            </a:prstGeom>
            <a:noFill/>
            <a:ln w="38100" cap="rnd">
              <a:solidFill>
                <a:schemeClr val="tx2"/>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8684" name="Line 10"/>
            <p:cNvSpPr>
              <a:spLocks noChangeShapeType="1"/>
            </p:cNvSpPr>
            <p:nvPr/>
          </p:nvSpPr>
          <p:spPr bwMode="auto">
            <a:xfrm>
              <a:off x="3888" y="2634"/>
              <a:ext cx="1200" cy="0"/>
            </a:xfrm>
            <a:prstGeom prst="line">
              <a:avLst/>
            </a:prstGeom>
            <a:noFill/>
            <a:ln w="38100" cap="rnd">
              <a:solidFill>
                <a:schemeClr val="tx2"/>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8685" name="Line 11"/>
            <p:cNvSpPr>
              <a:spLocks noChangeShapeType="1"/>
            </p:cNvSpPr>
            <p:nvPr/>
          </p:nvSpPr>
          <p:spPr bwMode="auto">
            <a:xfrm flipH="1">
              <a:off x="3504" y="2640"/>
              <a:ext cx="384" cy="384"/>
            </a:xfrm>
            <a:prstGeom prst="line">
              <a:avLst/>
            </a:prstGeom>
            <a:noFill/>
            <a:ln w="38100" cap="rnd">
              <a:solidFill>
                <a:schemeClr val="tx2"/>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8686" name="Oval 12"/>
            <p:cNvSpPr>
              <a:spLocks noChangeArrowheads="1"/>
            </p:cNvSpPr>
            <p:nvPr/>
          </p:nvSpPr>
          <p:spPr bwMode="auto">
            <a:xfrm>
              <a:off x="3840" y="1392"/>
              <a:ext cx="144" cy="144"/>
            </a:xfrm>
            <a:prstGeom prst="ellipse">
              <a:avLst/>
            </a:prstGeom>
            <a:solidFill>
              <a:srgbClr val="FF6600"/>
            </a:solidFill>
            <a:ln>
              <a:noFill/>
            </a:ln>
            <a:effectLst/>
            <a:extLst>
              <a:ext uri="{91240B29-F687-4F45-9708-019B960494DF}">
                <a14:hiddenLine xmlns:a14="http://schemas.microsoft.com/office/drawing/2010/main" w="952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pPr>
              <a:endParaRPr lang="zh-CN" altLang="en-US" sz="2800">
                <a:solidFill>
                  <a:srgbClr val="1C1C1C"/>
                </a:solidFill>
                <a:latin typeface="微软雅黑" panose="020B0503020204020204" pitchFamily="34" charset="-122"/>
              </a:endParaRPr>
            </a:p>
          </p:txBody>
        </p:sp>
        <p:sp>
          <p:nvSpPr>
            <p:cNvPr id="28687" name="Oval 13"/>
            <p:cNvSpPr>
              <a:spLocks noChangeArrowheads="1"/>
            </p:cNvSpPr>
            <p:nvPr/>
          </p:nvSpPr>
          <p:spPr bwMode="auto">
            <a:xfrm>
              <a:off x="4992" y="2544"/>
              <a:ext cx="144" cy="144"/>
            </a:xfrm>
            <a:prstGeom prst="ellipse">
              <a:avLst/>
            </a:prstGeom>
            <a:solidFill>
              <a:srgbClr val="FF6600"/>
            </a:solidFill>
            <a:ln>
              <a:noFill/>
            </a:ln>
            <a:effectLst/>
            <a:extLst>
              <a:ext uri="{91240B29-F687-4F45-9708-019B960494DF}">
                <a14:hiddenLine xmlns:a14="http://schemas.microsoft.com/office/drawing/2010/main" w="952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pPr>
              <a:endParaRPr lang="zh-CN" altLang="en-US" sz="2800">
                <a:solidFill>
                  <a:srgbClr val="1C1C1C"/>
                </a:solidFill>
                <a:latin typeface="微软雅黑" panose="020B0503020204020204" pitchFamily="34" charset="-122"/>
              </a:endParaRPr>
            </a:p>
          </p:txBody>
        </p:sp>
        <p:sp>
          <p:nvSpPr>
            <p:cNvPr id="28688" name="Line 14"/>
            <p:cNvSpPr>
              <a:spLocks noChangeShapeType="1"/>
            </p:cNvSpPr>
            <p:nvPr/>
          </p:nvSpPr>
          <p:spPr bwMode="auto">
            <a:xfrm flipV="1">
              <a:off x="4368" y="1872"/>
              <a:ext cx="288" cy="336"/>
            </a:xfrm>
            <a:prstGeom prst="line">
              <a:avLst/>
            </a:prstGeom>
            <a:noFill/>
            <a:ln w="38100" cap="rnd">
              <a:solidFill>
                <a:srgbClr val="FF6600"/>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8689" name="Oval 15"/>
            <p:cNvSpPr>
              <a:spLocks noChangeArrowheads="1"/>
            </p:cNvSpPr>
            <p:nvPr/>
          </p:nvSpPr>
          <p:spPr bwMode="auto">
            <a:xfrm>
              <a:off x="3456" y="2928"/>
              <a:ext cx="144" cy="144"/>
            </a:xfrm>
            <a:prstGeom prst="ellipse">
              <a:avLst/>
            </a:prstGeom>
            <a:solidFill>
              <a:srgbClr val="FF6600"/>
            </a:solidFill>
            <a:ln>
              <a:noFill/>
            </a:ln>
            <a:effectLst/>
            <a:extLst>
              <a:ext uri="{91240B29-F687-4F45-9708-019B960494DF}">
                <a14:hiddenLine xmlns:a14="http://schemas.microsoft.com/office/drawing/2010/main" w="952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pPr>
              <a:endParaRPr lang="zh-CN" altLang="en-US" sz="2800">
                <a:solidFill>
                  <a:srgbClr val="1C1C1C"/>
                </a:solidFill>
                <a:latin typeface="微软雅黑" panose="020B0503020204020204" pitchFamily="34" charset="-122"/>
              </a:endParaRPr>
            </a:p>
          </p:txBody>
        </p:sp>
        <p:sp>
          <p:nvSpPr>
            <p:cNvPr id="28690" name="Oval 16"/>
            <p:cNvSpPr>
              <a:spLocks noChangeArrowheads="1"/>
            </p:cNvSpPr>
            <p:nvPr/>
          </p:nvSpPr>
          <p:spPr bwMode="auto">
            <a:xfrm rot="-2700000">
              <a:off x="4341" y="2052"/>
              <a:ext cx="240" cy="96"/>
            </a:xfrm>
            <a:prstGeom prst="ellipse">
              <a:avLst/>
            </a:prstGeom>
            <a:noFill/>
            <a:ln w="25400">
              <a:solidFill>
                <a:srgbClr val="FF00FF"/>
              </a:solidFill>
              <a:miter lim="800000"/>
              <a:headEnd/>
              <a:tailEnd/>
            </a:ln>
            <a:effectLst/>
            <a:extLst>
              <a:ext uri="{909E8E84-426E-40DD-AFC4-6F175D3DCCD1}">
                <a14:hiddenFill xmlns:a14="http://schemas.microsoft.com/office/drawing/2010/main">
                  <a:solidFill>
                    <a:srgbClr val="CC99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pPr>
              <a:endParaRPr lang="zh-CN" altLang="en-US" sz="2800">
                <a:solidFill>
                  <a:srgbClr val="1C1C1C"/>
                </a:solidFill>
                <a:latin typeface="微软雅黑" panose="020B0503020204020204" pitchFamily="34" charset="-122"/>
              </a:endParaRPr>
            </a:p>
          </p:txBody>
        </p:sp>
        <p:sp>
          <p:nvSpPr>
            <p:cNvPr id="28691" name="Oval 17"/>
            <p:cNvSpPr>
              <a:spLocks noChangeArrowheads="1"/>
            </p:cNvSpPr>
            <p:nvPr/>
          </p:nvSpPr>
          <p:spPr bwMode="auto">
            <a:xfrm rot="3780000">
              <a:off x="3926" y="1900"/>
              <a:ext cx="480" cy="135"/>
            </a:xfrm>
            <a:prstGeom prst="ellipse">
              <a:avLst/>
            </a:prstGeom>
            <a:noFill/>
            <a:ln w="25400">
              <a:solidFill>
                <a:srgbClr val="FF00FF"/>
              </a:solidFill>
              <a:miter lim="800000"/>
              <a:headEnd/>
              <a:tailEnd/>
            </a:ln>
            <a:effectLst/>
            <a:extLst>
              <a:ext uri="{909E8E84-426E-40DD-AFC4-6F175D3DCCD1}">
                <a14:hiddenFill xmlns:a14="http://schemas.microsoft.com/office/drawing/2010/main">
                  <a:solidFill>
                    <a:srgbClr val="CC99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pPr>
              <a:endParaRPr lang="zh-CN" altLang="en-US" sz="2800">
                <a:solidFill>
                  <a:srgbClr val="1C1C1C"/>
                </a:solidFill>
                <a:latin typeface="微软雅黑" panose="020B0503020204020204" pitchFamily="34" charset="-122"/>
              </a:endParaRPr>
            </a:p>
          </p:txBody>
        </p:sp>
        <p:sp>
          <p:nvSpPr>
            <p:cNvPr id="28692" name="Arc 18"/>
            <p:cNvSpPr>
              <a:spLocks/>
            </p:cNvSpPr>
            <p:nvPr/>
          </p:nvSpPr>
          <p:spPr bwMode="auto">
            <a:xfrm rot="5100000">
              <a:off x="4271" y="2241"/>
              <a:ext cx="178" cy="442"/>
            </a:xfrm>
            <a:custGeom>
              <a:avLst/>
              <a:gdLst>
                <a:gd name="T0" fmla="*/ 0 w 21600"/>
                <a:gd name="T1" fmla="*/ 0 h 43100"/>
                <a:gd name="T2" fmla="*/ 0 w 21600"/>
                <a:gd name="T3" fmla="*/ 0 h 43100"/>
                <a:gd name="T4" fmla="*/ 0 w 21600"/>
                <a:gd name="T5" fmla="*/ 0 h 43100"/>
                <a:gd name="T6" fmla="*/ 0 60000 65536"/>
                <a:gd name="T7" fmla="*/ 0 60000 65536"/>
                <a:gd name="T8" fmla="*/ 0 60000 65536"/>
              </a:gdLst>
              <a:ahLst/>
              <a:cxnLst>
                <a:cxn ang="T6">
                  <a:pos x="T0" y="T1"/>
                </a:cxn>
                <a:cxn ang="T7">
                  <a:pos x="T2" y="T3"/>
                </a:cxn>
                <a:cxn ang="T8">
                  <a:pos x="T4" y="T5"/>
                </a:cxn>
              </a:cxnLst>
              <a:rect l="0" t="0" r="r" b="b"/>
              <a:pathLst>
                <a:path w="21600" h="43100" fill="none" extrusionOk="0">
                  <a:moveTo>
                    <a:pt x="-1" y="0"/>
                  </a:moveTo>
                  <a:cubicBezTo>
                    <a:pt x="11929" y="0"/>
                    <a:pt x="21600" y="9670"/>
                    <a:pt x="21600" y="21600"/>
                  </a:cubicBezTo>
                  <a:cubicBezTo>
                    <a:pt x="21600" y="32724"/>
                    <a:pt x="13150" y="42030"/>
                    <a:pt x="2076" y="43099"/>
                  </a:cubicBezTo>
                </a:path>
                <a:path w="21600" h="43100" stroke="0" extrusionOk="0">
                  <a:moveTo>
                    <a:pt x="-1" y="0"/>
                  </a:moveTo>
                  <a:cubicBezTo>
                    <a:pt x="11929" y="0"/>
                    <a:pt x="21600" y="9670"/>
                    <a:pt x="21600" y="21600"/>
                  </a:cubicBezTo>
                  <a:cubicBezTo>
                    <a:pt x="21600" y="32724"/>
                    <a:pt x="13150" y="42030"/>
                    <a:pt x="2076" y="43099"/>
                  </a:cubicBezTo>
                  <a:lnTo>
                    <a:pt x="0" y="21600"/>
                  </a:lnTo>
                  <a:lnTo>
                    <a:pt x="-1" y="0"/>
                  </a:lnTo>
                  <a:close/>
                </a:path>
              </a:pathLst>
            </a:custGeom>
            <a:noFill/>
            <a:ln w="31750">
              <a:solidFill>
                <a:srgbClr val="FF6600"/>
              </a:solidFill>
              <a:miter lim="800000"/>
              <a:headEnd type="triangle" w="med" len="med"/>
              <a:tailEnd type="triangle" w="med" len="med"/>
            </a:ln>
            <a:effectLst/>
            <a:extLst>
              <a:ext uri="{909E8E84-426E-40DD-AFC4-6F175D3DCCD1}">
                <a14:hiddenFill xmlns:a14="http://schemas.microsoft.com/office/drawing/2010/main">
                  <a:solidFill>
                    <a:srgbClr val="CC99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693" name="Rectangle 19"/>
            <p:cNvSpPr>
              <a:spLocks noChangeArrowheads="1"/>
            </p:cNvSpPr>
            <p:nvPr/>
          </p:nvSpPr>
          <p:spPr bwMode="auto">
            <a:xfrm>
              <a:off x="3888" y="2640"/>
              <a:ext cx="732" cy="252"/>
            </a:xfrm>
            <a:prstGeom prst="rect">
              <a:avLst/>
            </a:prstGeom>
            <a:noFill/>
            <a:ln>
              <a:noFill/>
            </a:ln>
            <a:effectLst/>
            <a:extLst>
              <a:ext uri="{909E8E84-426E-40DD-AFC4-6F175D3DCCD1}">
                <a14:hiddenFill xmlns:a14="http://schemas.microsoft.com/office/drawing/2010/main">
                  <a:solidFill>
                    <a:srgbClr val="CC99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0"/>
                </a:spcBef>
                <a:buFontTx/>
                <a:buNone/>
              </a:pPr>
              <a:r>
                <a:rPr kumimoji="1" lang="en-US" altLang="zh-CN" sz="2000">
                  <a:solidFill>
                    <a:srgbClr val="CC0000"/>
                  </a:solidFill>
                  <a:latin typeface="微软雅黑" panose="020B0503020204020204" pitchFamily="34" charset="-122"/>
                </a:rPr>
                <a:t>109°28′</a:t>
              </a:r>
            </a:p>
          </p:txBody>
        </p:sp>
        <p:sp>
          <p:nvSpPr>
            <p:cNvPr id="28694" name="Oval 20"/>
            <p:cNvSpPr>
              <a:spLocks noChangeArrowheads="1"/>
            </p:cNvSpPr>
            <p:nvPr/>
          </p:nvSpPr>
          <p:spPr bwMode="auto">
            <a:xfrm>
              <a:off x="4251" y="2151"/>
              <a:ext cx="144" cy="144"/>
            </a:xfrm>
            <a:prstGeom prst="ellipse">
              <a:avLst/>
            </a:prstGeom>
            <a:solidFill>
              <a:srgbClr val="FF6600"/>
            </a:solidFill>
            <a:ln>
              <a:noFill/>
            </a:ln>
            <a:effectLst/>
            <a:extLst>
              <a:ext uri="{91240B29-F687-4F45-9708-019B960494DF}">
                <a14:hiddenLine xmlns:a14="http://schemas.microsoft.com/office/drawing/2010/main" w="952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pPr>
              <a:endParaRPr lang="zh-CN" altLang="en-US" sz="2800">
                <a:solidFill>
                  <a:srgbClr val="1C1C1C"/>
                </a:solidFill>
                <a:latin typeface="微软雅黑" panose="020B0503020204020204" pitchFamily="34" charset="-122"/>
              </a:endParaRPr>
            </a:p>
          </p:txBody>
        </p:sp>
        <p:sp>
          <p:nvSpPr>
            <p:cNvPr id="28695" name="Oval 21"/>
            <p:cNvSpPr>
              <a:spLocks noChangeArrowheads="1"/>
            </p:cNvSpPr>
            <p:nvPr/>
          </p:nvSpPr>
          <p:spPr bwMode="auto">
            <a:xfrm>
              <a:off x="4608" y="1776"/>
              <a:ext cx="144" cy="144"/>
            </a:xfrm>
            <a:prstGeom prst="ellipse">
              <a:avLst/>
            </a:prstGeom>
            <a:solidFill>
              <a:srgbClr val="FF6600"/>
            </a:solidFill>
            <a:ln>
              <a:noFill/>
            </a:ln>
            <a:effectLst/>
            <a:extLst>
              <a:ext uri="{91240B29-F687-4F45-9708-019B960494DF}">
                <a14:hiddenLine xmlns:a14="http://schemas.microsoft.com/office/drawing/2010/main" w="952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pPr>
              <a:endParaRPr lang="zh-CN" altLang="en-US" sz="2800">
                <a:solidFill>
                  <a:srgbClr val="1C1C1C"/>
                </a:solidFill>
                <a:latin typeface="微软雅黑" panose="020B0503020204020204" pitchFamily="34" charset="-122"/>
              </a:endParaRPr>
            </a:p>
          </p:txBody>
        </p:sp>
        <p:sp>
          <p:nvSpPr>
            <p:cNvPr id="28696" name="Oval 22"/>
            <p:cNvSpPr>
              <a:spLocks noChangeArrowheads="1"/>
            </p:cNvSpPr>
            <p:nvPr/>
          </p:nvSpPr>
          <p:spPr bwMode="auto">
            <a:xfrm rot="-2700000">
              <a:off x="3726" y="2391"/>
              <a:ext cx="624" cy="192"/>
            </a:xfrm>
            <a:prstGeom prst="ellipse">
              <a:avLst/>
            </a:prstGeom>
            <a:noFill/>
            <a:ln w="25400">
              <a:solidFill>
                <a:srgbClr val="FF00FF"/>
              </a:solidFill>
              <a:miter lim="800000"/>
              <a:headEnd/>
              <a:tailEnd/>
            </a:ln>
            <a:effectLst/>
            <a:extLst>
              <a:ext uri="{909E8E84-426E-40DD-AFC4-6F175D3DCCD1}">
                <a14:hiddenFill xmlns:a14="http://schemas.microsoft.com/office/drawing/2010/main">
                  <a:solidFill>
                    <a:srgbClr val="CC99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pPr>
              <a:endParaRPr lang="zh-CN" altLang="en-US" sz="2800">
                <a:solidFill>
                  <a:srgbClr val="1C1C1C"/>
                </a:solidFill>
                <a:latin typeface="微软雅黑" panose="020B0503020204020204" pitchFamily="34" charset="-122"/>
              </a:endParaRPr>
            </a:p>
          </p:txBody>
        </p:sp>
        <p:sp>
          <p:nvSpPr>
            <p:cNvPr id="28697" name="Oval 23"/>
            <p:cNvSpPr>
              <a:spLocks noChangeArrowheads="1"/>
            </p:cNvSpPr>
            <p:nvPr/>
          </p:nvSpPr>
          <p:spPr bwMode="auto">
            <a:xfrm rot="1800000">
              <a:off x="4363" y="2313"/>
              <a:ext cx="480" cy="135"/>
            </a:xfrm>
            <a:prstGeom prst="ellipse">
              <a:avLst/>
            </a:prstGeom>
            <a:noFill/>
            <a:ln w="25400">
              <a:solidFill>
                <a:srgbClr val="FF00FF"/>
              </a:solidFill>
              <a:miter lim="800000"/>
              <a:headEnd/>
              <a:tailEnd/>
            </a:ln>
            <a:effectLst/>
            <a:extLst>
              <a:ext uri="{909E8E84-426E-40DD-AFC4-6F175D3DCCD1}">
                <a14:hiddenFill xmlns:a14="http://schemas.microsoft.com/office/drawing/2010/main">
                  <a:solidFill>
                    <a:srgbClr val="CC99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pPr>
              <a:endParaRPr lang="zh-CN" altLang="en-US" sz="2800">
                <a:solidFill>
                  <a:srgbClr val="1C1C1C"/>
                </a:solidFill>
                <a:latin typeface="微软雅黑" panose="020B0503020204020204" pitchFamily="34" charset="-122"/>
              </a:endParaRPr>
            </a:p>
          </p:txBody>
        </p:sp>
      </p:grpSp>
      <p:pic>
        <p:nvPicPr>
          <p:cNvPr id="28677" name="Picture 2" descr="451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3644900"/>
            <a:ext cx="4767263" cy="285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8" name="Text Box 3"/>
          <p:cNvSpPr txBox="1">
            <a:spLocks noChangeArrowheads="1"/>
          </p:cNvSpPr>
          <p:nvPr/>
        </p:nvSpPr>
        <p:spPr bwMode="auto">
          <a:xfrm>
            <a:off x="5580063" y="4797425"/>
            <a:ext cx="3322637" cy="1754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50000"/>
              </a:spcBef>
              <a:buFontTx/>
              <a:buNone/>
            </a:pPr>
            <a:r>
              <a:rPr kumimoji="1" lang="en-US" altLang="zh-CN" sz="1800">
                <a:ea typeface="宋体" panose="02010600030101010101" pitchFamily="2" charset="-122"/>
              </a:rPr>
              <a:t>Diamond</a:t>
            </a:r>
            <a:r>
              <a:rPr kumimoji="1" lang="zh-CN" altLang="en-US" sz="1800">
                <a:ea typeface="宋体" panose="02010600030101010101" pitchFamily="2" charset="-122"/>
              </a:rPr>
              <a:t>：</a:t>
            </a:r>
            <a:r>
              <a:rPr kumimoji="1" lang="en-US" altLang="zh-CN" sz="1800">
                <a:ea typeface="宋体" panose="02010600030101010101" pitchFamily="2" charset="-122"/>
              </a:rPr>
              <a:t>Each atom forms an sp</a:t>
            </a:r>
            <a:r>
              <a:rPr kumimoji="1" lang="en-US" altLang="zh-CN" sz="1800" baseline="30000">
                <a:ea typeface="宋体" panose="02010600030101010101" pitchFamily="2" charset="-122"/>
              </a:rPr>
              <a:t>3 </a:t>
            </a:r>
            <a:r>
              <a:rPr kumimoji="1" lang="en-US" altLang="zh-CN" sz="1800">
                <a:ea typeface="宋体" panose="02010600030101010101" pitchFamily="2" charset="-122"/>
              </a:rPr>
              <a:t>hybird covalent bond to each of its four neighbors. (great hardness, high thermal conductivity)</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130" name="Rectangle 2"/>
          <p:cNvSpPr>
            <a:spLocks noGrp="1" noChangeArrowheads="1"/>
          </p:cNvSpPr>
          <p:nvPr>
            <p:ph type="title"/>
          </p:nvPr>
        </p:nvSpPr>
        <p:spPr>
          <a:xfrm>
            <a:off x="468313" y="788988"/>
            <a:ext cx="8243887" cy="796925"/>
          </a:xfrm>
        </p:spPr>
        <p:txBody>
          <a:bodyPr/>
          <a:lstStyle/>
          <a:p>
            <a:pPr>
              <a:defRPr/>
            </a:pPr>
            <a:r>
              <a:rPr lang="zh-CN" altLang="en-US" dirty="0">
                <a:latin typeface="微软雅黑" panose="020B0503020204020204" pitchFamily="34" charset="-122"/>
              </a:rPr>
              <a:t>共价键中的离子键成分</a:t>
            </a:r>
          </a:p>
        </p:txBody>
      </p:sp>
      <p:sp>
        <p:nvSpPr>
          <p:cNvPr id="38915" name="Text Box 3"/>
          <p:cNvSpPr txBox="1">
            <a:spLocks noChangeArrowheads="1"/>
          </p:cNvSpPr>
          <p:nvPr/>
        </p:nvSpPr>
        <p:spPr bwMode="auto">
          <a:xfrm>
            <a:off x="179388" y="1725613"/>
            <a:ext cx="8640762" cy="1277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50000"/>
              </a:spcBef>
              <a:buFontTx/>
              <a:buNone/>
              <a:defRPr/>
            </a:pPr>
            <a:r>
              <a:rPr kumimoji="1" lang="zh-CN" altLang="en-US" sz="2200" dirty="0" smtClean="0">
                <a:effectLst>
                  <a:outerShdw blurRad="38100" dist="38100" dir="2700000" algn="tl">
                    <a:srgbClr val="000000">
                      <a:alpha val="43137"/>
                    </a:srgbClr>
                  </a:outerShdw>
                </a:effectLst>
                <a:latin typeface="微软雅黑" panose="020B0503020204020204" pitchFamily="34" charset="-122"/>
              </a:rPr>
              <a:t>当</a:t>
            </a:r>
            <a:r>
              <a:rPr kumimoji="1" lang="en-US" altLang="zh-CN" sz="2200" dirty="0" smtClean="0">
                <a:effectLst>
                  <a:outerShdw blurRad="38100" dist="38100" dir="2700000" algn="tl">
                    <a:srgbClr val="000000">
                      <a:alpha val="43137"/>
                    </a:srgbClr>
                  </a:outerShdw>
                </a:effectLst>
                <a:latin typeface="微软雅黑" panose="020B0503020204020204" pitchFamily="34" charset="-122"/>
              </a:rPr>
              <a:t>A</a:t>
            </a:r>
            <a:r>
              <a:rPr kumimoji="1" lang="zh-CN" altLang="en-US" sz="2200" dirty="0" smtClean="0">
                <a:effectLst>
                  <a:outerShdw blurRad="38100" dist="38100" dir="2700000" algn="tl">
                    <a:srgbClr val="000000">
                      <a:alpha val="43137"/>
                    </a:srgbClr>
                  </a:outerShdw>
                </a:effectLst>
                <a:latin typeface="微软雅黑" panose="020B0503020204020204" pitchFamily="34" charset="-122"/>
              </a:rPr>
              <a:t>与</a:t>
            </a:r>
            <a:r>
              <a:rPr kumimoji="1" lang="en-US" altLang="zh-CN" sz="2200" dirty="0" smtClean="0">
                <a:effectLst>
                  <a:outerShdw blurRad="38100" dist="38100" dir="2700000" algn="tl">
                    <a:srgbClr val="000000">
                      <a:alpha val="43137"/>
                    </a:srgbClr>
                  </a:outerShdw>
                </a:effectLst>
                <a:latin typeface="微软雅黑" panose="020B0503020204020204" pitchFamily="34" charset="-122"/>
              </a:rPr>
              <a:t>B</a:t>
            </a:r>
            <a:r>
              <a:rPr kumimoji="1" lang="zh-CN" altLang="en-US" sz="2200" dirty="0" smtClean="0">
                <a:effectLst>
                  <a:outerShdw blurRad="38100" dist="38100" dir="2700000" algn="tl">
                    <a:srgbClr val="000000">
                      <a:alpha val="43137"/>
                    </a:srgbClr>
                  </a:outerShdw>
                </a:effectLst>
                <a:latin typeface="微软雅黑" panose="020B0503020204020204" pitchFamily="34" charset="-122"/>
              </a:rPr>
              <a:t>原子为异类原子时，所形成的共价键包含离子键成分，也就是说它们的结合是共价结合和离子结合的过渡形式。</a:t>
            </a:r>
          </a:p>
          <a:p>
            <a:pPr eaLnBrk="1" hangingPunct="1">
              <a:spcBef>
                <a:spcPct val="50000"/>
              </a:spcBef>
              <a:buFontTx/>
              <a:buNone/>
              <a:defRPr/>
            </a:pPr>
            <a:r>
              <a:rPr kumimoji="1" lang="zh-CN" altLang="en-US" sz="2200" dirty="0" smtClean="0">
                <a:solidFill>
                  <a:srgbClr val="0000CC"/>
                </a:solidFill>
                <a:effectLst>
                  <a:outerShdw blurRad="38100" dist="38100" dir="2700000" algn="tl">
                    <a:srgbClr val="000000">
                      <a:alpha val="43137"/>
                    </a:srgbClr>
                  </a:outerShdw>
                </a:effectLst>
                <a:latin typeface="微软雅黑" panose="020B0503020204020204" pitchFamily="34" charset="-122"/>
              </a:rPr>
              <a:t>例如：</a:t>
            </a:r>
            <a:r>
              <a:rPr kumimoji="1" lang="en-US" altLang="zh-CN" sz="2200" dirty="0" smtClean="0">
                <a:solidFill>
                  <a:srgbClr val="0000CC"/>
                </a:solidFill>
                <a:effectLst>
                  <a:outerShdw blurRad="38100" dist="38100" dir="2700000" algn="tl">
                    <a:srgbClr val="000000">
                      <a:alpha val="43137"/>
                    </a:srgbClr>
                  </a:outerShdw>
                </a:effectLst>
                <a:latin typeface="微软雅黑" panose="020B0503020204020204" pitchFamily="34" charset="-122"/>
              </a:rPr>
              <a:t>GaAs</a:t>
            </a:r>
          </a:p>
        </p:txBody>
      </p:sp>
      <p:grpSp>
        <p:nvGrpSpPr>
          <p:cNvPr id="432139" name="Group 11"/>
          <p:cNvGrpSpPr>
            <a:grpSpLocks/>
          </p:cNvGrpSpPr>
          <p:nvPr/>
        </p:nvGrpSpPr>
        <p:grpSpPr bwMode="auto">
          <a:xfrm>
            <a:off x="395288" y="4335463"/>
            <a:ext cx="8316912" cy="1871662"/>
            <a:chOff x="249" y="2341"/>
            <a:chExt cx="5239" cy="1179"/>
          </a:xfrm>
        </p:grpSpPr>
        <p:sp>
          <p:nvSpPr>
            <p:cNvPr id="31755" name="Text Box 4"/>
            <p:cNvSpPr txBox="1">
              <a:spLocks noChangeArrowheads="1"/>
            </p:cNvSpPr>
            <p:nvPr/>
          </p:nvSpPr>
          <p:spPr bwMode="auto">
            <a:xfrm>
              <a:off x="249" y="2341"/>
              <a:ext cx="5239" cy="911"/>
            </a:xfrm>
            <a:prstGeom prst="rect">
              <a:avLst/>
            </a:prstGeom>
            <a:solidFill>
              <a:schemeClr val="bg2"/>
            </a:solidFill>
            <a:ln w="2857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0"/>
                </a:spcBef>
                <a:buFontTx/>
                <a:buNone/>
                <a:defRPr/>
              </a:pPr>
              <a:r>
                <a:rPr kumimoji="1" lang="zh-CN" altLang="en-US" sz="2200" dirty="0" smtClean="0">
                  <a:solidFill>
                    <a:srgbClr val="800000"/>
                  </a:solidFill>
                  <a:effectLst>
                    <a:outerShdw blurRad="38100" dist="38100" dir="2700000" algn="tl">
                      <a:srgbClr val="000000">
                        <a:alpha val="43137"/>
                      </a:srgbClr>
                    </a:outerShdw>
                  </a:effectLst>
                  <a:latin typeface="微软雅黑" panose="020B0503020204020204" pitchFamily="34" charset="-122"/>
                </a:rPr>
                <a:t>若完全为共价结合</a:t>
              </a:r>
              <a:r>
                <a:rPr kumimoji="1" lang="en-US" altLang="zh-CN" sz="2200" dirty="0" smtClean="0">
                  <a:effectLst>
                    <a:outerShdw blurRad="38100" dist="38100" dir="2700000" algn="tl">
                      <a:srgbClr val="000000">
                        <a:alpha val="43137"/>
                      </a:srgbClr>
                    </a:outerShdw>
                  </a:effectLst>
                  <a:latin typeface="微软雅黑" panose="020B0503020204020204" pitchFamily="34" charset="-122"/>
                </a:rPr>
                <a:t>,</a:t>
              </a:r>
              <a:r>
                <a:rPr kumimoji="1" lang="zh-CN" altLang="en-US" sz="2200" dirty="0" smtClean="0">
                  <a:effectLst>
                    <a:outerShdw blurRad="38100" dist="38100" dir="2700000" algn="tl">
                      <a:srgbClr val="000000">
                        <a:alpha val="43137"/>
                      </a:srgbClr>
                    </a:outerShdw>
                  </a:effectLst>
                  <a:latin typeface="微软雅黑" panose="020B0503020204020204" pitchFamily="34" charset="-122"/>
                </a:rPr>
                <a:t>共价键上的每对电子均分在两个近邻原子上</a:t>
              </a:r>
              <a:r>
                <a:rPr kumimoji="1" lang="en-US" altLang="zh-CN" sz="2200" dirty="0" smtClean="0">
                  <a:effectLst>
                    <a:outerShdw blurRad="38100" dist="38100" dir="2700000" algn="tl">
                      <a:srgbClr val="000000">
                        <a:alpha val="43137"/>
                      </a:srgbClr>
                    </a:outerShdw>
                  </a:effectLst>
                  <a:latin typeface="微软雅黑" panose="020B0503020204020204" pitchFamily="34" charset="-122"/>
                </a:rPr>
                <a:t>,</a:t>
              </a:r>
              <a:r>
                <a:rPr kumimoji="1" lang="zh-CN" altLang="en-US" sz="2200" dirty="0" smtClean="0">
                  <a:effectLst>
                    <a:outerShdw blurRad="38100" dist="38100" dir="2700000" algn="tl">
                      <a:srgbClr val="000000">
                        <a:alpha val="43137"/>
                      </a:srgbClr>
                    </a:outerShdw>
                  </a:effectLst>
                  <a:latin typeface="微软雅黑" panose="020B0503020204020204" pitchFamily="34" charset="-122"/>
                </a:rPr>
                <a:t>即意味着</a:t>
              </a:r>
              <a:r>
                <a:rPr kumimoji="1" lang="en-US" altLang="zh-CN" sz="2200" dirty="0" smtClean="0">
                  <a:effectLst>
                    <a:outerShdw blurRad="38100" dist="38100" dir="2700000" algn="tl">
                      <a:srgbClr val="000000">
                        <a:alpha val="43137"/>
                      </a:srgbClr>
                    </a:outerShdw>
                  </a:effectLst>
                  <a:latin typeface="微软雅黑" panose="020B0503020204020204" pitchFamily="34" charset="-122"/>
                </a:rPr>
                <a:t>Ga</a:t>
              </a:r>
              <a:r>
                <a:rPr kumimoji="1" lang="zh-CN" altLang="en-US" sz="2200" dirty="0" smtClean="0">
                  <a:effectLst>
                    <a:outerShdw blurRad="38100" dist="38100" dir="2700000" algn="tl">
                      <a:srgbClr val="000000">
                        <a:alpha val="43137"/>
                      </a:srgbClr>
                    </a:outerShdw>
                  </a:effectLst>
                  <a:latin typeface="微软雅黑" panose="020B0503020204020204" pitchFamily="34" charset="-122"/>
                </a:rPr>
                <a:t>原子有一个负电荷而</a:t>
              </a:r>
              <a:r>
                <a:rPr kumimoji="1" lang="en-US" altLang="zh-CN" sz="2200" dirty="0" smtClean="0">
                  <a:effectLst>
                    <a:outerShdw blurRad="38100" dist="38100" dir="2700000" algn="tl">
                      <a:srgbClr val="000000">
                        <a:alpha val="43137"/>
                      </a:srgbClr>
                    </a:outerShdw>
                  </a:effectLst>
                  <a:latin typeface="微软雅黑" panose="020B0503020204020204" pitchFamily="34" charset="-122"/>
                </a:rPr>
                <a:t>As</a:t>
              </a:r>
              <a:r>
                <a:rPr kumimoji="1" lang="zh-CN" altLang="en-US" sz="2200" dirty="0" smtClean="0">
                  <a:effectLst>
                    <a:outerShdw blurRad="38100" dist="38100" dir="2700000" algn="tl">
                      <a:srgbClr val="000000">
                        <a:alpha val="43137"/>
                      </a:srgbClr>
                    </a:outerShdw>
                  </a:effectLst>
                  <a:latin typeface="微软雅黑" panose="020B0503020204020204" pitchFamily="34" charset="-122"/>
                </a:rPr>
                <a:t>原子有一个正电荷：</a:t>
              </a:r>
              <a:r>
                <a:rPr kumimoji="1" lang="en-US" altLang="zh-CN" sz="2200" dirty="0" smtClean="0">
                  <a:solidFill>
                    <a:srgbClr val="002060"/>
                  </a:solidFill>
                  <a:effectLst>
                    <a:outerShdw blurRad="38100" dist="38100" dir="2700000" algn="tl">
                      <a:srgbClr val="000000">
                        <a:alpha val="43137"/>
                      </a:srgbClr>
                    </a:outerShdw>
                  </a:effectLst>
                  <a:latin typeface="微软雅黑" panose="020B0503020204020204" pitchFamily="34" charset="-122"/>
                </a:rPr>
                <a:t>Ga</a:t>
              </a:r>
              <a:r>
                <a:rPr kumimoji="1" lang="en-US" altLang="zh-CN" sz="2200" baseline="30000" dirty="0" smtClean="0">
                  <a:solidFill>
                    <a:srgbClr val="002060"/>
                  </a:solidFill>
                  <a:effectLst>
                    <a:outerShdw blurRad="38100" dist="38100" dir="2700000" algn="tl">
                      <a:srgbClr val="000000">
                        <a:alpha val="43137"/>
                      </a:srgbClr>
                    </a:outerShdw>
                  </a:effectLst>
                  <a:latin typeface="微软雅黑" panose="020B0503020204020204" pitchFamily="34" charset="-122"/>
                </a:rPr>
                <a:t>-1</a:t>
              </a:r>
              <a:r>
                <a:rPr kumimoji="1" lang="en-US" altLang="zh-CN" sz="2200" dirty="0" smtClean="0">
                  <a:solidFill>
                    <a:srgbClr val="002060"/>
                  </a:solidFill>
                  <a:effectLst>
                    <a:outerShdw blurRad="38100" dist="38100" dir="2700000" algn="tl">
                      <a:srgbClr val="000000">
                        <a:alpha val="43137"/>
                      </a:srgbClr>
                    </a:outerShdw>
                  </a:effectLst>
                  <a:latin typeface="微软雅黑" panose="020B0503020204020204" pitchFamily="34" charset="-122"/>
                </a:rPr>
                <a:t>As</a:t>
              </a:r>
              <a:r>
                <a:rPr kumimoji="1" lang="en-US" altLang="zh-CN" sz="2200" baseline="30000" dirty="0" smtClean="0">
                  <a:solidFill>
                    <a:srgbClr val="002060"/>
                  </a:solidFill>
                  <a:effectLst>
                    <a:outerShdw blurRad="38100" dist="38100" dir="2700000" algn="tl">
                      <a:srgbClr val="000000">
                        <a:alpha val="43137"/>
                      </a:srgbClr>
                    </a:outerShdw>
                  </a:effectLst>
                  <a:latin typeface="微软雅黑" panose="020B0503020204020204" pitchFamily="34" charset="-122"/>
                </a:rPr>
                <a:t>+1</a:t>
              </a:r>
            </a:p>
            <a:p>
              <a:pPr eaLnBrk="1" hangingPunct="1">
                <a:spcBef>
                  <a:spcPct val="0"/>
                </a:spcBef>
                <a:buFontTx/>
                <a:buNone/>
                <a:defRPr/>
              </a:pPr>
              <a:r>
                <a:rPr kumimoji="1" lang="zh-CN" altLang="en-US" sz="2200" dirty="0" smtClean="0">
                  <a:solidFill>
                    <a:srgbClr val="800000"/>
                  </a:solidFill>
                  <a:effectLst>
                    <a:outerShdw blurRad="38100" dist="38100" dir="2700000" algn="tl">
                      <a:srgbClr val="000000">
                        <a:alpha val="43137"/>
                      </a:srgbClr>
                    </a:outerShdw>
                  </a:effectLst>
                  <a:latin typeface="微软雅黑" panose="020B0503020204020204" pitchFamily="34" charset="-122"/>
                </a:rPr>
                <a:t>若完全为离子结合</a:t>
              </a:r>
              <a:r>
                <a:rPr kumimoji="1" lang="zh-CN" altLang="en-US" sz="2200" dirty="0" smtClean="0">
                  <a:effectLst>
                    <a:outerShdw blurRad="38100" dist="38100" dir="2700000" algn="tl">
                      <a:srgbClr val="000000">
                        <a:alpha val="43137"/>
                      </a:srgbClr>
                    </a:outerShdw>
                  </a:effectLst>
                  <a:latin typeface="微软雅黑" panose="020B0503020204020204" pitchFamily="34" charset="-122"/>
                </a:rPr>
                <a:t>，则意味着</a:t>
              </a:r>
              <a:r>
                <a:rPr kumimoji="1" lang="en-US" altLang="zh-CN" sz="2200" dirty="0" smtClean="0">
                  <a:effectLst>
                    <a:outerShdw blurRad="38100" dist="38100" dir="2700000" algn="tl">
                      <a:srgbClr val="000000">
                        <a:alpha val="43137"/>
                      </a:srgbClr>
                    </a:outerShdw>
                  </a:effectLst>
                  <a:latin typeface="微软雅黑" panose="020B0503020204020204" pitchFamily="34" charset="-122"/>
                </a:rPr>
                <a:t>Ga</a:t>
              </a:r>
              <a:r>
                <a:rPr kumimoji="1" lang="zh-CN" altLang="en-US" sz="2200" dirty="0" smtClean="0">
                  <a:effectLst>
                    <a:outerShdw blurRad="38100" dist="38100" dir="2700000" algn="tl">
                      <a:srgbClr val="000000">
                        <a:alpha val="43137"/>
                      </a:srgbClr>
                    </a:outerShdw>
                  </a:effectLst>
                  <a:latin typeface="微软雅黑" panose="020B0503020204020204" pitchFamily="34" charset="-122"/>
                </a:rPr>
                <a:t>原子的</a:t>
              </a:r>
              <a:r>
                <a:rPr kumimoji="1" lang="en-US" altLang="zh-CN" sz="2200" dirty="0" smtClean="0">
                  <a:effectLst>
                    <a:outerShdw blurRad="38100" dist="38100" dir="2700000" algn="tl">
                      <a:srgbClr val="000000">
                        <a:alpha val="43137"/>
                      </a:srgbClr>
                    </a:outerShdw>
                  </a:effectLst>
                  <a:latin typeface="微软雅黑" panose="020B0503020204020204" pitchFamily="34" charset="-122"/>
                </a:rPr>
                <a:t>3</a:t>
              </a:r>
              <a:r>
                <a:rPr kumimoji="1" lang="zh-CN" altLang="en-US" sz="2200" dirty="0" smtClean="0">
                  <a:effectLst>
                    <a:outerShdw blurRad="38100" dist="38100" dir="2700000" algn="tl">
                      <a:srgbClr val="000000">
                        <a:alpha val="43137"/>
                      </a:srgbClr>
                    </a:outerShdw>
                  </a:effectLst>
                  <a:latin typeface="微软雅黑" panose="020B0503020204020204" pitchFamily="34" charset="-122"/>
                </a:rPr>
                <a:t>个价电子转移给</a:t>
              </a:r>
              <a:r>
                <a:rPr kumimoji="1" lang="en-US" altLang="zh-CN" sz="2200" dirty="0" smtClean="0">
                  <a:effectLst>
                    <a:outerShdw blurRad="38100" dist="38100" dir="2700000" algn="tl">
                      <a:srgbClr val="000000">
                        <a:alpha val="43137"/>
                      </a:srgbClr>
                    </a:outerShdw>
                  </a:effectLst>
                  <a:latin typeface="微软雅黑" panose="020B0503020204020204" pitchFamily="34" charset="-122"/>
                </a:rPr>
                <a:t>As</a:t>
              </a:r>
              <a:r>
                <a:rPr kumimoji="1" lang="zh-CN" altLang="en-US" sz="2200" dirty="0" smtClean="0">
                  <a:effectLst>
                    <a:outerShdw blurRad="38100" dist="38100" dir="2700000" algn="tl">
                      <a:srgbClr val="000000">
                        <a:alpha val="43137"/>
                      </a:srgbClr>
                    </a:outerShdw>
                  </a:effectLst>
                  <a:latin typeface="微软雅黑" panose="020B0503020204020204" pitchFamily="34" charset="-122"/>
                </a:rPr>
                <a:t>原子</a:t>
              </a:r>
              <a:r>
                <a:rPr kumimoji="1" lang="en-US" altLang="zh-CN" sz="2200" dirty="0" smtClean="0">
                  <a:effectLst>
                    <a:outerShdw blurRad="38100" dist="38100" dir="2700000" algn="tl">
                      <a:srgbClr val="000000">
                        <a:alpha val="43137"/>
                      </a:srgbClr>
                    </a:outerShdw>
                  </a:effectLst>
                  <a:latin typeface="微软雅黑" panose="020B0503020204020204" pitchFamily="34" charset="-122"/>
                </a:rPr>
                <a:t>:</a:t>
              </a:r>
              <a:r>
                <a:rPr kumimoji="1" lang="en-US" altLang="zh-CN" sz="2200" dirty="0" smtClean="0">
                  <a:solidFill>
                    <a:srgbClr val="002060"/>
                  </a:solidFill>
                  <a:effectLst>
                    <a:outerShdw blurRad="38100" dist="38100" dir="2700000" algn="tl">
                      <a:srgbClr val="000000">
                        <a:alpha val="43137"/>
                      </a:srgbClr>
                    </a:outerShdw>
                  </a:effectLst>
                  <a:latin typeface="微软雅黑" panose="020B0503020204020204" pitchFamily="34" charset="-122"/>
                </a:rPr>
                <a:t>Ga</a:t>
              </a:r>
              <a:r>
                <a:rPr kumimoji="1" lang="en-US" altLang="zh-CN" sz="2200" baseline="30000" dirty="0" smtClean="0">
                  <a:solidFill>
                    <a:srgbClr val="002060"/>
                  </a:solidFill>
                  <a:effectLst>
                    <a:outerShdw blurRad="38100" dist="38100" dir="2700000" algn="tl">
                      <a:srgbClr val="000000">
                        <a:alpha val="43137"/>
                      </a:srgbClr>
                    </a:outerShdw>
                  </a:effectLst>
                  <a:latin typeface="微软雅黑" panose="020B0503020204020204" pitchFamily="34" charset="-122"/>
                </a:rPr>
                <a:t>+3</a:t>
              </a:r>
              <a:r>
                <a:rPr kumimoji="1" lang="en-US" altLang="zh-CN" sz="2200" dirty="0" smtClean="0">
                  <a:solidFill>
                    <a:srgbClr val="002060"/>
                  </a:solidFill>
                  <a:effectLst>
                    <a:outerShdw blurRad="38100" dist="38100" dir="2700000" algn="tl">
                      <a:srgbClr val="000000">
                        <a:alpha val="43137"/>
                      </a:srgbClr>
                    </a:outerShdw>
                  </a:effectLst>
                  <a:latin typeface="微软雅黑" panose="020B0503020204020204" pitchFamily="34" charset="-122"/>
                </a:rPr>
                <a:t>As</a:t>
              </a:r>
              <a:r>
                <a:rPr kumimoji="1" lang="en-US" altLang="zh-CN" sz="2200" baseline="30000" dirty="0" smtClean="0">
                  <a:solidFill>
                    <a:srgbClr val="002060"/>
                  </a:solidFill>
                  <a:effectLst>
                    <a:outerShdw blurRad="38100" dist="38100" dir="2700000" algn="tl">
                      <a:srgbClr val="000000">
                        <a:alpha val="43137"/>
                      </a:srgbClr>
                    </a:outerShdw>
                  </a:effectLst>
                  <a:latin typeface="微软雅黑" panose="020B0503020204020204" pitchFamily="34" charset="-122"/>
                </a:rPr>
                <a:t>-3</a:t>
              </a:r>
            </a:p>
          </p:txBody>
        </p:sp>
        <p:sp>
          <p:nvSpPr>
            <p:cNvPr id="31756" name="Text Box 5"/>
            <p:cNvSpPr txBox="1">
              <a:spLocks noChangeArrowheads="1"/>
            </p:cNvSpPr>
            <p:nvPr/>
          </p:nvSpPr>
          <p:spPr bwMode="auto">
            <a:xfrm>
              <a:off x="249" y="3249"/>
              <a:ext cx="5239" cy="271"/>
            </a:xfrm>
            <a:prstGeom prst="rect">
              <a:avLst/>
            </a:prstGeom>
            <a:solidFill>
              <a:srgbClr val="CCFFCC"/>
            </a:solidFill>
            <a:ln w="2857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50000"/>
                </a:spcBef>
                <a:buFontTx/>
                <a:buNone/>
                <a:defRPr/>
              </a:pPr>
              <a:r>
                <a:rPr kumimoji="1" lang="zh-CN" altLang="en-US" sz="2200" smtClean="0">
                  <a:solidFill>
                    <a:srgbClr val="800000"/>
                  </a:solidFill>
                  <a:effectLst>
                    <a:outerShdw blurRad="38100" dist="38100" dir="2700000" algn="tl">
                      <a:srgbClr val="000000">
                        <a:alpha val="43137"/>
                      </a:srgbClr>
                    </a:outerShdw>
                  </a:effectLst>
                  <a:latin typeface="微软雅黑" panose="020B0503020204020204" pitchFamily="34" charset="-122"/>
                </a:rPr>
                <a:t>实际</a:t>
              </a:r>
              <a:r>
                <a:rPr kumimoji="1" lang="zh-CN" altLang="en-US" sz="2200" smtClean="0">
                  <a:effectLst>
                    <a:outerShdw blurRad="38100" dist="38100" dir="2700000" algn="tl">
                      <a:srgbClr val="000000">
                        <a:alpha val="43137"/>
                      </a:srgbClr>
                    </a:outerShdw>
                  </a:effectLst>
                  <a:latin typeface="微软雅黑" panose="020B0503020204020204" pitchFamily="34" charset="-122"/>
                </a:rPr>
                <a:t>，</a:t>
              </a:r>
              <a:r>
                <a:rPr kumimoji="1" lang="en-US" altLang="zh-CN" sz="2200" smtClean="0">
                  <a:effectLst>
                    <a:outerShdw blurRad="38100" dist="38100" dir="2700000" algn="tl">
                      <a:srgbClr val="000000">
                        <a:alpha val="43137"/>
                      </a:srgbClr>
                    </a:outerShdw>
                  </a:effectLst>
                  <a:latin typeface="微软雅黑" panose="020B0503020204020204" pitchFamily="34" charset="-122"/>
                </a:rPr>
                <a:t>Ga</a:t>
              </a:r>
              <a:r>
                <a:rPr kumimoji="1" lang="zh-CN" altLang="en-US" sz="2200" smtClean="0">
                  <a:effectLst>
                    <a:outerShdw blurRad="38100" dist="38100" dir="2700000" algn="tl">
                      <a:srgbClr val="000000">
                        <a:alpha val="43137"/>
                      </a:srgbClr>
                    </a:outerShdw>
                  </a:effectLst>
                  <a:latin typeface="微软雅黑" panose="020B0503020204020204" pitchFamily="34" charset="-122"/>
                </a:rPr>
                <a:t>原子的</a:t>
              </a:r>
              <a:r>
                <a:rPr kumimoji="1" lang="zh-CN" altLang="en-US" sz="2200" smtClean="0">
                  <a:solidFill>
                    <a:srgbClr val="0000CC"/>
                  </a:solidFill>
                  <a:effectLst>
                    <a:outerShdw blurRad="38100" dist="38100" dir="2700000" algn="tl">
                      <a:srgbClr val="000000">
                        <a:alpha val="43137"/>
                      </a:srgbClr>
                    </a:outerShdw>
                  </a:effectLst>
                  <a:latin typeface="微软雅黑" panose="020B0503020204020204" pitchFamily="34" charset="-122"/>
                </a:rPr>
                <a:t>有效离子电荷</a:t>
              </a:r>
              <a:r>
                <a:rPr kumimoji="1" lang="en-US" altLang="zh-CN" sz="2200" smtClean="0">
                  <a:effectLst>
                    <a:outerShdw blurRad="38100" dist="38100" dir="2700000" algn="tl">
                      <a:srgbClr val="000000">
                        <a:alpha val="43137"/>
                      </a:srgbClr>
                    </a:outerShdw>
                  </a:effectLst>
                  <a:latin typeface="微软雅黑" panose="020B0503020204020204" pitchFamily="34" charset="-122"/>
                </a:rPr>
                <a:t>q*</a:t>
              </a:r>
              <a:r>
                <a:rPr kumimoji="1" lang="zh-CN" altLang="en-US" sz="2200" smtClean="0">
                  <a:effectLst>
                    <a:outerShdw blurRad="38100" dist="38100" dir="2700000" algn="tl">
                      <a:srgbClr val="000000">
                        <a:alpha val="43137"/>
                      </a:srgbClr>
                    </a:outerShdw>
                  </a:effectLst>
                  <a:latin typeface="微软雅黑" panose="020B0503020204020204" pitchFamily="34" charset="-122"/>
                </a:rPr>
                <a:t>介于</a:t>
              </a:r>
              <a:r>
                <a:rPr kumimoji="1" lang="en-US" altLang="zh-CN" sz="2200" smtClean="0">
                  <a:effectLst>
                    <a:outerShdw blurRad="38100" dist="38100" dir="2700000" algn="tl">
                      <a:srgbClr val="000000">
                        <a:alpha val="43137"/>
                      </a:srgbClr>
                    </a:outerShdw>
                  </a:effectLst>
                  <a:latin typeface="微软雅黑" panose="020B0503020204020204" pitchFamily="34" charset="-122"/>
                </a:rPr>
                <a:t>-1</a:t>
              </a:r>
              <a:r>
                <a:rPr kumimoji="1" lang="zh-CN" altLang="en-US" sz="2200" smtClean="0">
                  <a:effectLst>
                    <a:outerShdw blurRad="38100" dist="38100" dir="2700000" algn="tl">
                      <a:srgbClr val="000000">
                        <a:alpha val="43137"/>
                      </a:srgbClr>
                    </a:outerShdw>
                  </a:effectLst>
                  <a:latin typeface="微软雅黑" panose="020B0503020204020204" pitchFamily="34" charset="-122"/>
                </a:rPr>
                <a:t>和</a:t>
              </a:r>
              <a:r>
                <a:rPr kumimoji="1" lang="en-US" altLang="zh-CN" sz="2200" smtClean="0">
                  <a:effectLst>
                    <a:outerShdw blurRad="38100" dist="38100" dir="2700000" algn="tl">
                      <a:srgbClr val="000000">
                        <a:alpha val="43137"/>
                      </a:srgbClr>
                    </a:outerShdw>
                  </a:effectLst>
                  <a:latin typeface="微软雅黑" panose="020B0503020204020204" pitchFamily="34" charset="-122"/>
                </a:rPr>
                <a:t>+3</a:t>
              </a:r>
              <a:r>
                <a:rPr kumimoji="1" lang="zh-CN" altLang="en-US" sz="2200" smtClean="0">
                  <a:effectLst>
                    <a:outerShdw blurRad="38100" dist="38100" dir="2700000" algn="tl">
                      <a:srgbClr val="000000">
                        <a:alpha val="43137"/>
                      </a:srgbClr>
                    </a:outerShdw>
                  </a:effectLst>
                  <a:latin typeface="微软雅黑" panose="020B0503020204020204" pitchFamily="34" charset="-122"/>
                </a:rPr>
                <a:t>之间。</a:t>
              </a:r>
            </a:p>
          </p:txBody>
        </p:sp>
      </p:grpSp>
      <p:sp>
        <p:nvSpPr>
          <p:cNvPr id="432134" name="Text Box 6"/>
          <p:cNvSpPr txBox="1">
            <a:spLocks noChangeArrowheads="1"/>
          </p:cNvSpPr>
          <p:nvPr/>
        </p:nvSpPr>
        <p:spPr bwMode="auto">
          <a:xfrm>
            <a:off x="1936750" y="2992438"/>
            <a:ext cx="5827713" cy="954087"/>
          </a:xfrm>
          <a:prstGeom prst="rect">
            <a:avLst/>
          </a:prstGeom>
          <a:noFill/>
          <a:ln w="2540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pPr>
            <a:r>
              <a:rPr lang="en-US" altLang="zh-CN" sz="2800" baseline="30000">
                <a:solidFill>
                  <a:srgbClr val="002060"/>
                </a:solidFill>
                <a:latin typeface="微软雅黑" panose="020B0503020204020204" pitchFamily="34" charset="-122"/>
              </a:rPr>
              <a:t>31</a:t>
            </a:r>
            <a:r>
              <a:rPr lang="en-US" altLang="zh-CN" sz="2800">
                <a:solidFill>
                  <a:srgbClr val="1C1C1C"/>
                </a:solidFill>
                <a:latin typeface="微软雅黑" panose="020B0503020204020204" pitchFamily="34" charset="-122"/>
              </a:rPr>
              <a:t>Ga:1s</a:t>
            </a:r>
            <a:r>
              <a:rPr lang="en-US" altLang="zh-CN" sz="2800" baseline="30000">
                <a:solidFill>
                  <a:srgbClr val="1C1C1C"/>
                </a:solidFill>
                <a:latin typeface="微软雅黑" panose="020B0503020204020204" pitchFamily="34" charset="-122"/>
              </a:rPr>
              <a:t>2</a:t>
            </a:r>
            <a:r>
              <a:rPr lang="en-US" altLang="zh-CN" sz="2800">
                <a:solidFill>
                  <a:srgbClr val="1C1C1C"/>
                </a:solidFill>
                <a:latin typeface="微软雅黑" panose="020B0503020204020204" pitchFamily="34" charset="-122"/>
              </a:rPr>
              <a:t>2s</a:t>
            </a:r>
            <a:r>
              <a:rPr lang="en-US" altLang="zh-CN" sz="2800" baseline="30000">
                <a:solidFill>
                  <a:srgbClr val="1C1C1C"/>
                </a:solidFill>
                <a:latin typeface="微软雅黑" panose="020B0503020204020204" pitchFamily="34" charset="-122"/>
              </a:rPr>
              <a:t>2</a:t>
            </a:r>
            <a:r>
              <a:rPr lang="en-US" altLang="zh-CN" sz="2800">
                <a:solidFill>
                  <a:srgbClr val="1C1C1C"/>
                </a:solidFill>
                <a:latin typeface="微软雅黑" panose="020B0503020204020204" pitchFamily="34" charset="-122"/>
              </a:rPr>
              <a:t>2p</a:t>
            </a:r>
            <a:r>
              <a:rPr lang="en-US" altLang="zh-CN" sz="2800" baseline="30000">
                <a:solidFill>
                  <a:srgbClr val="1C1C1C"/>
                </a:solidFill>
                <a:latin typeface="微软雅黑" panose="020B0503020204020204" pitchFamily="34" charset="-122"/>
              </a:rPr>
              <a:t>6</a:t>
            </a:r>
            <a:r>
              <a:rPr lang="en-US" altLang="zh-CN" sz="2800">
                <a:solidFill>
                  <a:srgbClr val="1C1C1C"/>
                </a:solidFill>
                <a:latin typeface="微软雅黑" panose="020B0503020204020204" pitchFamily="34" charset="-122"/>
              </a:rPr>
              <a:t>3s</a:t>
            </a:r>
            <a:r>
              <a:rPr lang="en-US" altLang="zh-CN" sz="2800" baseline="30000">
                <a:solidFill>
                  <a:srgbClr val="1C1C1C"/>
                </a:solidFill>
                <a:latin typeface="微软雅黑" panose="020B0503020204020204" pitchFamily="34" charset="-122"/>
              </a:rPr>
              <a:t>2</a:t>
            </a:r>
            <a:r>
              <a:rPr lang="en-US" altLang="zh-CN" sz="2800">
                <a:solidFill>
                  <a:srgbClr val="1C1C1C"/>
                </a:solidFill>
                <a:latin typeface="微软雅黑" panose="020B0503020204020204" pitchFamily="34" charset="-122"/>
              </a:rPr>
              <a:t>3p</a:t>
            </a:r>
            <a:r>
              <a:rPr lang="en-US" altLang="zh-CN" sz="2800" baseline="30000">
                <a:solidFill>
                  <a:srgbClr val="1C1C1C"/>
                </a:solidFill>
                <a:latin typeface="微软雅黑" panose="020B0503020204020204" pitchFamily="34" charset="-122"/>
              </a:rPr>
              <a:t>6</a:t>
            </a:r>
            <a:r>
              <a:rPr lang="en-US" altLang="zh-CN" sz="2800">
                <a:solidFill>
                  <a:srgbClr val="1C1C1C"/>
                </a:solidFill>
                <a:latin typeface="微软雅黑" panose="020B0503020204020204" pitchFamily="34" charset="-122"/>
              </a:rPr>
              <a:t>3d</a:t>
            </a:r>
            <a:r>
              <a:rPr lang="en-US" altLang="zh-CN" sz="2800" baseline="30000">
                <a:solidFill>
                  <a:srgbClr val="1C1C1C"/>
                </a:solidFill>
                <a:latin typeface="微软雅黑" panose="020B0503020204020204" pitchFamily="34" charset="-122"/>
              </a:rPr>
              <a:t>10</a:t>
            </a:r>
            <a:r>
              <a:rPr lang="en-US" altLang="zh-CN" sz="2800">
                <a:solidFill>
                  <a:srgbClr val="800000"/>
                </a:solidFill>
                <a:latin typeface="微软雅黑" panose="020B0503020204020204" pitchFamily="34" charset="-122"/>
              </a:rPr>
              <a:t>4s</a:t>
            </a:r>
            <a:r>
              <a:rPr lang="en-US" altLang="zh-CN" sz="2800" baseline="30000">
                <a:solidFill>
                  <a:srgbClr val="800000"/>
                </a:solidFill>
                <a:latin typeface="微软雅黑" panose="020B0503020204020204" pitchFamily="34" charset="-122"/>
              </a:rPr>
              <a:t>2</a:t>
            </a:r>
            <a:r>
              <a:rPr lang="en-US" altLang="zh-CN" sz="2800">
                <a:solidFill>
                  <a:srgbClr val="800000"/>
                </a:solidFill>
                <a:latin typeface="微软雅黑" panose="020B0503020204020204" pitchFamily="34" charset="-122"/>
              </a:rPr>
              <a:t>4p</a:t>
            </a:r>
            <a:r>
              <a:rPr lang="en-US" altLang="zh-CN" sz="2800" baseline="30000">
                <a:solidFill>
                  <a:srgbClr val="800000"/>
                </a:solidFill>
                <a:latin typeface="微软雅黑" panose="020B0503020204020204" pitchFamily="34" charset="-122"/>
              </a:rPr>
              <a:t>1</a:t>
            </a:r>
          </a:p>
          <a:p>
            <a:pPr algn="ctr" eaLnBrk="1" hangingPunct="1">
              <a:spcBef>
                <a:spcPct val="0"/>
              </a:spcBef>
              <a:buFontTx/>
              <a:buNone/>
            </a:pPr>
            <a:r>
              <a:rPr lang="en-US" altLang="zh-CN" sz="2800" baseline="30000">
                <a:solidFill>
                  <a:srgbClr val="002060"/>
                </a:solidFill>
                <a:latin typeface="微软雅黑" panose="020B0503020204020204" pitchFamily="34" charset="-122"/>
              </a:rPr>
              <a:t>33</a:t>
            </a:r>
            <a:r>
              <a:rPr lang="en-US" altLang="zh-CN" sz="2800">
                <a:solidFill>
                  <a:srgbClr val="1C1C1C"/>
                </a:solidFill>
                <a:latin typeface="微软雅黑" panose="020B0503020204020204" pitchFamily="34" charset="-122"/>
              </a:rPr>
              <a:t>As:1s</a:t>
            </a:r>
            <a:r>
              <a:rPr lang="en-US" altLang="zh-CN" sz="2800" baseline="30000">
                <a:solidFill>
                  <a:srgbClr val="1C1C1C"/>
                </a:solidFill>
                <a:latin typeface="微软雅黑" panose="020B0503020204020204" pitchFamily="34" charset="-122"/>
              </a:rPr>
              <a:t>2</a:t>
            </a:r>
            <a:r>
              <a:rPr lang="en-US" altLang="zh-CN" sz="2800">
                <a:solidFill>
                  <a:srgbClr val="1C1C1C"/>
                </a:solidFill>
                <a:latin typeface="微软雅黑" panose="020B0503020204020204" pitchFamily="34" charset="-122"/>
              </a:rPr>
              <a:t>2s</a:t>
            </a:r>
            <a:r>
              <a:rPr lang="en-US" altLang="zh-CN" sz="2800" baseline="30000">
                <a:solidFill>
                  <a:srgbClr val="1C1C1C"/>
                </a:solidFill>
                <a:latin typeface="微软雅黑" panose="020B0503020204020204" pitchFamily="34" charset="-122"/>
              </a:rPr>
              <a:t>2</a:t>
            </a:r>
            <a:r>
              <a:rPr lang="en-US" altLang="zh-CN" sz="2800">
                <a:solidFill>
                  <a:srgbClr val="1C1C1C"/>
                </a:solidFill>
                <a:latin typeface="微软雅黑" panose="020B0503020204020204" pitchFamily="34" charset="-122"/>
              </a:rPr>
              <a:t>2p</a:t>
            </a:r>
            <a:r>
              <a:rPr lang="en-US" altLang="zh-CN" sz="2800" baseline="30000">
                <a:solidFill>
                  <a:srgbClr val="1C1C1C"/>
                </a:solidFill>
                <a:latin typeface="微软雅黑" panose="020B0503020204020204" pitchFamily="34" charset="-122"/>
              </a:rPr>
              <a:t>6</a:t>
            </a:r>
            <a:r>
              <a:rPr lang="en-US" altLang="zh-CN" sz="2800">
                <a:solidFill>
                  <a:srgbClr val="1C1C1C"/>
                </a:solidFill>
                <a:latin typeface="微软雅黑" panose="020B0503020204020204" pitchFamily="34" charset="-122"/>
              </a:rPr>
              <a:t>3s</a:t>
            </a:r>
            <a:r>
              <a:rPr lang="en-US" altLang="zh-CN" sz="2800" baseline="30000">
                <a:solidFill>
                  <a:srgbClr val="1C1C1C"/>
                </a:solidFill>
                <a:latin typeface="微软雅黑" panose="020B0503020204020204" pitchFamily="34" charset="-122"/>
              </a:rPr>
              <a:t>2</a:t>
            </a:r>
            <a:r>
              <a:rPr lang="en-US" altLang="zh-CN" sz="2800">
                <a:solidFill>
                  <a:srgbClr val="1C1C1C"/>
                </a:solidFill>
                <a:latin typeface="微软雅黑" panose="020B0503020204020204" pitchFamily="34" charset="-122"/>
              </a:rPr>
              <a:t>3p</a:t>
            </a:r>
            <a:r>
              <a:rPr lang="en-US" altLang="zh-CN" sz="2800" baseline="30000">
                <a:solidFill>
                  <a:srgbClr val="1C1C1C"/>
                </a:solidFill>
                <a:latin typeface="微软雅黑" panose="020B0503020204020204" pitchFamily="34" charset="-122"/>
              </a:rPr>
              <a:t>6</a:t>
            </a:r>
            <a:r>
              <a:rPr lang="en-US" altLang="zh-CN" sz="2800">
                <a:solidFill>
                  <a:srgbClr val="1C1C1C"/>
                </a:solidFill>
                <a:latin typeface="微软雅黑" panose="020B0503020204020204" pitchFamily="34" charset="-122"/>
              </a:rPr>
              <a:t>3d</a:t>
            </a:r>
            <a:r>
              <a:rPr lang="en-US" altLang="zh-CN" sz="2800" baseline="30000">
                <a:solidFill>
                  <a:srgbClr val="1C1C1C"/>
                </a:solidFill>
                <a:latin typeface="微软雅黑" panose="020B0503020204020204" pitchFamily="34" charset="-122"/>
              </a:rPr>
              <a:t>10</a:t>
            </a:r>
            <a:r>
              <a:rPr lang="en-US" altLang="zh-CN" sz="2800">
                <a:solidFill>
                  <a:srgbClr val="800000"/>
                </a:solidFill>
                <a:latin typeface="微软雅黑" panose="020B0503020204020204" pitchFamily="34" charset="-122"/>
              </a:rPr>
              <a:t>4s</a:t>
            </a:r>
            <a:r>
              <a:rPr lang="en-US" altLang="zh-CN" sz="2800" baseline="30000">
                <a:solidFill>
                  <a:srgbClr val="800000"/>
                </a:solidFill>
                <a:latin typeface="微软雅黑" panose="020B0503020204020204" pitchFamily="34" charset="-122"/>
              </a:rPr>
              <a:t>2</a:t>
            </a:r>
            <a:r>
              <a:rPr lang="en-US" altLang="zh-CN" sz="2800">
                <a:solidFill>
                  <a:srgbClr val="800000"/>
                </a:solidFill>
                <a:latin typeface="微软雅黑" panose="020B0503020204020204" pitchFamily="34" charset="-122"/>
              </a:rPr>
              <a:t>4p</a:t>
            </a:r>
            <a:r>
              <a:rPr lang="en-US" altLang="zh-CN" sz="2800" baseline="30000">
                <a:solidFill>
                  <a:srgbClr val="800000"/>
                </a:solidFill>
                <a:latin typeface="微软雅黑" panose="020B0503020204020204" pitchFamily="34" charset="-122"/>
              </a:rPr>
              <a:t>3</a:t>
            </a:r>
          </a:p>
        </p:txBody>
      </p:sp>
      <p:sp>
        <p:nvSpPr>
          <p:cNvPr id="432135" name="Text Box 7"/>
          <p:cNvSpPr txBox="1">
            <a:spLocks noChangeArrowheads="1"/>
          </p:cNvSpPr>
          <p:nvPr/>
        </p:nvSpPr>
        <p:spPr bwMode="auto">
          <a:xfrm>
            <a:off x="242888" y="3186113"/>
            <a:ext cx="1724025" cy="522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defRPr/>
            </a:pPr>
            <a:r>
              <a:rPr lang="zh-CN" altLang="en-US" dirty="0">
                <a:solidFill>
                  <a:srgbClr val="80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电子组态</a:t>
            </a:r>
            <a:r>
              <a:rPr lang="en-US" altLang="zh-CN" dirty="0">
                <a:solidFill>
                  <a:srgbClr val="80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a:t>
            </a:r>
          </a:p>
        </p:txBody>
      </p:sp>
      <p:grpSp>
        <p:nvGrpSpPr>
          <p:cNvPr id="432140" name="Group 12"/>
          <p:cNvGrpSpPr>
            <a:grpSpLocks/>
          </p:cNvGrpSpPr>
          <p:nvPr/>
        </p:nvGrpSpPr>
        <p:grpSpPr bwMode="auto">
          <a:xfrm>
            <a:off x="7678738" y="2420938"/>
            <a:ext cx="1430337" cy="1570037"/>
            <a:chOff x="4604" y="1328"/>
            <a:chExt cx="901" cy="989"/>
          </a:xfrm>
        </p:grpSpPr>
        <p:sp>
          <p:nvSpPr>
            <p:cNvPr id="31752" name="Rectangle 8"/>
            <p:cNvSpPr>
              <a:spLocks noChangeArrowheads="1"/>
            </p:cNvSpPr>
            <p:nvPr/>
          </p:nvSpPr>
          <p:spPr bwMode="auto">
            <a:xfrm>
              <a:off x="4807" y="1328"/>
              <a:ext cx="698" cy="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50000"/>
                </a:spcBef>
                <a:buFontTx/>
                <a:buNone/>
              </a:pPr>
              <a:r>
                <a:rPr kumimoji="1" lang="zh-CN" altLang="en-US" sz="2400">
                  <a:latin typeface="微软雅黑" panose="020B0503020204020204" pitchFamily="34" charset="-122"/>
                </a:rPr>
                <a:t>离子实</a:t>
              </a:r>
            </a:p>
            <a:p>
              <a:pPr algn="ctr" eaLnBrk="1" hangingPunct="1">
                <a:spcBef>
                  <a:spcPct val="50000"/>
                </a:spcBef>
                <a:buFontTx/>
                <a:buNone/>
              </a:pPr>
              <a:r>
                <a:rPr lang="en-US" altLang="zh-CN" sz="2400">
                  <a:solidFill>
                    <a:srgbClr val="1C1C1C"/>
                  </a:solidFill>
                  <a:latin typeface="微软雅黑" panose="020B0503020204020204" pitchFamily="34" charset="-122"/>
                </a:rPr>
                <a:t>Ga</a:t>
              </a:r>
              <a:r>
                <a:rPr lang="en-US" altLang="zh-CN" sz="2400" baseline="30000">
                  <a:solidFill>
                    <a:srgbClr val="1C1C1C"/>
                  </a:solidFill>
                  <a:latin typeface="微软雅黑" panose="020B0503020204020204" pitchFamily="34" charset="-122"/>
                </a:rPr>
                <a:t>3+</a:t>
              </a:r>
            </a:p>
            <a:p>
              <a:pPr algn="ctr" eaLnBrk="1" hangingPunct="1">
                <a:spcBef>
                  <a:spcPct val="50000"/>
                </a:spcBef>
                <a:buFontTx/>
                <a:buNone/>
              </a:pPr>
              <a:r>
                <a:rPr lang="en-US" altLang="zh-CN" sz="2400">
                  <a:solidFill>
                    <a:srgbClr val="1C1C1C"/>
                  </a:solidFill>
                  <a:latin typeface="微软雅黑" panose="020B0503020204020204" pitchFamily="34" charset="-122"/>
                </a:rPr>
                <a:t>As</a:t>
              </a:r>
              <a:r>
                <a:rPr lang="en-US" altLang="zh-CN" sz="2400" baseline="30000">
                  <a:solidFill>
                    <a:srgbClr val="1C1C1C"/>
                  </a:solidFill>
                  <a:latin typeface="微软雅黑" panose="020B0503020204020204" pitchFamily="34" charset="-122"/>
                </a:rPr>
                <a:t>5+</a:t>
              </a:r>
            </a:p>
          </p:txBody>
        </p:sp>
        <p:sp>
          <p:nvSpPr>
            <p:cNvPr id="31753" name="Line 9"/>
            <p:cNvSpPr>
              <a:spLocks noChangeShapeType="1"/>
            </p:cNvSpPr>
            <p:nvPr/>
          </p:nvSpPr>
          <p:spPr bwMode="auto">
            <a:xfrm>
              <a:off x="4604" y="1824"/>
              <a:ext cx="272" cy="0"/>
            </a:xfrm>
            <a:prstGeom prst="line">
              <a:avLst/>
            </a:prstGeom>
            <a:noFill/>
            <a:ln w="3810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54" name="Line 10"/>
            <p:cNvSpPr>
              <a:spLocks noChangeShapeType="1"/>
            </p:cNvSpPr>
            <p:nvPr/>
          </p:nvSpPr>
          <p:spPr bwMode="auto">
            <a:xfrm>
              <a:off x="4604" y="2141"/>
              <a:ext cx="272" cy="0"/>
            </a:xfrm>
            <a:prstGeom prst="line">
              <a:avLst/>
            </a:prstGeom>
            <a:noFill/>
            <a:ln w="381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432135"/>
                                        </p:tgtEl>
                                        <p:attrNameLst>
                                          <p:attrName>style.visibility</p:attrName>
                                        </p:attrNameLst>
                                      </p:cBhvr>
                                      <p:to>
                                        <p:strVal val="visible"/>
                                      </p:to>
                                    </p:set>
                                    <p:animEffect transition="in" filter="strips(downLeft)">
                                      <p:cBhvr>
                                        <p:cTn id="7" dur="500"/>
                                        <p:tgtEl>
                                          <p:spTgt spid="432135"/>
                                        </p:tgtEl>
                                      </p:cBhvr>
                                    </p:animEffect>
                                  </p:childTnLst>
                                </p:cTn>
                              </p:par>
                            </p:childTnLst>
                          </p:cTn>
                        </p:par>
                        <p:par>
                          <p:cTn id="8" fill="hold" nodeType="afterGroup">
                            <p:stCondLst>
                              <p:cond delay="500"/>
                            </p:stCondLst>
                            <p:childTnLst>
                              <p:par>
                                <p:cTn id="9" presetID="8" presetClass="entr" presetSubtype="16" fill="hold" grpId="0" nodeType="afterEffect">
                                  <p:stCondLst>
                                    <p:cond delay="0"/>
                                  </p:stCondLst>
                                  <p:childTnLst>
                                    <p:set>
                                      <p:cBhvr>
                                        <p:cTn id="10" dur="1" fill="hold">
                                          <p:stCondLst>
                                            <p:cond delay="0"/>
                                          </p:stCondLst>
                                        </p:cTn>
                                        <p:tgtEl>
                                          <p:spTgt spid="432134"/>
                                        </p:tgtEl>
                                        <p:attrNameLst>
                                          <p:attrName>style.visibility</p:attrName>
                                        </p:attrNameLst>
                                      </p:cBhvr>
                                      <p:to>
                                        <p:strVal val="visible"/>
                                      </p:to>
                                    </p:set>
                                    <p:animEffect transition="in" filter="diamond(in)">
                                      <p:cBhvr>
                                        <p:cTn id="11" dur="2000"/>
                                        <p:tgtEl>
                                          <p:spTgt spid="432134"/>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 presetClass="entr" presetSubtype="2" fill="hold" nodeType="clickEffect">
                                  <p:stCondLst>
                                    <p:cond delay="0"/>
                                  </p:stCondLst>
                                  <p:childTnLst>
                                    <p:set>
                                      <p:cBhvr>
                                        <p:cTn id="15" dur="1" fill="hold">
                                          <p:stCondLst>
                                            <p:cond delay="0"/>
                                          </p:stCondLst>
                                        </p:cTn>
                                        <p:tgtEl>
                                          <p:spTgt spid="432140"/>
                                        </p:tgtEl>
                                        <p:attrNameLst>
                                          <p:attrName>style.visibility</p:attrName>
                                        </p:attrNameLst>
                                      </p:cBhvr>
                                      <p:to>
                                        <p:strVal val="visible"/>
                                      </p:to>
                                    </p:set>
                                    <p:anim calcmode="lin" valueType="num">
                                      <p:cBhvr additive="base">
                                        <p:cTn id="16" dur="500" fill="hold"/>
                                        <p:tgtEl>
                                          <p:spTgt spid="432140"/>
                                        </p:tgtEl>
                                        <p:attrNameLst>
                                          <p:attrName>ppt_x</p:attrName>
                                        </p:attrNameLst>
                                      </p:cBhvr>
                                      <p:tavLst>
                                        <p:tav tm="0">
                                          <p:val>
                                            <p:strVal val="1+#ppt_w/2"/>
                                          </p:val>
                                        </p:tav>
                                        <p:tav tm="100000">
                                          <p:val>
                                            <p:strVal val="#ppt_x"/>
                                          </p:val>
                                        </p:tav>
                                      </p:tavLst>
                                    </p:anim>
                                    <p:anim calcmode="lin" valueType="num">
                                      <p:cBhvr additive="base">
                                        <p:cTn id="17" dur="500" fill="hold"/>
                                        <p:tgtEl>
                                          <p:spTgt spid="432140"/>
                                        </p:tgtEl>
                                        <p:attrNameLst>
                                          <p:attrName>ppt_y</p:attrName>
                                        </p:attrNameLst>
                                      </p:cBhvr>
                                      <p:tavLst>
                                        <p:tav tm="0">
                                          <p:val>
                                            <p:strVal val="#ppt_y"/>
                                          </p:val>
                                        </p:tav>
                                        <p:tav tm="100000">
                                          <p:val>
                                            <p:strVal val="#ppt_y"/>
                                          </p:val>
                                        </p:tav>
                                      </p:tavLst>
                                    </p:anim>
                                  </p:childTnLst>
                                </p:cTn>
                              </p:par>
                            </p:childTnLst>
                          </p:cTn>
                        </p:par>
                        <p:par>
                          <p:cTn id="18" fill="hold" nodeType="afterGroup">
                            <p:stCondLst>
                              <p:cond delay="500"/>
                            </p:stCondLst>
                            <p:childTnLst>
                              <p:par>
                                <p:cTn id="19" presetID="5" presetClass="entr" presetSubtype="10" fill="hold" nodeType="afterEffect">
                                  <p:stCondLst>
                                    <p:cond delay="0"/>
                                  </p:stCondLst>
                                  <p:childTnLst>
                                    <p:set>
                                      <p:cBhvr>
                                        <p:cTn id="20" dur="1" fill="hold">
                                          <p:stCondLst>
                                            <p:cond delay="0"/>
                                          </p:stCondLst>
                                        </p:cTn>
                                        <p:tgtEl>
                                          <p:spTgt spid="432139"/>
                                        </p:tgtEl>
                                        <p:attrNameLst>
                                          <p:attrName>style.visibility</p:attrName>
                                        </p:attrNameLst>
                                      </p:cBhvr>
                                      <p:to>
                                        <p:strVal val="visible"/>
                                      </p:to>
                                    </p:set>
                                    <p:animEffect transition="in" filter="checkerboard(across)">
                                      <p:cBhvr>
                                        <p:cTn id="21" dur="500"/>
                                        <p:tgtEl>
                                          <p:spTgt spid="4321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2134" grpId="0" animBg="1"/>
      <p:bldP spid="43213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107950" y="1284288"/>
            <a:ext cx="9144000" cy="554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0"/>
              </a:spcBef>
              <a:buFontTx/>
              <a:buNone/>
              <a:defRPr/>
            </a:pPr>
            <a:r>
              <a:rPr kumimoji="1" lang="zh-CN" altLang="en-US" sz="3000" smtClean="0">
                <a:effectLst>
                  <a:outerShdw blurRad="38100" dist="38100" dir="2700000" algn="tl">
                    <a:srgbClr val="000000">
                      <a:alpha val="43137"/>
                    </a:srgbClr>
                  </a:outerShdw>
                </a:effectLst>
                <a:latin typeface="微软雅黑" panose="020B0503020204020204" pitchFamily="34" charset="-122"/>
              </a:rPr>
              <a:t>  离子结合成分较大的半导体材料</a:t>
            </a:r>
            <a:r>
              <a:rPr kumimoji="1" lang="en-US" altLang="zh-CN" sz="3000" smtClean="0">
                <a:effectLst>
                  <a:outerShdw blurRad="38100" dist="38100" dir="2700000" algn="tl">
                    <a:srgbClr val="000000">
                      <a:alpha val="43137"/>
                    </a:srgbClr>
                  </a:outerShdw>
                </a:effectLst>
                <a:latin typeface="微软雅黑" panose="020B0503020204020204" pitchFamily="34" charset="-122"/>
              </a:rPr>
              <a:t>ZnS</a:t>
            </a:r>
            <a:r>
              <a:rPr kumimoji="1" lang="zh-CN" altLang="en-US" sz="3000" smtClean="0">
                <a:effectLst>
                  <a:outerShdw blurRad="38100" dist="38100" dir="2700000" algn="tl">
                    <a:srgbClr val="000000">
                      <a:alpha val="43137"/>
                    </a:srgbClr>
                  </a:outerShdw>
                </a:effectLst>
                <a:latin typeface="微软雅黑" panose="020B0503020204020204" pitchFamily="34" charset="-122"/>
              </a:rPr>
              <a:t>等（配位数</a:t>
            </a:r>
            <a:r>
              <a:rPr kumimoji="1" lang="en-US" altLang="zh-CN" sz="3000" smtClean="0">
                <a:effectLst>
                  <a:outerShdw blurRad="38100" dist="38100" dir="2700000" algn="tl">
                    <a:srgbClr val="000000">
                      <a:alpha val="43137"/>
                    </a:srgbClr>
                  </a:outerShdw>
                </a:effectLst>
                <a:latin typeface="微软雅黑" panose="020B0503020204020204" pitchFamily="34" charset="-122"/>
              </a:rPr>
              <a:t>4</a:t>
            </a:r>
            <a:r>
              <a:rPr kumimoji="1" lang="zh-CN" altLang="en-US" sz="3000" smtClean="0">
                <a:effectLst>
                  <a:outerShdw blurRad="38100" dist="38100" dir="2700000" algn="tl">
                    <a:srgbClr val="000000">
                      <a:alpha val="43137"/>
                    </a:srgbClr>
                  </a:outerShdw>
                </a:effectLst>
                <a:latin typeface="微软雅黑" panose="020B0503020204020204" pitchFamily="34" charset="-122"/>
              </a:rPr>
              <a:t>）</a:t>
            </a:r>
            <a:r>
              <a:rPr kumimoji="1" lang="zh-CN" altLang="en-US" sz="3000" smtClean="0">
                <a:solidFill>
                  <a:srgbClr val="0000CC"/>
                </a:solidFill>
                <a:effectLst>
                  <a:outerShdw blurRad="38100" dist="38100" dir="2700000" algn="tl">
                    <a:srgbClr val="000000">
                      <a:alpha val="43137"/>
                    </a:srgbClr>
                  </a:outerShdw>
                </a:effectLst>
                <a:latin typeface="微软雅黑" panose="020B0503020204020204" pitchFamily="34" charset="-122"/>
              </a:rPr>
              <a:t> </a:t>
            </a:r>
          </a:p>
        </p:txBody>
      </p:sp>
      <p:graphicFrame>
        <p:nvGraphicFramePr>
          <p:cNvPr id="32771" name="Object 3"/>
          <p:cNvGraphicFramePr>
            <a:graphicFrameLocks noChangeAspect="1"/>
          </p:cNvGraphicFramePr>
          <p:nvPr/>
        </p:nvGraphicFramePr>
        <p:xfrm>
          <a:off x="8229600" y="6540500"/>
          <a:ext cx="914400" cy="393700"/>
        </p:xfrm>
        <a:graphic>
          <a:graphicData uri="http://schemas.openxmlformats.org/presentationml/2006/ole">
            <mc:AlternateContent xmlns:mc="http://schemas.openxmlformats.org/markup-compatibility/2006">
              <mc:Choice xmlns:v="urn:schemas-microsoft-com:vml" Requires="v">
                <p:oleObj spid="_x0000_s32777" name="Equation" r:id="rId3" imgW="418918" imgH="177723" progId="Equation.DSMT4">
                  <p:embed/>
                </p:oleObj>
              </mc:Choice>
              <mc:Fallback>
                <p:oleObj name="Equation" r:id="rId3" imgW="418918" imgH="177723" progId="Equation.DSMT4">
                  <p:embed/>
                  <p:pic>
                    <p:nvPicPr>
                      <p:cNvPr id="0" name="Object 3"/>
                      <p:cNvPicPr>
                        <a:picLocks noChangeAspect="1" noChangeArrowheads="1"/>
                      </p:cNvPicPr>
                      <p:nvPr/>
                    </p:nvPicPr>
                    <p:blipFill>
                      <a:blip r:embed="rId4">
                        <a:lum bright="100000" contrast="100000"/>
                        <a:extLst>
                          <a:ext uri="{28A0092B-C50C-407E-A947-70E740481C1C}">
                            <a14:useLocalDpi xmlns:a14="http://schemas.microsoft.com/office/drawing/2010/main" val="0"/>
                          </a:ext>
                        </a:extLst>
                      </a:blip>
                      <a:srcRect/>
                      <a:stretch>
                        <a:fillRect/>
                      </a:stretch>
                    </p:blipFill>
                    <p:spPr bwMode="auto">
                      <a:xfrm>
                        <a:off x="8229600" y="6540500"/>
                        <a:ext cx="9144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32772" name="Picture 4" descr="XCH001_044_0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81200" y="1931988"/>
            <a:ext cx="49530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3" name="文本框 1"/>
          <p:cNvSpPr txBox="1">
            <a:spLocks noChangeArrowheads="1"/>
          </p:cNvSpPr>
          <p:nvPr/>
        </p:nvSpPr>
        <p:spPr bwMode="auto">
          <a:xfrm>
            <a:off x="6954838" y="3198813"/>
            <a:ext cx="148272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just">
              <a:spcBef>
                <a:spcPct val="0"/>
              </a:spcBef>
              <a:buFontTx/>
              <a:buNone/>
            </a:pPr>
            <a:r>
              <a:rPr lang="zh-CN" altLang="en-US" sz="2400">
                <a:solidFill>
                  <a:srgbClr val="110F0D"/>
                </a:solidFill>
                <a:latin typeface="微软雅黑" panose="020B0503020204020204" pitchFamily="34" charset="-122"/>
              </a:rPr>
              <a:t>电离度的概念参考教材学习</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_Balloons">
  <a:themeElements>
    <a:clrScheme name="">
      <a:dk1>
        <a:srgbClr val="000000"/>
      </a:dk1>
      <a:lt1>
        <a:srgbClr val="FFFFFF"/>
      </a:lt1>
      <a:dk2>
        <a:srgbClr val="006666"/>
      </a:dk2>
      <a:lt2>
        <a:srgbClr val="FFFFCC"/>
      </a:lt2>
      <a:accent1>
        <a:srgbClr val="EDFAD2"/>
      </a:accent1>
      <a:accent2>
        <a:srgbClr val="EBF7FF"/>
      </a:accent2>
      <a:accent3>
        <a:srgbClr val="FFFFFF"/>
      </a:accent3>
      <a:accent4>
        <a:srgbClr val="000000"/>
      </a:accent4>
      <a:accent5>
        <a:srgbClr val="F4FCE5"/>
      </a:accent5>
      <a:accent6>
        <a:srgbClr val="D5E0E7"/>
      </a:accent6>
      <a:hlink>
        <a:srgbClr val="CC99FF"/>
      </a:hlink>
      <a:folHlink>
        <a:srgbClr val="F2DFFD"/>
      </a:folHlink>
    </a:clrScheme>
    <a:fontScheme name="Balloons">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9050"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2800" b="1" i="0" u="none" strike="noStrike" cap="none" normalizeH="0" baseline="0" smtClean="0">
            <a:ln>
              <a:noFill/>
            </a:ln>
            <a:solidFill>
              <a:srgbClr val="1C1C1C"/>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19050"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2800" b="1" i="0" u="none" strike="noStrike" cap="none" normalizeH="0" baseline="0" smtClean="0">
            <a:ln>
              <a:noFill/>
            </a:ln>
            <a:solidFill>
              <a:srgbClr val="1C1C1C"/>
            </a:solidFill>
            <a:effectLst/>
            <a:latin typeface="Times New Roman" pitchFamily="18" charset="0"/>
            <a:ea typeface="宋体" pitchFamily="2" charset="-122"/>
          </a:defRPr>
        </a:defPPr>
      </a:lstStyle>
    </a:lnDef>
    <a:txDef>
      <a:spPr>
        <a:noFill/>
      </a:spPr>
      <a:bodyPr wrap="square" rtlCol="0">
        <a:spAutoFit/>
      </a:bodyPr>
      <a:lstStyle>
        <a:defPPr algn="just">
          <a:buFontTx/>
          <a:buNone/>
          <a:defRPr sz="3200" dirty="0" smtClean="0">
            <a:solidFill>
              <a:srgbClr val="110F0D"/>
            </a:solidFill>
            <a:latin typeface="微软雅黑" panose="020B0503020204020204" pitchFamily="34" charset="-122"/>
            <a:ea typeface="微软雅黑" panose="020B0503020204020204" pitchFamily="34" charset="-122"/>
          </a:defRPr>
        </a:defPPr>
      </a:lstStyle>
    </a:txDef>
  </a:objectDefaults>
  <a:extraClrSchemeLst>
    <a:extraClrScheme>
      <a:clrScheme name="Balloons 1">
        <a:dk1>
          <a:srgbClr val="9900CC"/>
        </a:dk1>
        <a:lt1>
          <a:srgbClr val="FFFFCC"/>
        </a:lt1>
        <a:dk2>
          <a:srgbClr val="000000"/>
        </a:dk2>
        <a:lt2>
          <a:srgbClr val="FFFFFF"/>
        </a:lt2>
        <a:accent1>
          <a:srgbClr val="666699"/>
        </a:accent1>
        <a:accent2>
          <a:srgbClr val="660066"/>
        </a:accent2>
        <a:accent3>
          <a:srgbClr val="AAAAAA"/>
        </a:accent3>
        <a:accent4>
          <a:srgbClr val="DADAAE"/>
        </a:accent4>
        <a:accent5>
          <a:srgbClr val="B8B8CA"/>
        </a:accent5>
        <a:accent6>
          <a:srgbClr val="5C005C"/>
        </a:accent6>
        <a:hlink>
          <a:srgbClr val="CC0000"/>
        </a:hlink>
        <a:folHlink>
          <a:srgbClr val="A50021"/>
        </a:folHlink>
      </a:clrScheme>
      <a:clrMap bg1="dk2" tx1="lt1" bg2="dk1" tx2="lt2" accent1="accent1" accent2="accent2" accent3="accent3" accent4="accent4" accent5="accent5" accent6="accent6" hlink="hlink" folHlink="folHlink"/>
    </a:extraClrScheme>
    <a:extraClrScheme>
      <a:clrScheme name="Balloons 2">
        <a:dk1>
          <a:srgbClr val="990033"/>
        </a:dk1>
        <a:lt1>
          <a:srgbClr val="FFFFFF"/>
        </a:lt1>
        <a:dk2>
          <a:srgbClr val="000000"/>
        </a:dk2>
        <a:lt2>
          <a:srgbClr val="FFFFFF"/>
        </a:lt2>
        <a:accent1>
          <a:srgbClr val="FF3300"/>
        </a:accent1>
        <a:accent2>
          <a:srgbClr val="FF9900"/>
        </a:accent2>
        <a:accent3>
          <a:srgbClr val="AAAAAA"/>
        </a:accent3>
        <a:accent4>
          <a:srgbClr val="DADADA"/>
        </a:accent4>
        <a:accent5>
          <a:srgbClr val="FFADAA"/>
        </a:accent5>
        <a:accent6>
          <a:srgbClr val="E78A00"/>
        </a:accent6>
        <a:hlink>
          <a:srgbClr val="FFFF99"/>
        </a:hlink>
        <a:folHlink>
          <a:srgbClr val="FFCC00"/>
        </a:folHlink>
      </a:clrScheme>
      <a:clrMap bg1="dk2" tx1="lt1" bg2="dk1" tx2="lt2" accent1="accent1" accent2="accent2" accent3="accent3" accent4="accent4" accent5="accent5" accent6="accent6" hlink="hlink" folHlink="folHlink"/>
    </a:extraClrScheme>
    <a:extraClrScheme>
      <a:clrScheme name="Balloons 3">
        <a:dk1>
          <a:srgbClr val="CCCCFF"/>
        </a:dk1>
        <a:lt1>
          <a:srgbClr val="FFFFCC"/>
        </a:lt1>
        <a:dk2>
          <a:srgbClr val="000000"/>
        </a:dk2>
        <a:lt2>
          <a:srgbClr val="FFFFFF"/>
        </a:lt2>
        <a:accent1>
          <a:srgbClr val="9999FF"/>
        </a:accent1>
        <a:accent2>
          <a:srgbClr val="33CCCC"/>
        </a:accent2>
        <a:accent3>
          <a:srgbClr val="AAAAAA"/>
        </a:accent3>
        <a:accent4>
          <a:srgbClr val="DADAAE"/>
        </a:accent4>
        <a:accent5>
          <a:srgbClr val="CACAFF"/>
        </a:accent5>
        <a:accent6>
          <a:srgbClr val="2DB9B9"/>
        </a:accent6>
        <a:hlink>
          <a:srgbClr val="66FFFF"/>
        </a:hlink>
        <a:folHlink>
          <a:srgbClr val="660066"/>
        </a:folHlink>
      </a:clrScheme>
      <a:clrMap bg1="dk2" tx1="lt1" bg2="dk1" tx2="lt2" accent1="accent1" accent2="accent2" accent3="accent3" accent4="accent4" accent5="accent5" accent6="accent6" hlink="hlink" folHlink="folHlink"/>
    </a:extraClrScheme>
    <a:extraClrScheme>
      <a:clrScheme name="Balloons 4">
        <a:dk1>
          <a:srgbClr val="000000"/>
        </a:dk1>
        <a:lt1>
          <a:srgbClr val="F8F8F8"/>
        </a:lt1>
        <a:dk2>
          <a:srgbClr val="800000"/>
        </a:dk2>
        <a:lt2>
          <a:srgbClr val="FFFFFF"/>
        </a:lt2>
        <a:accent1>
          <a:srgbClr val="FF3300"/>
        </a:accent1>
        <a:accent2>
          <a:srgbClr val="FF5050"/>
        </a:accent2>
        <a:accent3>
          <a:srgbClr val="C0AAAA"/>
        </a:accent3>
        <a:accent4>
          <a:srgbClr val="D4D4D4"/>
        </a:accent4>
        <a:accent5>
          <a:srgbClr val="FFADAA"/>
        </a:accent5>
        <a:accent6>
          <a:srgbClr val="E74848"/>
        </a:accent6>
        <a:hlink>
          <a:srgbClr val="FF9999"/>
        </a:hlink>
        <a:folHlink>
          <a:srgbClr val="FF9966"/>
        </a:folHlink>
      </a:clrScheme>
      <a:clrMap bg1="dk2" tx1="lt1" bg2="dk1" tx2="lt2" accent1="accent1" accent2="accent2" accent3="accent3" accent4="accent4" accent5="accent5" accent6="accent6" hlink="hlink" folHlink="folHlink"/>
    </a:extraClrScheme>
    <a:extraClrScheme>
      <a:clrScheme name="Balloons 5">
        <a:dk1>
          <a:srgbClr val="666699"/>
        </a:dk1>
        <a:lt1>
          <a:srgbClr val="FFFFFF"/>
        </a:lt1>
        <a:dk2>
          <a:srgbClr val="000066"/>
        </a:dk2>
        <a:lt2>
          <a:srgbClr val="CCECFF"/>
        </a:lt2>
        <a:accent1>
          <a:srgbClr val="009999"/>
        </a:accent1>
        <a:accent2>
          <a:srgbClr val="0099CC"/>
        </a:accent2>
        <a:accent3>
          <a:srgbClr val="AAAAB8"/>
        </a:accent3>
        <a:accent4>
          <a:srgbClr val="DADADA"/>
        </a:accent4>
        <a:accent5>
          <a:srgbClr val="AACACA"/>
        </a:accent5>
        <a:accent6>
          <a:srgbClr val="008AB9"/>
        </a:accent6>
        <a:hlink>
          <a:srgbClr val="CC99FF"/>
        </a:hlink>
        <a:folHlink>
          <a:srgbClr val="3366CC"/>
        </a:folHlink>
      </a:clrScheme>
      <a:clrMap bg1="dk2" tx1="lt1" bg2="dk1" tx2="lt2" accent1="accent1" accent2="accent2" accent3="accent3" accent4="accent4" accent5="accent5" accent6="accent6" hlink="hlink" folHlink="folHlink"/>
    </a:extraClrScheme>
    <a:extraClrScheme>
      <a:clrScheme name="Balloons 6">
        <a:dk1>
          <a:srgbClr val="99CC00"/>
        </a:dk1>
        <a:lt1>
          <a:srgbClr val="FFFFFF"/>
        </a:lt1>
        <a:dk2>
          <a:srgbClr val="009900"/>
        </a:dk2>
        <a:lt2>
          <a:srgbClr val="FFFF99"/>
        </a:lt2>
        <a:accent1>
          <a:srgbClr val="336600"/>
        </a:accent1>
        <a:accent2>
          <a:srgbClr val="008000"/>
        </a:accent2>
        <a:accent3>
          <a:srgbClr val="AACAAA"/>
        </a:accent3>
        <a:accent4>
          <a:srgbClr val="DADADA"/>
        </a:accent4>
        <a:accent5>
          <a:srgbClr val="ADB8AA"/>
        </a:accent5>
        <a:accent6>
          <a:srgbClr val="007300"/>
        </a:accent6>
        <a:hlink>
          <a:srgbClr val="CCCC00"/>
        </a:hlink>
        <a:folHlink>
          <a:srgbClr val="33CC33"/>
        </a:folHlink>
      </a:clrScheme>
      <a:clrMap bg1="dk2" tx1="lt1" bg2="dk1" tx2="lt2" accent1="accent1" accent2="accent2" accent3="accent3" accent4="accent4" accent5="accent5" accent6="accent6" hlink="hlink" folHlink="folHlink"/>
    </a:extraClrScheme>
    <a:extraClrScheme>
      <a:clrScheme name="Balloons 7">
        <a:dk1>
          <a:srgbClr val="000066"/>
        </a:dk1>
        <a:lt1>
          <a:srgbClr val="E1F4FF"/>
        </a:lt1>
        <a:dk2>
          <a:srgbClr val="000066"/>
        </a:dk2>
        <a:lt2>
          <a:srgbClr val="CCCCFF"/>
        </a:lt2>
        <a:accent1>
          <a:srgbClr val="9999FF"/>
        </a:accent1>
        <a:accent2>
          <a:srgbClr val="33CCCC"/>
        </a:accent2>
        <a:accent3>
          <a:srgbClr val="EEF8FF"/>
        </a:accent3>
        <a:accent4>
          <a:srgbClr val="000056"/>
        </a:accent4>
        <a:accent5>
          <a:srgbClr val="CACAFF"/>
        </a:accent5>
        <a:accent6>
          <a:srgbClr val="2DB9B9"/>
        </a:accent6>
        <a:hlink>
          <a:srgbClr val="66FFFF"/>
        </a:hlink>
        <a:folHlink>
          <a:srgbClr val="660066"/>
        </a:folHlink>
      </a:clrScheme>
      <a:clrMap bg1="lt1" tx1="dk1" bg2="lt2" tx2="dk2" accent1="accent1" accent2="accent2" accent3="accent3" accent4="accent4" accent5="accent5" accent6="accent6" hlink="hlink" folHlink="folHlink"/>
    </a:extraClrScheme>
    <a:extraClrScheme>
      <a:clrScheme name="Balloons 8">
        <a:dk1>
          <a:srgbClr val="006699"/>
        </a:dk1>
        <a:lt1>
          <a:srgbClr val="FFFFFF"/>
        </a:lt1>
        <a:dk2>
          <a:srgbClr val="006666"/>
        </a:dk2>
        <a:lt2>
          <a:srgbClr val="FFFFCC"/>
        </a:lt2>
        <a:accent1>
          <a:srgbClr val="EDFAD2"/>
        </a:accent1>
        <a:accent2>
          <a:srgbClr val="EBF7FF"/>
        </a:accent2>
        <a:accent3>
          <a:srgbClr val="FFFFFF"/>
        </a:accent3>
        <a:accent4>
          <a:srgbClr val="005682"/>
        </a:accent4>
        <a:accent5>
          <a:srgbClr val="F4FCE5"/>
        </a:accent5>
        <a:accent6>
          <a:srgbClr val="D5E0E7"/>
        </a:accent6>
        <a:hlink>
          <a:srgbClr val="CC99FF"/>
        </a:hlink>
        <a:folHlink>
          <a:srgbClr val="F2DFFD"/>
        </a:folHlink>
      </a:clrScheme>
      <a:clrMap bg1="lt1" tx1="dk1" bg2="lt2" tx2="dk2" accent1="accent1" accent2="accent2" accent3="accent3" accent4="accent4" accent5="accent5" accent6="accent6" hlink="hlink" folHlink="folHlink"/>
    </a:extraClrScheme>
    <a:extraClrScheme>
      <a:clrScheme name="Balloons 9">
        <a:dk1>
          <a:srgbClr val="000000"/>
        </a:dk1>
        <a:lt1>
          <a:srgbClr val="FFFFFF"/>
        </a:lt1>
        <a:dk2>
          <a:srgbClr val="000000"/>
        </a:dk2>
        <a:lt2>
          <a:srgbClr val="FFCC99"/>
        </a:lt2>
        <a:accent1>
          <a:srgbClr val="FF9900"/>
        </a:accent1>
        <a:accent2>
          <a:srgbClr val="FF99CC"/>
        </a:accent2>
        <a:accent3>
          <a:srgbClr val="FFFFFF"/>
        </a:accent3>
        <a:accent4>
          <a:srgbClr val="000000"/>
        </a:accent4>
        <a:accent5>
          <a:srgbClr val="FFCAAA"/>
        </a:accent5>
        <a:accent6>
          <a:srgbClr val="E78AB9"/>
        </a:accent6>
        <a:hlink>
          <a:srgbClr val="FF9999"/>
        </a:hlink>
        <a:folHlink>
          <a:srgbClr val="FFFF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4185</TotalTime>
  <Words>893</Words>
  <Application>Microsoft Office PowerPoint</Application>
  <PresentationFormat>全屏显示(4:3)</PresentationFormat>
  <Paragraphs>53</Paragraphs>
  <Slides>8</Slides>
  <Notes>1</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2</vt:i4>
      </vt:variant>
      <vt:variant>
        <vt:lpstr>幻灯片标题</vt:lpstr>
      </vt:variant>
      <vt:variant>
        <vt:i4>8</vt:i4>
      </vt:variant>
    </vt:vector>
  </HeadingPairs>
  <TitlesOfParts>
    <vt:vector size="19" baseType="lpstr">
      <vt:lpstr>华文新魏</vt:lpstr>
      <vt:lpstr>楷体_GB2312</vt:lpstr>
      <vt:lpstr>宋体</vt:lpstr>
      <vt:lpstr>微软雅黑</vt:lpstr>
      <vt:lpstr>Arial Black</vt:lpstr>
      <vt:lpstr>Times New Roman</vt:lpstr>
      <vt:lpstr>Verdana</vt:lpstr>
      <vt:lpstr>Wingdings</vt:lpstr>
      <vt:lpstr>1_Balloons</vt:lpstr>
      <vt:lpstr>Equation</vt:lpstr>
      <vt:lpstr>公式</vt:lpstr>
      <vt:lpstr>§2-2  共价结合</vt:lpstr>
      <vt:lpstr>共价键的特性：</vt:lpstr>
      <vt:lpstr>§2-2  共价结合</vt:lpstr>
      <vt:lpstr>金刚石的共价键：</vt:lpstr>
      <vt:lpstr>金刚石结构“杂化轨道”的特点</vt:lpstr>
      <vt:lpstr>金刚石结构“杂化轨道”的特点</vt:lpstr>
      <vt:lpstr>共价键中的离子键成分</vt:lpstr>
      <vt:lpstr>PowerPoint 演示文稿</vt:lpstr>
    </vt:vector>
  </TitlesOfParts>
  <Company>南京建筑工程学院</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没有幻灯片标题</dc:title>
  <dc:creator>祝云峰</dc:creator>
  <cp:lastModifiedBy>lixh</cp:lastModifiedBy>
  <cp:revision>305</cp:revision>
  <dcterms:created xsi:type="dcterms:W3CDTF">2001-03-15T01:39:43Z</dcterms:created>
  <dcterms:modified xsi:type="dcterms:W3CDTF">2018-10-19T20:29:10Z</dcterms:modified>
</cp:coreProperties>
</file>