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9" r:id="rId1"/>
  </p:sldMasterIdLst>
  <p:notesMasterIdLst>
    <p:notesMasterId r:id="rId30"/>
  </p:notesMasterIdLst>
  <p:sldIdLst>
    <p:sldId id="429" r:id="rId2"/>
    <p:sldId id="466" r:id="rId3"/>
    <p:sldId id="467" r:id="rId4"/>
    <p:sldId id="468" r:id="rId5"/>
    <p:sldId id="469" r:id="rId6"/>
    <p:sldId id="470" r:id="rId7"/>
    <p:sldId id="471" r:id="rId8"/>
    <p:sldId id="472" r:id="rId9"/>
    <p:sldId id="473" r:id="rId10"/>
    <p:sldId id="474" r:id="rId11"/>
    <p:sldId id="475" r:id="rId12"/>
    <p:sldId id="476" r:id="rId13"/>
    <p:sldId id="477" r:id="rId14"/>
    <p:sldId id="478" r:id="rId15"/>
    <p:sldId id="480" r:id="rId16"/>
    <p:sldId id="481" r:id="rId17"/>
    <p:sldId id="482" r:id="rId18"/>
    <p:sldId id="483" r:id="rId19"/>
    <p:sldId id="484" r:id="rId20"/>
    <p:sldId id="485" r:id="rId21"/>
    <p:sldId id="486" r:id="rId22"/>
    <p:sldId id="488" r:id="rId23"/>
    <p:sldId id="490" r:id="rId24"/>
    <p:sldId id="491" r:id="rId25"/>
    <p:sldId id="493" r:id="rId26"/>
    <p:sldId id="494" r:id="rId27"/>
    <p:sldId id="497" r:id="rId28"/>
    <p:sldId id="465" r:id="rId29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2800" b="1" kern="1200">
        <a:solidFill>
          <a:srgbClr val="1C1C1C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b="1" kern="1200">
        <a:solidFill>
          <a:srgbClr val="1C1C1C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b="1" kern="1200">
        <a:solidFill>
          <a:srgbClr val="1C1C1C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b="1" kern="1200">
        <a:solidFill>
          <a:srgbClr val="1C1C1C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b="1" kern="1200">
        <a:solidFill>
          <a:srgbClr val="1C1C1C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800" b="1" kern="1200">
        <a:solidFill>
          <a:srgbClr val="1C1C1C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800" b="1" kern="1200">
        <a:solidFill>
          <a:srgbClr val="1C1C1C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800" b="1" kern="1200">
        <a:solidFill>
          <a:srgbClr val="1C1C1C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800" b="1" kern="1200">
        <a:solidFill>
          <a:srgbClr val="1C1C1C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19">
          <p15:clr>
            <a:srgbClr val="A4A3A4"/>
          </p15:clr>
        </p15:guide>
        <p15:guide id="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Animation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0000"/>
    <a:srgbClr val="0207CA"/>
    <a:srgbClr val="996600"/>
    <a:srgbClr val="FFFFCC"/>
    <a:srgbClr val="CC00CC"/>
    <a:srgbClr val="CC0000"/>
    <a:srgbClr val="660066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32" autoAdjust="0"/>
    <p:restoredTop sz="95320" autoAdjust="0"/>
  </p:normalViewPr>
  <p:slideViewPr>
    <p:cSldViewPr>
      <p:cViewPr varScale="1">
        <p:scale>
          <a:sx n="69" d="100"/>
          <a:sy n="69" d="100"/>
        </p:scale>
        <p:origin x="1590" y="48"/>
      </p:cViewPr>
      <p:guideLst>
        <p:guide orient="horz" pos="4319"/>
        <p:guide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wmf"/><Relationship Id="rId1" Type="http://schemas.openxmlformats.org/officeDocument/2006/relationships/image" Target="../media/image2.emf"/><Relationship Id="rId4" Type="http://schemas.openxmlformats.org/officeDocument/2006/relationships/image" Target="../media/image5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.wmf"/><Relationship Id="rId2" Type="http://schemas.openxmlformats.org/officeDocument/2006/relationships/image" Target="../media/image46.wmf"/><Relationship Id="rId1" Type="http://schemas.openxmlformats.org/officeDocument/2006/relationships/image" Target="../media/image45.wmf"/><Relationship Id="rId5" Type="http://schemas.openxmlformats.org/officeDocument/2006/relationships/image" Target="../media/image49.emf"/><Relationship Id="rId4" Type="http://schemas.openxmlformats.org/officeDocument/2006/relationships/image" Target="../media/image48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2.wmf"/><Relationship Id="rId2" Type="http://schemas.openxmlformats.org/officeDocument/2006/relationships/image" Target="../media/image51.wmf"/><Relationship Id="rId1" Type="http://schemas.openxmlformats.org/officeDocument/2006/relationships/image" Target="../media/image50.wmf"/><Relationship Id="rId6" Type="http://schemas.openxmlformats.org/officeDocument/2006/relationships/image" Target="../media/image55.wmf"/><Relationship Id="rId5" Type="http://schemas.openxmlformats.org/officeDocument/2006/relationships/image" Target="../media/image54.wmf"/><Relationship Id="rId4" Type="http://schemas.openxmlformats.org/officeDocument/2006/relationships/image" Target="../media/image53.e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8.wmf"/><Relationship Id="rId2" Type="http://schemas.openxmlformats.org/officeDocument/2006/relationships/image" Target="../media/image57.wmf"/><Relationship Id="rId1" Type="http://schemas.openxmlformats.org/officeDocument/2006/relationships/image" Target="../media/image56.wmf"/><Relationship Id="rId5" Type="http://schemas.openxmlformats.org/officeDocument/2006/relationships/image" Target="../media/image60.emf"/><Relationship Id="rId4" Type="http://schemas.openxmlformats.org/officeDocument/2006/relationships/image" Target="../media/image59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3.wmf"/><Relationship Id="rId2" Type="http://schemas.openxmlformats.org/officeDocument/2006/relationships/image" Target="../media/image62.wmf"/><Relationship Id="rId1" Type="http://schemas.openxmlformats.org/officeDocument/2006/relationships/image" Target="../media/image61.wmf"/><Relationship Id="rId6" Type="http://schemas.openxmlformats.org/officeDocument/2006/relationships/image" Target="../media/image66.wmf"/><Relationship Id="rId5" Type="http://schemas.openxmlformats.org/officeDocument/2006/relationships/image" Target="../media/image65.wmf"/><Relationship Id="rId4" Type="http://schemas.openxmlformats.org/officeDocument/2006/relationships/image" Target="../media/image64.e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66.wmf"/><Relationship Id="rId2" Type="http://schemas.openxmlformats.org/officeDocument/2006/relationships/image" Target="../media/image69.wmf"/><Relationship Id="rId1" Type="http://schemas.openxmlformats.org/officeDocument/2006/relationships/image" Target="../media/image68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79.wmf"/><Relationship Id="rId2" Type="http://schemas.openxmlformats.org/officeDocument/2006/relationships/image" Target="../media/image78.wmf"/><Relationship Id="rId1" Type="http://schemas.openxmlformats.org/officeDocument/2006/relationships/image" Target="../media/image77.wmf"/><Relationship Id="rId4" Type="http://schemas.openxmlformats.org/officeDocument/2006/relationships/image" Target="../media/image80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82.wmf"/><Relationship Id="rId1" Type="http://schemas.openxmlformats.org/officeDocument/2006/relationships/image" Target="../media/image81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86.wmf"/><Relationship Id="rId2" Type="http://schemas.openxmlformats.org/officeDocument/2006/relationships/image" Target="../media/image85.wmf"/><Relationship Id="rId1" Type="http://schemas.openxmlformats.org/officeDocument/2006/relationships/image" Target="../media/image84.wmf"/><Relationship Id="rId5" Type="http://schemas.openxmlformats.org/officeDocument/2006/relationships/image" Target="../media/image88.wmf"/><Relationship Id="rId4" Type="http://schemas.openxmlformats.org/officeDocument/2006/relationships/image" Target="../media/image87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93.wmf"/><Relationship Id="rId2" Type="http://schemas.openxmlformats.org/officeDocument/2006/relationships/image" Target="../media/image92.wmf"/><Relationship Id="rId1" Type="http://schemas.openxmlformats.org/officeDocument/2006/relationships/image" Target="../media/image91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97.wmf"/><Relationship Id="rId2" Type="http://schemas.openxmlformats.org/officeDocument/2006/relationships/image" Target="../media/image96.wmf"/><Relationship Id="rId1" Type="http://schemas.openxmlformats.org/officeDocument/2006/relationships/image" Target="../media/image95.wmf"/><Relationship Id="rId5" Type="http://schemas.openxmlformats.org/officeDocument/2006/relationships/image" Target="../media/image88.wmf"/><Relationship Id="rId4" Type="http://schemas.openxmlformats.org/officeDocument/2006/relationships/image" Target="../media/image98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emf"/><Relationship Id="rId1" Type="http://schemas.openxmlformats.org/officeDocument/2006/relationships/image" Target="../media/image6.emf"/><Relationship Id="rId6" Type="http://schemas.openxmlformats.org/officeDocument/2006/relationships/image" Target="../media/image11.wmf"/><Relationship Id="rId5" Type="http://schemas.openxmlformats.org/officeDocument/2006/relationships/image" Target="../media/image10.wmf"/><Relationship Id="rId4" Type="http://schemas.openxmlformats.org/officeDocument/2006/relationships/image" Target="../media/image9.w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92.wmf"/><Relationship Id="rId1" Type="http://schemas.openxmlformats.org/officeDocument/2006/relationships/image" Target="../media/image91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Relationship Id="rId5" Type="http://schemas.openxmlformats.org/officeDocument/2006/relationships/image" Target="../media/image19.emf"/><Relationship Id="rId4" Type="http://schemas.openxmlformats.org/officeDocument/2006/relationships/image" Target="../media/image18.e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3" Type="http://schemas.openxmlformats.org/officeDocument/2006/relationships/image" Target="../media/image22.wmf"/><Relationship Id="rId7" Type="http://schemas.openxmlformats.org/officeDocument/2006/relationships/image" Target="../media/image26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Relationship Id="rId6" Type="http://schemas.openxmlformats.org/officeDocument/2006/relationships/image" Target="../media/image25.wmf"/><Relationship Id="rId5" Type="http://schemas.openxmlformats.org/officeDocument/2006/relationships/image" Target="../media/image24.emf"/><Relationship Id="rId4" Type="http://schemas.openxmlformats.org/officeDocument/2006/relationships/image" Target="../media/image23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image" Target="../media/image28.emf"/><Relationship Id="rId6" Type="http://schemas.openxmlformats.org/officeDocument/2006/relationships/image" Target="../media/image32.wmf"/><Relationship Id="rId5" Type="http://schemas.openxmlformats.org/officeDocument/2006/relationships/image" Target="../media/image31.wmf"/><Relationship Id="rId4" Type="http://schemas.openxmlformats.org/officeDocument/2006/relationships/image" Target="../media/image27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Relationship Id="rId5" Type="http://schemas.openxmlformats.org/officeDocument/2006/relationships/image" Target="../media/image37.wmf"/><Relationship Id="rId4" Type="http://schemas.openxmlformats.org/officeDocument/2006/relationships/image" Target="../media/image36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image" Target="../media/image39.wmf"/><Relationship Id="rId1" Type="http://schemas.openxmlformats.org/officeDocument/2006/relationships/image" Target="../media/image38.wmf"/><Relationship Id="rId4" Type="http://schemas.openxmlformats.org/officeDocument/2006/relationships/image" Target="../media/image41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43.wmf"/><Relationship Id="rId1" Type="http://schemas.openxmlformats.org/officeDocument/2006/relationships/image" Target="../media/image42.wmf"/><Relationship Id="rId5" Type="http://schemas.openxmlformats.org/officeDocument/2006/relationships/image" Target="../media/image39.wmf"/><Relationship Id="rId4" Type="http://schemas.openxmlformats.org/officeDocument/2006/relationships/image" Target="../media/image4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17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1508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617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617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17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BFE797CE-6083-467A-95A8-06BD0A34C16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6"/>
          <p:cNvSpPr>
            <a:spLocks noGrp="1" noChangeArrowheads="1"/>
          </p:cNvSpPr>
          <p:nvPr>
            <p:ph idx="1"/>
          </p:nvPr>
        </p:nvSpPr>
        <p:spPr bwMode="auto">
          <a:xfrm>
            <a:off x="456042" y="832792"/>
            <a:ext cx="8230758" cy="5548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lang="zh-CN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lang="zh-CN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noProof="0" dirty="0" smtClean="0"/>
              <a:t>单击此处编辑母版文本样式</a:t>
            </a:r>
          </a:p>
          <a:p>
            <a:pPr lvl="1"/>
            <a:r>
              <a:rPr lang="zh-CN" altLang="en-US" noProof="0" dirty="0" smtClean="0"/>
              <a:t>第二级</a:t>
            </a:r>
          </a:p>
          <a:p>
            <a:pPr lvl="2"/>
            <a:r>
              <a:rPr lang="zh-CN" altLang="en-US" noProof="0" dirty="0" smtClean="0"/>
              <a:t>第三级</a:t>
            </a:r>
          </a:p>
          <a:p>
            <a:pPr lvl="3"/>
            <a:r>
              <a:rPr lang="zh-CN" altLang="en-US" noProof="0" dirty="0" smtClean="0"/>
              <a:t>第四级</a:t>
            </a:r>
          </a:p>
          <a:p>
            <a:pPr lvl="4"/>
            <a:r>
              <a:rPr lang="zh-CN" altLang="en-US" noProof="0" dirty="0" smtClean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1732375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7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8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BA166573-2017-44F0-BFDD-5C92117BFB4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09742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dirty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7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8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A8C65445-0CC9-4CC2-84ED-FF587EBEC03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752879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7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8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BBF5AABC-2E84-42B0-B2B8-1EFE3459228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39927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6225" y="103188"/>
            <a:ext cx="2060575" cy="59531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42913" y="103188"/>
            <a:ext cx="6030912" cy="59531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7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8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E0C77C4D-C938-4498-BF00-E5BA036AAC6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808741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42913" y="103188"/>
            <a:ext cx="8243887" cy="59531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47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48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6ED5BFDC-F928-46B8-8A03-78F0DB83CD6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842892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2913" y="103188"/>
            <a:ext cx="8243887" cy="131445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4561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510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03663"/>
            <a:ext cx="4038600" cy="21526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47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8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4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ED5D2E0F-B46B-4834-98B9-E4B8D83D2A3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610686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16632"/>
            <a:ext cx="9143999" cy="1301006"/>
          </a:xfrm>
          <a:solidFill>
            <a:schemeClr val="bg1"/>
          </a:solidFill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456113"/>
          </a:xfrm>
        </p:spPr>
        <p:txBody>
          <a:bodyPr/>
          <a:lstStyle/>
          <a:p>
            <a:pPr lvl="0"/>
            <a:endParaRPr lang="zh-CN" altLang="en-US" noProof="0" dirty="0" smtClean="0"/>
          </a:p>
        </p:txBody>
      </p:sp>
      <p:sp>
        <p:nvSpPr>
          <p:cNvPr id="4" name="Rectangle 47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8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A0E6D4DF-A55E-40D0-BD42-EEAF6667A08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492636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442913" y="103188"/>
            <a:ext cx="8243887" cy="131445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510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510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200" y="3903663"/>
            <a:ext cx="4038600" cy="21526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8200" y="3903663"/>
            <a:ext cx="4038600" cy="21526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7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48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4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362EA137-3E91-4501-AA3D-0E51C4AD51A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239749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6"/>
          <p:cNvSpPr>
            <a:spLocks noGrp="1" noChangeArrowheads="1"/>
          </p:cNvSpPr>
          <p:nvPr>
            <p:ph idx="1"/>
          </p:nvPr>
        </p:nvSpPr>
        <p:spPr bwMode="auto">
          <a:xfrm>
            <a:off x="456042" y="832792"/>
            <a:ext cx="8230758" cy="5548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lang="zh-CN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lang="zh-CN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noProof="0" dirty="0" smtClean="0"/>
              <a:t>单击此处编辑母版文本样式</a:t>
            </a:r>
          </a:p>
          <a:p>
            <a:pPr lvl="1"/>
            <a:r>
              <a:rPr lang="zh-CN" altLang="en-US" noProof="0" dirty="0" smtClean="0"/>
              <a:t>第二级</a:t>
            </a:r>
          </a:p>
          <a:p>
            <a:pPr lvl="2"/>
            <a:r>
              <a:rPr lang="zh-CN" altLang="en-US" noProof="0" dirty="0" smtClean="0"/>
              <a:t>第三级</a:t>
            </a:r>
          </a:p>
          <a:p>
            <a:pPr lvl="3"/>
            <a:r>
              <a:rPr lang="zh-CN" altLang="en-US" noProof="0" dirty="0" smtClean="0"/>
              <a:t>第四级</a:t>
            </a:r>
          </a:p>
          <a:p>
            <a:pPr lvl="4"/>
            <a:r>
              <a:rPr lang="zh-CN" altLang="en-US" noProof="0" dirty="0" smtClean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5648011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28343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6"/>
          <p:cNvSpPr>
            <a:spLocks noGrp="1" noChangeArrowheads="1"/>
          </p:cNvSpPr>
          <p:nvPr>
            <p:ph idx="1"/>
          </p:nvPr>
        </p:nvSpPr>
        <p:spPr bwMode="auto">
          <a:xfrm>
            <a:off x="456042" y="832792"/>
            <a:ext cx="8230758" cy="5548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lang="zh-CN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lang="zh-CN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noProof="0" dirty="0" smtClean="0"/>
              <a:t>单击此处编辑母版文本样式</a:t>
            </a:r>
          </a:p>
          <a:p>
            <a:pPr lvl="1"/>
            <a:r>
              <a:rPr lang="zh-CN" altLang="en-US" noProof="0" dirty="0" smtClean="0"/>
              <a:t>第二级</a:t>
            </a:r>
          </a:p>
          <a:p>
            <a:pPr lvl="2"/>
            <a:r>
              <a:rPr lang="zh-CN" altLang="en-US" noProof="0" dirty="0" smtClean="0"/>
              <a:t>第三级</a:t>
            </a:r>
          </a:p>
          <a:p>
            <a:pPr lvl="3"/>
            <a:r>
              <a:rPr lang="zh-CN" altLang="en-US" noProof="0" dirty="0" smtClean="0"/>
              <a:t>第四级</a:t>
            </a:r>
          </a:p>
          <a:p>
            <a:pPr lvl="4"/>
            <a:r>
              <a:rPr lang="zh-CN" altLang="en-US" noProof="0" dirty="0" smtClean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1674899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2913" y="103188"/>
            <a:ext cx="8243887" cy="131445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4561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4561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7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8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99324582-7371-4E38-9838-2922052BA07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13338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5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832792"/>
            <a:ext cx="8229600" cy="681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8" name="Rectangle 46"/>
          <p:cNvSpPr>
            <a:spLocks noGrp="1" noChangeArrowheads="1"/>
          </p:cNvSpPr>
          <p:nvPr>
            <p:ph idx="1"/>
          </p:nvPr>
        </p:nvSpPr>
        <p:spPr bwMode="auto">
          <a:xfrm>
            <a:off x="456042" y="1600200"/>
            <a:ext cx="8230758" cy="445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0"/>
            <a:r>
              <a:rPr lang="zh-CN" altLang="en-US" noProof="0" dirty="0" smtClean="0"/>
              <a:t>单击此处编辑母版文本样式</a:t>
            </a:r>
          </a:p>
          <a:p>
            <a:pPr lvl="1"/>
            <a:r>
              <a:rPr lang="zh-CN" altLang="en-US" noProof="0" dirty="0" smtClean="0"/>
              <a:t>第二级</a:t>
            </a:r>
          </a:p>
          <a:p>
            <a:pPr lvl="2"/>
            <a:r>
              <a:rPr lang="zh-CN" altLang="en-US" noProof="0" dirty="0" smtClean="0"/>
              <a:t>第三级</a:t>
            </a:r>
          </a:p>
          <a:p>
            <a:pPr lvl="3"/>
            <a:r>
              <a:rPr lang="zh-CN" altLang="en-US" noProof="0" dirty="0" smtClean="0"/>
              <a:t>第四级</a:t>
            </a:r>
          </a:p>
          <a:p>
            <a:pPr lvl="4"/>
            <a:r>
              <a:rPr lang="zh-CN" altLang="en-US" noProof="0" dirty="0" smtClean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7770530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8805863" cy="6858000"/>
            <a:chOff x="0" y="0"/>
            <a:chExt cx="5547" cy="4320"/>
          </a:xfrm>
        </p:grpSpPr>
        <p:grpSp>
          <p:nvGrpSpPr>
            <p:cNvPr id="5" name="Group 3"/>
            <p:cNvGrpSpPr>
              <a:grpSpLocks/>
            </p:cNvGrpSpPr>
            <p:nvPr userDrawn="1"/>
          </p:nvGrpSpPr>
          <p:grpSpPr bwMode="auto">
            <a:xfrm rot="-215207">
              <a:off x="3690" y="234"/>
              <a:ext cx="1857" cy="3625"/>
              <a:chOff x="3010" y="778"/>
              <a:chExt cx="1857" cy="3625"/>
            </a:xfrm>
          </p:grpSpPr>
          <p:sp>
            <p:nvSpPr>
              <p:cNvPr id="39" name="Freeform 4"/>
              <p:cNvSpPr>
                <a:spLocks/>
              </p:cNvSpPr>
              <p:nvPr userDrawn="1"/>
            </p:nvSpPr>
            <p:spPr bwMode="ltGray">
              <a:xfrm rot="12185230" flipV="1">
                <a:off x="3534" y="778"/>
                <a:ext cx="1333" cy="1485"/>
              </a:xfrm>
              <a:custGeom>
                <a:avLst/>
                <a:gdLst>
                  <a:gd name="T0" fmla="*/ 2147483646 w 596"/>
                  <a:gd name="T1" fmla="*/ 2147483646 h 666"/>
                  <a:gd name="T2" fmla="*/ 2147483646 w 596"/>
                  <a:gd name="T3" fmla="*/ 2147483646 h 666"/>
                  <a:gd name="T4" fmla="*/ 0 w 596"/>
                  <a:gd name="T5" fmla="*/ 2147483646 h 666"/>
                  <a:gd name="T6" fmla="*/ 2147483646 w 596"/>
                  <a:gd name="T7" fmla="*/ 2147483646 h 666"/>
                  <a:gd name="T8" fmla="*/ 2147483646 w 596"/>
                  <a:gd name="T9" fmla="*/ 2147483646 h 666"/>
                  <a:gd name="T10" fmla="*/ 2147483646 w 596"/>
                  <a:gd name="T11" fmla="*/ 2147483646 h 666"/>
                  <a:gd name="T12" fmla="*/ 2147483646 w 596"/>
                  <a:gd name="T13" fmla="*/ 2147483646 h 666"/>
                  <a:gd name="T14" fmla="*/ 2147483646 w 596"/>
                  <a:gd name="T15" fmla="*/ 2056764444 h 666"/>
                  <a:gd name="T16" fmla="*/ 2147483646 w 596"/>
                  <a:gd name="T17" fmla="*/ 2147483646 h 666"/>
                  <a:gd name="T18" fmla="*/ 2147483646 w 596"/>
                  <a:gd name="T19" fmla="*/ 2147483646 h 666"/>
                  <a:gd name="T20" fmla="*/ 2147483646 w 596"/>
                  <a:gd name="T21" fmla="*/ 2147483646 h 666"/>
                  <a:gd name="T22" fmla="*/ 2147483646 w 596"/>
                  <a:gd name="T23" fmla="*/ 2147483646 h 666"/>
                  <a:gd name="T24" fmla="*/ 2147483646 w 596"/>
                  <a:gd name="T25" fmla="*/ 2147483646 h 666"/>
                  <a:gd name="T26" fmla="*/ 2147483646 w 596"/>
                  <a:gd name="T27" fmla="*/ 2147483646 h 666"/>
                  <a:gd name="T28" fmla="*/ 2147483646 w 596"/>
                  <a:gd name="T29" fmla="*/ 2147483646 h 666"/>
                  <a:gd name="T30" fmla="*/ 2147483646 w 596"/>
                  <a:gd name="T31" fmla="*/ 2147483646 h 666"/>
                  <a:gd name="T32" fmla="*/ 2147483646 w 596"/>
                  <a:gd name="T33" fmla="*/ 2147483646 h 666"/>
                  <a:gd name="T34" fmla="*/ 2147483646 w 596"/>
                  <a:gd name="T35" fmla="*/ 2147483646 h 666"/>
                  <a:gd name="T36" fmla="*/ 2147483646 w 596"/>
                  <a:gd name="T37" fmla="*/ 2147483646 h 666"/>
                  <a:gd name="T38" fmla="*/ 2147483646 w 596"/>
                  <a:gd name="T39" fmla="*/ 2147483646 h 666"/>
                  <a:gd name="T40" fmla="*/ 2147483646 w 596"/>
                  <a:gd name="T41" fmla="*/ 2147483646 h 666"/>
                  <a:gd name="T42" fmla="*/ 2147483646 w 596"/>
                  <a:gd name="T43" fmla="*/ 2147483646 h 666"/>
                  <a:gd name="T44" fmla="*/ 2147483646 w 596"/>
                  <a:gd name="T45" fmla="*/ 2147483646 h 666"/>
                  <a:gd name="T46" fmla="*/ 2147483646 w 596"/>
                  <a:gd name="T47" fmla="*/ 2147483646 h 666"/>
                  <a:gd name="T48" fmla="*/ 2147483646 w 596"/>
                  <a:gd name="T49" fmla="*/ 2147483646 h 666"/>
                  <a:gd name="T50" fmla="*/ 2147483646 w 596"/>
                  <a:gd name="T51" fmla="*/ 2147483646 h 666"/>
                  <a:gd name="T52" fmla="*/ 2147483646 w 596"/>
                  <a:gd name="T53" fmla="*/ 2147483646 h 666"/>
                  <a:gd name="T54" fmla="*/ 2147483646 w 596"/>
                  <a:gd name="T55" fmla="*/ 2147483646 h 666"/>
                  <a:gd name="T56" fmla="*/ 2147483646 w 596"/>
                  <a:gd name="T57" fmla="*/ 2147483646 h 666"/>
                  <a:gd name="T58" fmla="*/ 2147483646 w 596"/>
                  <a:gd name="T59" fmla="*/ 2147483646 h 666"/>
                  <a:gd name="T60" fmla="*/ 2147483646 w 596"/>
                  <a:gd name="T61" fmla="*/ 2147483646 h 666"/>
                  <a:gd name="T62" fmla="*/ 2147483646 w 596"/>
                  <a:gd name="T63" fmla="*/ 2147483646 h 66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0" t="0" r="r" b="b"/>
                <a:pathLst>
                  <a:path w="596" h="666">
                    <a:moveTo>
                      <a:pt x="22" y="372"/>
                    </a:moveTo>
                    <a:lnTo>
                      <a:pt x="16" y="370"/>
                    </a:lnTo>
                    <a:lnTo>
                      <a:pt x="10" y="360"/>
                    </a:lnTo>
                    <a:lnTo>
                      <a:pt x="6" y="341"/>
                    </a:lnTo>
                    <a:lnTo>
                      <a:pt x="1" y="318"/>
                    </a:lnTo>
                    <a:lnTo>
                      <a:pt x="0" y="289"/>
                    </a:lnTo>
                    <a:lnTo>
                      <a:pt x="0" y="257"/>
                    </a:lnTo>
                    <a:lnTo>
                      <a:pt x="4" y="222"/>
                    </a:lnTo>
                    <a:lnTo>
                      <a:pt x="13" y="187"/>
                    </a:lnTo>
                    <a:lnTo>
                      <a:pt x="25" y="151"/>
                    </a:lnTo>
                    <a:lnTo>
                      <a:pt x="45" y="116"/>
                    </a:lnTo>
                    <a:lnTo>
                      <a:pt x="69" y="84"/>
                    </a:lnTo>
                    <a:lnTo>
                      <a:pt x="101" y="55"/>
                    </a:lnTo>
                    <a:lnTo>
                      <a:pt x="142" y="31"/>
                    </a:lnTo>
                    <a:lnTo>
                      <a:pt x="190" y="13"/>
                    </a:lnTo>
                    <a:lnTo>
                      <a:pt x="247" y="2"/>
                    </a:lnTo>
                    <a:lnTo>
                      <a:pt x="314" y="0"/>
                    </a:lnTo>
                    <a:lnTo>
                      <a:pt x="380" y="9"/>
                    </a:lnTo>
                    <a:lnTo>
                      <a:pt x="436" y="33"/>
                    </a:lnTo>
                    <a:lnTo>
                      <a:pt x="484" y="68"/>
                    </a:lnTo>
                    <a:lnTo>
                      <a:pt x="524" y="113"/>
                    </a:lnTo>
                    <a:lnTo>
                      <a:pt x="554" y="165"/>
                    </a:lnTo>
                    <a:lnTo>
                      <a:pt x="577" y="222"/>
                    </a:lnTo>
                    <a:lnTo>
                      <a:pt x="591" y="284"/>
                    </a:lnTo>
                    <a:lnTo>
                      <a:pt x="596" y="347"/>
                    </a:lnTo>
                    <a:lnTo>
                      <a:pt x="595" y="409"/>
                    </a:lnTo>
                    <a:lnTo>
                      <a:pt x="585" y="469"/>
                    </a:lnTo>
                    <a:lnTo>
                      <a:pt x="566" y="525"/>
                    </a:lnTo>
                    <a:lnTo>
                      <a:pt x="540" y="574"/>
                    </a:lnTo>
                    <a:lnTo>
                      <a:pt x="507" y="615"/>
                    </a:lnTo>
                    <a:lnTo>
                      <a:pt x="465" y="645"/>
                    </a:lnTo>
                    <a:lnTo>
                      <a:pt x="417" y="663"/>
                    </a:lnTo>
                    <a:lnTo>
                      <a:pt x="360" y="666"/>
                    </a:lnTo>
                    <a:lnTo>
                      <a:pt x="389" y="659"/>
                    </a:lnTo>
                    <a:lnTo>
                      <a:pt x="417" y="642"/>
                    </a:lnTo>
                    <a:lnTo>
                      <a:pt x="441" y="617"/>
                    </a:lnTo>
                    <a:lnTo>
                      <a:pt x="463" y="583"/>
                    </a:lnTo>
                    <a:lnTo>
                      <a:pt x="482" y="544"/>
                    </a:lnTo>
                    <a:lnTo>
                      <a:pt x="497" y="501"/>
                    </a:lnTo>
                    <a:lnTo>
                      <a:pt x="509" y="454"/>
                    </a:lnTo>
                    <a:lnTo>
                      <a:pt x="517" y="404"/>
                    </a:lnTo>
                    <a:lnTo>
                      <a:pt x="520" y="355"/>
                    </a:lnTo>
                    <a:lnTo>
                      <a:pt x="519" y="305"/>
                    </a:lnTo>
                    <a:lnTo>
                      <a:pt x="514" y="258"/>
                    </a:lnTo>
                    <a:lnTo>
                      <a:pt x="502" y="213"/>
                    </a:lnTo>
                    <a:lnTo>
                      <a:pt x="485" y="174"/>
                    </a:lnTo>
                    <a:lnTo>
                      <a:pt x="462" y="139"/>
                    </a:lnTo>
                    <a:lnTo>
                      <a:pt x="433" y="112"/>
                    </a:lnTo>
                    <a:lnTo>
                      <a:pt x="397" y="93"/>
                    </a:lnTo>
                    <a:lnTo>
                      <a:pt x="341" y="75"/>
                    </a:lnTo>
                    <a:lnTo>
                      <a:pt x="290" y="65"/>
                    </a:lnTo>
                    <a:lnTo>
                      <a:pt x="246" y="61"/>
                    </a:lnTo>
                    <a:lnTo>
                      <a:pt x="207" y="63"/>
                    </a:lnTo>
                    <a:lnTo>
                      <a:pt x="174" y="71"/>
                    </a:lnTo>
                    <a:lnTo>
                      <a:pt x="146" y="84"/>
                    </a:lnTo>
                    <a:lnTo>
                      <a:pt x="121" y="101"/>
                    </a:lnTo>
                    <a:lnTo>
                      <a:pt x="101" y="123"/>
                    </a:lnTo>
                    <a:lnTo>
                      <a:pt x="84" y="149"/>
                    </a:lnTo>
                    <a:lnTo>
                      <a:pt x="69" y="176"/>
                    </a:lnTo>
                    <a:lnTo>
                      <a:pt x="57" y="206"/>
                    </a:lnTo>
                    <a:lnTo>
                      <a:pt x="48" y="239"/>
                    </a:lnTo>
                    <a:lnTo>
                      <a:pt x="40" y="272"/>
                    </a:lnTo>
                    <a:lnTo>
                      <a:pt x="33" y="305"/>
                    </a:lnTo>
                    <a:lnTo>
                      <a:pt x="28" y="339"/>
                    </a:lnTo>
                    <a:lnTo>
                      <a:pt x="22" y="37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" name="Freeform 5"/>
              <p:cNvSpPr>
                <a:spLocks/>
              </p:cNvSpPr>
              <p:nvPr userDrawn="1"/>
            </p:nvSpPr>
            <p:spPr bwMode="ltGray">
              <a:xfrm rot="12185230" flipV="1">
                <a:off x="4029" y="1802"/>
                <a:ext cx="571" cy="531"/>
              </a:xfrm>
              <a:custGeom>
                <a:avLst/>
                <a:gdLst>
                  <a:gd name="T0" fmla="*/ 0 w 257"/>
                  <a:gd name="T1" fmla="*/ 0 h 237"/>
                  <a:gd name="T2" fmla="*/ 0 w 257"/>
                  <a:gd name="T3" fmla="*/ 2147483646 h 237"/>
                  <a:gd name="T4" fmla="*/ 2147483646 w 257"/>
                  <a:gd name="T5" fmla="*/ 2147483646 h 237"/>
                  <a:gd name="T6" fmla="*/ 2147483646 w 257"/>
                  <a:gd name="T7" fmla="*/ 2147483646 h 237"/>
                  <a:gd name="T8" fmla="*/ 2147483646 w 257"/>
                  <a:gd name="T9" fmla="*/ 2147483646 h 237"/>
                  <a:gd name="T10" fmla="*/ 2147483646 w 257"/>
                  <a:gd name="T11" fmla="*/ 2147483646 h 237"/>
                  <a:gd name="T12" fmla="*/ 2147483646 w 257"/>
                  <a:gd name="T13" fmla="*/ 2147483646 h 237"/>
                  <a:gd name="T14" fmla="*/ 2147483646 w 257"/>
                  <a:gd name="T15" fmla="*/ 2147483646 h 237"/>
                  <a:gd name="T16" fmla="*/ 2147483646 w 257"/>
                  <a:gd name="T17" fmla="*/ 2147483646 h 237"/>
                  <a:gd name="T18" fmla="*/ 2147483646 w 257"/>
                  <a:gd name="T19" fmla="*/ 2147483646 h 237"/>
                  <a:gd name="T20" fmla="*/ 2147483646 w 257"/>
                  <a:gd name="T21" fmla="*/ 2147483646 h 237"/>
                  <a:gd name="T22" fmla="*/ 2147483646 w 257"/>
                  <a:gd name="T23" fmla="*/ 2147483646 h 237"/>
                  <a:gd name="T24" fmla="*/ 2147483646 w 257"/>
                  <a:gd name="T25" fmla="*/ 2147483646 h 237"/>
                  <a:gd name="T26" fmla="*/ 2147483646 w 257"/>
                  <a:gd name="T27" fmla="*/ 2147483646 h 237"/>
                  <a:gd name="T28" fmla="*/ 2147483646 w 257"/>
                  <a:gd name="T29" fmla="*/ 2147483646 h 237"/>
                  <a:gd name="T30" fmla="*/ 2147483646 w 257"/>
                  <a:gd name="T31" fmla="*/ 2147483646 h 237"/>
                  <a:gd name="T32" fmla="*/ 2147483646 w 257"/>
                  <a:gd name="T33" fmla="*/ 2147483646 h 237"/>
                  <a:gd name="T34" fmla="*/ 2147483646 w 257"/>
                  <a:gd name="T35" fmla="*/ 2147483646 h 237"/>
                  <a:gd name="T36" fmla="*/ 2147483646 w 257"/>
                  <a:gd name="T37" fmla="*/ 2147483646 h 237"/>
                  <a:gd name="T38" fmla="*/ 2147483646 w 257"/>
                  <a:gd name="T39" fmla="*/ 2147483646 h 237"/>
                  <a:gd name="T40" fmla="*/ 2147483646 w 257"/>
                  <a:gd name="T41" fmla="*/ 2147483646 h 237"/>
                  <a:gd name="T42" fmla="*/ 2147483646 w 257"/>
                  <a:gd name="T43" fmla="*/ 2147483646 h 237"/>
                  <a:gd name="T44" fmla="*/ 2147483646 w 257"/>
                  <a:gd name="T45" fmla="*/ 2147483646 h 237"/>
                  <a:gd name="T46" fmla="*/ 2147483646 w 257"/>
                  <a:gd name="T47" fmla="*/ 2147483646 h 237"/>
                  <a:gd name="T48" fmla="*/ 2147483646 w 257"/>
                  <a:gd name="T49" fmla="*/ 2147483646 h 237"/>
                  <a:gd name="T50" fmla="*/ 2147483646 w 257"/>
                  <a:gd name="T51" fmla="*/ 2147483646 h 237"/>
                  <a:gd name="T52" fmla="*/ 2147483646 w 257"/>
                  <a:gd name="T53" fmla="*/ 2147483646 h 237"/>
                  <a:gd name="T54" fmla="*/ 2147483646 w 257"/>
                  <a:gd name="T55" fmla="*/ 2147483646 h 237"/>
                  <a:gd name="T56" fmla="*/ 2147483646 w 257"/>
                  <a:gd name="T57" fmla="*/ 2147483646 h 237"/>
                  <a:gd name="T58" fmla="*/ 2147483646 w 257"/>
                  <a:gd name="T59" fmla="*/ 2147483646 h 237"/>
                  <a:gd name="T60" fmla="*/ 2147483646 w 257"/>
                  <a:gd name="T61" fmla="*/ 2147483646 h 237"/>
                  <a:gd name="T62" fmla="*/ 2147483646 w 257"/>
                  <a:gd name="T63" fmla="*/ 2147483646 h 237"/>
                  <a:gd name="T64" fmla="*/ 0 w 257"/>
                  <a:gd name="T65" fmla="*/ 0 h 237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257" h="237">
                    <a:moveTo>
                      <a:pt x="0" y="0"/>
                    </a:moveTo>
                    <a:lnTo>
                      <a:pt x="0" y="25"/>
                    </a:lnTo>
                    <a:lnTo>
                      <a:pt x="3" y="50"/>
                    </a:lnTo>
                    <a:lnTo>
                      <a:pt x="6" y="75"/>
                    </a:lnTo>
                    <a:lnTo>
                      <a:pt x="11" y="98"/>
                    </a:lnTo>
                    <a:lnTo>
                      <a:pt x="18" y="119"/>
                    </a:lnTo>
                    <a:lnTo>
                      <a:pt x="27" y="141"/>
                    </a:lnTo>
                    <a:lnTo>
                      <a:pt x="38" y="161"/>
                    </a:lnTo>
                    <a:lnTo>
                      <a:pt x="51" y="178"/>
                    </a:lnTo>
                    <a:lnTo>
                      <a:pt x="67" y="194"/>
                    </a:lnTo>
                    <a:lnTo>
                      <a:pt x="86" y="208"/>
                    </a:lnTo>
                    <a:lnTo>
                      <a:pt x="106" y="219"/>
                    </a:lnTo>
                    <a:lnTo>
                      <a:pt x="131" y="228"/>
                    </a:lnTo>
                    <a:lnTo>
                      <a:pt x="158" y="234"/>
                    </a:lnTo>
                    <a:lnTo>
                      <a:pt x="188" y="237"/>
                    </a:lnTo>
                    <a:lnTo>
                      <a:pt x="220" y="236"/>
                    </a:lnTo>
                    <a:lnTo>
                      <a:pt x="257" y="232"/>
                    </a:lnTo>
                    <a:lnTo>
                      <a:pt x="224" y="227"/>
                    </a:lnTo>
                    <a:lnTo>
                      <a:pt x="195" y="220"/>
                    </a:lnTo>
                    <a:lnTo>
                      <a:pt x="170" y="212"/>
                    </a:lnTo>
                    <a:lnTo>
                      <a:pt x="148" y="204"/>
                    </a:lnTo>
                    <a:lnTo>
                      <a:pt x="128" y="193"/>
                    </a:lnTo>
                    <a:lnTo>
                      <a:pt x="112" y="182"/>
                    </a:lnTo>
                    <a:lnTo>
                      <a:pt x="97" y="169"/>
                    </a:lnTo>
                    <a:lnTo>
                      <a:pt x="84" y="155"/>
                    </a:lnTo>
                    <a:lnTo>
                      <a:pt x="72" y="141"/>
                    </a:lnTo>
                    <a:lnTo>
                      <a:pt x="61" y="125"/>
                    </a:lnTo>
                    <a:lnTo>
                      <a:pt x="52" y="107"/>
                    </a:lnTo>
                    <a:lnTo>
                      <a:pt x="43" y="88"/>
                    </a:lnTo>
                    <a:lnTo>
                      <a:pt x="33" y="69"/>
                    </a:lnTo>
                    <a:lnTo>
                      <a:pt x="23" y="47"/>
                    </a:lnTo>
                    <a:lnTo>
                      <a:pt x="12" y="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" name="Freeform 6"/>
              <p:cNvSpPr>
                <a:spLocks/>
              </p:cNvSpPr>
              <p:nvPr userDrawn="1"/>
            </p:nvSpPr>
            <p:spPr bwMode="ltGray">
              <a:xfrm rot="12185230" flipV="1">
                <a:off x="3639" y="2167"/>
                <a:ext cx="277" cy="249"/>
              </a:xfrm>
              <a:custGeom>
                <a:avLst/>
                <a:gdLst>
                  <a:gd name="T0" fmla="*/ 2147483646 w 124"/>
                  <a:gd name="T1" fmla="*/ 0 h 110"/>
                  <a:gd name="T2" fmla="*/ 2147483646 w 124"/>
                  <a:gd name="T3" fmla="*/ 2147483646 h 110"/>
                  <a:gd name="T4" fmla="*/ 2147483646 w 124"/>
                  <a:gd name="T5" fmla="*/ 2147483646 h 110"/>
                  <a:gd name="T6" fmla="*/ 2147483646 w 124"/>
                  <a:gd name="T7" fmla="*/ 2147483646 h 110"/>
                  <a:gd name="T8" fmla="*/ 2147483646 w 124"/>
                  <a:gd name="T9" fmla="*/ 2147483646 h 110"/>
                  <a:gd name="T10" fmla="*/ 2147483646 w 124"/>
                  <a:gd name="T11" fmla="*/ 2147483646 h 110"/>
                  <a:gd name="T12" fmla="*/ 2147483646 w 124"/>
                  <a:gd name="T13" fmla="*/ 2147483646 h 110"/>
                  <a:gd name="T14" fmla="*/ 2147483646 w 124"/>
                  <a:gd name="T15" fmla="*/ 2147483646 h 110"/>
                  <a:gd name="T16" fmla="*/ 2147483646 w 124"/>
                  <a:gd name="T17" fmla="*/ 2147483646 h 110"/>
                  <a:gd name="T18" fmla="*/ 0 w 124"/>
                  <a:gd name="T19" fmla="*/ 2147483646 h 110"/>
                  <a:gd name="T20" fmla="*/ 2147483646 w 124"/>
                  <a:gd name="T21" fmla="*/ 2147483646 h 110"/>
                  <a:gd name="T22" fmla="*/ 2147483646 w 124"/>
                  <a:gd name="T23" fmla="*/ 2147483646 h 110"/>
                  <a:gd name="T24" fmla="*/ 2147483646 w 124"/>
                  <a:gd name="T25" fmla="*/ 2147483646 h 110"/>
                  <a:gd name="T26" fmla="*/ 2147483646 w 124"/>
                  <a:gd name="T27" fmla="*/ 2147483646 h 110"/>
                  <a:gd name="T28" fmla="*/ 2147483646 w 124"/>
                  <a:gd name="T29" fmla="*/ 2147483646 h 110"/>
                  <a:gd name="T30" fmla="*/ 2147483646 w 124"/>
                  <a:gd name="T31" fmla="*/ 2147483646 h 110"/>
                  <a:gd name="T32" fmla="*/ 2147483646 w 124"/>
                  <a:gd name="T33" fmla="*/ 2147483646 h 110"/>
                  <a:gd name="T34" fmla="*/ 2147483646 w 124"/>
                  <a:gd name="T35" fmla="*/ 2147483646 h 110"/>
                  <a:gd name="T36" fmla="*/ 2147483646 w 124"/>
                  <a:gd name="T37" fmla="*/ 2147483646 h 110"/>
                  <a:gd name="T38" fmla="*/ 2147483646 w 124"/>
                  <a:gd name="T39" fmla="*/ 2147483646 h 110"/>
                  <a:gd name="T40" fmla="*/ 2147483646 w 124"/>
                  <a:gd name="T41" fmla="*/ 2147483646 h 110"/>
                  <a:gd name="T42" fmla="*/ 2147483646 w 124"/>
                  <a:gd name="T43" fmla="*/ 2147483646 h 110"/>
                  <a:gd name="T44" fmla="*/ 2147483646 w 124"/>
                  <a:gd name="T45" fmla="*/ 2147483646 h 110"/>
                  <a:gd name="T46" fmla="*/ 2147483646 w 124"/>
                  <a:gd name="T47" fmla="*/ 2147483646 h 110"/>
                  <a:gd name="T48" fmla="*/ 2147483646 w 124"/>
                  <a:gd name="T49" fmla="*/ 2147483646 h 110"/>
                  <a:gd name="T50" fmla="*/ 2147483646 w 124"/>
                  <a:gd name="T51" fmla="*/ 2147483646 h 110"/>
                  <a:gd name="T52" fmla="*/ 2147483646 w 124"/>
                  <a:gd name="T53" fmla="*/ 2147483646 h 110"/>
                  <a:gd name="T54" fmla="*/ 2147483646 w 124"/>
                  <a:gd name="T55" fmla="*/ 2147483646 h 110"/>
                  <a:gd name="T56" fmla="*/ 2147483646 w 124"/>
                  <a:gd name="T57" fmla="*/ 2147483646 h 110"/>
                  <a:gd name="T58" fmla="*/ 2147483646 w 124"/>
                  <a:gd name="T59" fmla="*/ 0 h 110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0" t="0" r="r" b="b"/>
                <a:pathLst>
                  <a:path w="124" h="110">
                    <a:moveTo>
                      <a:pt x="77" y="0"/>
                    </a:moveTo>
                    <a:lnTo>
                      <a:pt x="124" y="108"/>
                    </a:lnTo>
                    <a:lnTo>
                      <a:pt x="120" y="107"/>
                    </a:lnTo>
                    <a:lnTo>
                      <a:pt x="107" y="105"/>
                    </a:lnTo>
                    <a:lnTo>
                      <a:pt x="89" y="101"/>
                    </a:lnTo>
                    <a:lnTo>
                      <a:pt x="68" y="99"/>
                    </a:lnTo>
                    <a:lnTo>
                      <a:pt x="45" y="97"/>
                    </a:lnTo>
                    <a:lnTo>
                      <a:pt x="25" y="98"/>
                    </a:lnTo>
                    <a:lnTo>
                      <a:pt x="9" y="102"/>
                    </a:lnTo>
                    <a:lnTo>
                      <a:pt x="0" y="110"/>
                    </a:lnTo>
                    <a:lnTo>
                      <a:pt x="4" y="98"/>
                    </a:lnTo>
                    <a:lnTo>
                      <a:pt x="8" y="89"/>
                    </a:lnTo>
                    <a:lnTo>
                      <a:pt x="16" y="82"/>
                    </a:lnTo>
                    <a:lnTo>
                      <a:pt x="25" y="76"/>
                    </a:lnTo>
                    <a:lnTo>
                      <a:pt x="36" y="72"/>
                    </a:lnTo>
                    <a:lnTo>
                      <a:pt x="47" y="71"/>
                    </a:lnTo>
                    <a:lnTo>
                      <a:pt x="59" y="71"/>
                    </a:lnTo>
                    <a:lnTo>
                      <a:pt x="72" y="74"/>
                    </a:lnTo>
                    <a:lnTo>
                      <a:pt x="73" y="71"/>
                    </a:lnTo>
                    <a:lnTo>
                      <a:pt x="70" y="56"/>
                    </a:lnTo>
                    <a:lnTo>
                      <a:pt x="67" y="38"/>
                    </a:lnTo>
                    <a:lnTo>
                      <a:pt x="65" y="30"/>
                    </a:lnTo>
                    <a:lnTo>
                      <a:pt x="63" y="30"/>
                    </a:lnTo>
                    <a:lnTo>
                      <a:pt x="61" y="29"/>
                    </a:lnTo>
                    <a:lnTo>
                      <a:pt x="59" y="26"/>
                    </a:lnTo>
                    <a:lnTo>
                      <a:pt x="57" y="23"/>
                    </a:lnTo>
                    <a:lnTo>
                      <a:pt x="57" y="19"/>
                    </a:lnTo>
                    <a:lnTo>
                      <a:pt x="59" y="14"/>
                    </a:lnTo>
                    <a:lnTo>
                      <a:pt x="66" y="8"/>
                    </a:lnTo>
                    <a:lnTo>
                      <a:pt x="7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" name="Freeform 7"/>
              <p:cNvSpPr>
                <a:spLocks/>
              </p:cNvSpPr>
              <p:nvPr userDrawn="1"/>
            </p:nvSpPr>
            <p:spPr bwMode="ltGray">
              <a:xfrm rot="12185230" flipV="1">
                <a:off x="3979" y="977"/>
                <a:ext cx="245" cy="347"/>
              </a:xfrm>
              <a:custGeom>
                <a:avLst/>
                <a:gdLst>
                  <a:gd name="T0" fmla="*/ 0 w 109"/>
                  <a:gd name="T1" fmla="*/ 0 h 156"/>
                  <a:gd name="T2" fmla="*/ 2147483646 w 109"/>
                  <a:gd name="T3" fmla="*/ 861917126 h 156"/>
                  <a:gd name="T4" fmla="*/ 2147483646 w 109"/>
                  <a:gd name="T5" fmla="*/ 2147483646 h 156"/>
                  <a:gd name="T6" fmla="*/ 2147483646 w 109"/>
                  <a:gd name="T7" fmla="*/ 2147483646 h 156"/>
                  <a:gd name="T8" fmla="*/ 2147483646 w 109"/>
                  <a:gd name="T9" fmla="*/ 2147483646 h 156"/>
                  <a:gd name="T10" fmla="*/ 2147483646 w 109"/>
                  <a:gd name="T11" fmla="*/ 2147483646 h 156"/>
                  <a:gd name="T12" fmla="*/ 2147483646 w 109"/>
                  <a:gd name="T13" fmla="*/ 2147483646 h 156"/>
                  <a:gd name="T14" fmla="*/ 2147483646 w 109"/>
                  <a:gd name="T15" fmla="*/ 2147483646 h 156"/>
                  <a:gd name="T16" fmla="*/ 2147483646 w 109"/>
                  <a:gd name="T17" fmla="*/ 2147483646 h 156"/>
                  <a:gd name="T18" fmla="*/ 2147483646 w 109"/>
                  <a:gd name="T19" fmla="*/ 2147483646 h 156"/>
                  <a:gd name="T20" fmla="*/ 2147483646 w 109"/>
                  <a:gd name="T21" fmla="*/ 2147483646 h 156"/>
                  <a:gd name="T22" fmla="*/ 2147483646 w 109"/>
                  <a:gd name="T23" fmla="*/ 2147483646 h 156"/>
                  <a:gd name="T24" fmla="*/ 2147483646 w 109"/>
                  <a:gd name="T25" fmla="*/ 2147483646 h 156"/>
                  <a:gd name="T26" fmla="*/ 2147483646 w 109"/>
                  <a:gd name="T27" fmla="*/ 2147483646 h 156"/>
                  <a:gd name="T28" fmla="*/ 2147483646 w 109"/>
                  <a:gd name="T29" fmla="*/ 2147483646 h 156"/>
                  <a:gd name="T30" fmla="*/ 2147483646 w 109"/>
                  <a:gd name="T31" fmla="*/ 2147483646 h 156"/>
                  <a:gd name="T32" fmla="*/ 2147483646 w 109"/>
                  <a:gd name="T33" fmla="*/ 2147483646 h 156"/>
                  <a:gd name="T34" fmla="*/ 2147483646 w 109"/>
                  <a:gd name="T35" fmla="*/ 2147483646 h 156"/>
                  <a:gd name="T36" fmla="*/ 2147483646 w 109"/>
                  <a:gd name="T37" fmla="*/ 2147483646 h 156"/>
                  <a:gd name="T38" fmla="*/ 2147483646 w 109"/>
                  <a:gd name="T39" fmla="*/ 2147483646 h 156"/>
                  <a:gd name="T40" fmla="*/ 2147483646 w 109"/>
                  <a:gd name="T41" fmla="*/ 2147483646 h 156"/>
                  <a:gd name="T42" fmla="*/ 2147483646 w 109"/>
                  <a:gd name="T43" fmla="*/ 2147483646 h 156"/>
                  <a:gd name="T44" fmla="*/ 2147483646 w 109"/>
                  <a:gd name="T45" fmla="*/ 2147483646 h 156"/>
                  <a:gd name="T46" fmla="*/ 2147483646 w 109"/>
                  <a:gd name="T47" fmla="*/ 2147483646 h 156"/>
                  <a:gd name="T48" fmla="*/ 0 w 109"/>
                  <a:gd name="T49" fmla="*/ 0 h 15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109" h="156">
                    <a:moveTo>
                      <a:pt x="0" y="0"/>
                    </a:moveTo>
                    <a:lnTo>
                      <a:pt x="5" y="1"/>
                    </a:lnTo>
                    <a:lnTo>
                      <a:pt x="18" y="5"/>
                    </a:lnTo>
                    <a:lnTo>
                      <a:pt x="37" y="12"/>
                    </a:lnTo>
                    <a:lnTo>
                      <a:pt x="58" y="24"/>
                    </a:lnTo>
                    <a:lnTo>
                      <a:pt x="78" y="44"/>
                    </a:lnTo>
                    <a:lnTo>
                      <a:pt x="96" y="71"/>
                    </a:lnTo>
                    <a:lnTo>
                      <a:pt x="107" y="108"/>
                    </a:lnTo>
                    <a:lnTo>
                      <a:pt x="109" y="156"/>
                    </a:lnTo>
                    <a:lnTo>
                      <a:pt x="105" y="156"/>
                    </a:lnTo>
                    <a:lnTo>
                      <a:pt x="99" y="156"/>
                    </a:lnTo>
                    <a:lnTo>
                      <a:pt x="93" y="156"/>
                    </a:lnTo>
                    <a:lnTo>
                      <a:pt x="87" y="154"/>
                    </a:lnTo>
                    <a:lnTo>
                      <a:pt x="81" y="153"/>
                    </a:lnTo>
                    <a:lnTo>
                      <a:pt x="74" y="150"/>
                    </a:lnTo>
                    <a:lnTo>
                      <a:pt x="66" y="145"/>
                    </a:lnTo>
                    <a:lnTo>
                      <a:pt x="58" y="139"/>
                    </a:lnTo>
                    <a:lnTo>
                      <a:pt x="53" y="126"/>
                    </a:lnTo>
                    <a:lnTo>
                      <a:pt x="53" y="111"/>
                    </a:lnTo>
                    <a:lnTo>
                      <a:pt x="56" y="96"/>
                    </a:lnTo>
                    <a:lnTo>
                      <a:pt x="59" y="80"/>
                    </a:lnTo>
                    <a:lnTo>
                      <a:pt x="56" y="62"/>
                    </a:lnTo>
                    <a:lnTo>
                      <a:pt x="48" y="43"/>
                    </a:lnTo>
                    <a:lnTo>
                      <a:pt x="31" y="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" name="Freeform 8"/>
              <p:cNvSpPr>
                <a:spLocks/>
              </p:cNvSpPr>
              <p:nvPr userDrawn="1"/>
            </p:nvSpPr>
            <p:spPr bwMode="ltGray">
              <a:xfrm rot="12185230" flipV="1">
                <a:off x="3845" y="2207"/>
                <a:ext cx="103" cy="209"/>
              </a:xfrm>
              <a:custGeom>
                <a:avLst/>
                <a:gdLst>
                  <a:gd name="T0" fmla="*/ 2147483646 w 46"/>
                  <a:gd name="T1" fmla="*/ 0 h 94"/>
                  <a:gd name="T2" fmla="*/ 2147483646 w 46"/>
                  <a:gd name="T3" fmla="*/ 2147483646 h 94"/>
                  <a:gd name="T4" fmla="*/ 2147483646 w 46"/>
                  <a:gd name="T5" fmla="*/ 2147483646 h 94"/>
                  <a:gd name="T6" fmla="*/ 2147483646 w 46"/>
                  <a:gd name="T7" fmla="*/ 2147483646 h 94"/>
                  <a:gd name="T8" fmla="*/ 0 w 46"/>
                  <a:gd name="T9" fmla="*/ 2147483646 h 94"/>
                  <a:gd name="T10" fmla="*/ 2147483646 w 46"/>
                  <a:gd name="T11" fmla="*/ 2147483646 h 94"/>
                  <a:gd name="T12" fmla="*/ 2147483646 w 46"/>
                  <a:gd name="T13" fmla="*/ 2147483646 h 94"/>
                  <a:gd name="T14" fmla="*/ 2147483646 w 46"/>
                  <a:gd name="T15" fmla="*/ 2147483646 h 94"/>
                  <a:gd name="T16" fmla="*/ 2147483646 w 46"/>
                  <a:gd name="T17" fmla="*/ 2147483646 h 94"/>
                  <a:gd name="T18" fmla="*/ 2147483646 w 46"/>
                  <a:gd name="T19" fmla="*/ 2147483646 h 94"/>
                  <a:gd name="T20" fmla="*/ 2147483646 w 46"/>
                  <a:gd name="T21" fmla="*/ 2147483646 h 94"/>
                  <a:gd name="T22" fmla="*/ 2147483646 w 46"/>
                  <a:gd name="T23" fmla="*/ 2147483646 h 94"/>
                  <a:gd name="T24" fmla="*/ 2147483646 w 46"/>
                  <a:gd name="T25" fmla="*/ 0 h 9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46" h="94">
                    <a:moveTo>
                      <a:pt x="31" y="0"/>
                    </a:moveTo>
                    <a:lnTo>
                      <a:pt x="20" y="38"/>
                    </a:lnTo>
                    <a:lnTo>
                      <a:pt x="15" y="62"/>
                    </a:lnTo>
                    <a:lnTo>
                      <a:pt x="11" y="79"/>
                    </a:lnTo>
                    <a:lnTo>
                      <a:pt x="0" y="94"/>
                    </a:lnTo>
                    <a:lnTo>
                      <a:pt x="12" y="88"/>
                    </a:lnTo>
                    <a:lnTo>
                      <a:pt x="23" y="80"/>
                    </a:lnTo>
                    <a:lnTo>
                      <a:pt x="32" y="69"/>
                    </a:lnTo>
                    <a:lnTo>
                      <a:pt x="40" y="57"/>
                    </a:lnTo>
                    <a:lnTo>
                      <a:pt x="45" y="44"/>
                    </a:lnTo>
                    <a:lnTo>
                      <a:pt x="46" y="30"/>
                    </a:lnTo>
                    <a:lnTo>
                      <a:pt x="42" y="15"/>
                    </a:lnTo>
                    <a:lnTo>
                      <a:pt x="3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" name="Freeform 9"/>
              <p:cNvSpPr>
                <a:spLocks/>
              </p:cNvSpPr>
              <p:nvPr userDrawn="1"/>
            </p:nvSpPr>
            <p:spPr bwMode="ltGray">
              <a:xfrm rot="12185230" flipV="1">
                <a:off x="3895" y="1325"/>
                <a:ext cx="120" cy="90"/>
              </a:xfrm>
              <a:custGeom>
                <a:avLst/>
                <a:gdLst>
                  <a:gd name="T0" fmla="*/ 0 w 54"/>
                  <a:gd name="T1" fmla="*/ 0 h 40"/>
                  <a:gd name="T2" fmla="*/ 845611807 w 54"/>
                  <a:gd name="T3" fmla="*/ 1396139510 h 40"/>
                  <a:gd name="T4" fmla="*/ 2147483646 w 54"/>
                  <a:gd name="T5" fmla="*/ 2147483646 h 40"/>
                  <a:gd name="T6" fmla="*/ 2147483646 w 54"/>
                  <a:gd name="T7" fmla="*/ 2147483646 h 40"/>
                  <a:gd name="T8" fmla="*/ 2147483646 w 54"/>
                  <a:gd name="T9" fmla="*/ 2147483646 h 40"/>
                  <a:gd name="T10" fmla="*/ 2147483646 w 54"/>
                  <a:gd name="T11" fmla="*/ 2147483646 h 40"/>
                  <a:gd name="T12" fmla="*/ 2147483646 w 54"/>
                  <a:gd name="T13" fmla="*/ 2147483646 h 40"/>
                  <a:gd name="T14" fmla="*/ 2147483646 w 54"/>
                  <a:gd name="T15" fmla="*/ 2147483646 h 40"/>
                  <a:gd name="T16" fmla="*/ 2147483646 w 54"/>
                  <a:gd name="T17" fmla="*/ 2147483646 h 40"/>
                  <a:gd name="T18" fmla="*/ 2147483646 w 54"/>
                  <a:gd name="T19" fmla="*/ 2147483646 h 40"/>
                  <a:gd name="T20" fmla="*/ 2147483646 w 54"/>
                  <a:gd name="T21" fmla="*/ 2147483646 h 40"/>
                  <a:gd name="T22" fmla="*/ 2147483646 w 54"/>
                  <a:gd name="T23" fmla="*/ 2147483646 h 40"/>
                  <a:gd name="T24" fmla="*/ 2147483646 w 54"/>
                  <a:gd name="T25" fmla="*/ 2147483646 h 40"/>
                  <a:gd name="T26" fmla="*/ 2147483646 w 54"/>
                  <a:gd name="T27" fmla="*/ 2147483646 h 40"/>
                  <a:gd name="T28" fmla="*/ 2147483646 w 54"/>
                  <a:gd name="T29" fmla="*/ 2147483646 h 40"/>
                  <a:gd name="T30" fmla="*/ 2147483646 w 54"/>
                  <a:gd name="T31" fmla="*/ 2147483646 h 40"/>
                  <a:gd name="T32" fmla="*/ 0 w 54"/>
                  <a:gd name="T33" fmla="*/ 0 h 40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54" h="40">
                    <a:moveTo>
                      <a:pt x="0" y="0"/>
                    </a:moveTo>
                    <a:lnTo>
                      <a:pt x="1" y="1"/>
                    </a:lnTo>
                    <a:lnTo>
                      <a:pt x="6" y="3"/>
                    </a:lnTo>
                    <a:lnTo>
                      <a:pt x="13" y="8"/>
                    </a:lnTo>
                    <a:lnTo>
                      <a:pt x="21" y="12"/>
                    </a:lnTo>
                    <a:lnTo>
                      <a:pt x="29" y="15"/>
                    </a:lnTo>
                    <a:lnTo>
                      <a:pt x="38" y="17"/>
                    </a:lnTo>
                    <a:lnTo>
                      <a:pt x="46" y="18"/>
                    </a:lnTo>
                    <a:lnTo>
                      <a:pt x="54" y="16"/>
                    </a:lnTo>
                    <a:lnTo>
                      <a:pt x="53" y="25"/>
                    </a:lnTo>
                    <a:lnTo>
                      <a:pt x="50" y="33"/>
                    </a:lnTo>
                    <a:lnTo>
                      <a:pt x="44" y="38"/>
                    </a:lnTo>
                    <a:lnTo>
                      <a:pt x="37" y="40"/>
                    </a:lnTo>
                    <a:lnTo>
                      <a:pt x="28" y="39"/>
                    </a:lnTo>
                    <a:lnTo>
                      <a:pt x="19" y="32"/>
                    </a:lnTo>
                    <a:lnTo>
                      <a:pt x="10" y="2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" name="Freeform 10"/>
              <p:cNvSpPr>
                <a:spLocks/>
              </p:cNvSpPr>
              <p:nvPr userDrawn="1"/>
            </p:nvSpPr>
            <p:spPr bwMode="ltGray">
              <a:xfrm rot="12185230" flipV="1">
                <a:off x="3010" y="2344"/>
                <a:ext cx="330" cy="2059"/>
              </a:xfrm>
              <a:custGeom>
                <a:avLst/>
                <a:gdLst>
                  <a:gd name="T0" fmla="*/ 0 w 149"/>
                  <a:gd name="T1" fmla="*/ 0 h 704"/>
                  <a:gd name="T2" fmla="*/ 2147483646 w 149"/>
                  <a:gd name="T3" fmla="*/ 2147483646 h 704"/>
                  <a:gd name="T4" fmla="*/ 2147483646 w 149"/>
                  <a:gd name="T5" fmla="*/ 2147483646 h 704"/>
                  <a:gd name="T6" fmla="*/ 2147483646 w 149"/>
                  <a:gd name="T7" fmla="*/ 2147483646 h 704"/>
                  <a:gd name="T8" fmla="*/ 2147483646 w 149"/>
                  <a:gd name="T9" fmla="*/ 2147483646 h 704"/>
                  <a:gd name="T10" fmla="*/ 2147483646 w 149"/>
                  <a:gd name="T11" fmla="*/ 2147483646 h 704"/>
                  <a:gd name="T12" fmla="*/ 2147483646 w 149"/>
                  <a:gd name="T13" fmla="*/ 2147483646 h 704"/>
                  <a:gd name="T14" fmla="*/ 2147483646 w 149"/>
                  <a:gd name="T15" fmla="*/ 2147483646 h 704"/>
                  <a:gd name="T16" fmla="*/ 2147483646 w 149"/>
                  <a:gd name="T17" fmla="*/ 2147483646 h 704"/>
                  <a:gd name="T18" fmla="*/ 2147483646 w 149"/>
                  <a:gd name="T19" fmla="*/ 2147483646 h 704"/>
                  <a:gd name="T20" fmla="*/ 2147483646 w 149"/>
                  <a:gd name="T21" fmla="*/ 2147483646 h 704"/>
                  <a:gd name="T22" fmla="*/ 2147483646 w 149"/>
                  <a:gd name="T23" fmla="*/ 2147483646 h 704"/>
                  <a:gd name="T24" fmla="*/ 2147483646 w 149"/>
                  <a:gd name="T25" fmla="*/ 2147483646 h 704"/>
                  <a:gd name="T26" fmla="*/ 2147483646 w 149"/>
                  <a:gd name="T27" fmla="*/ 2147483646 h 704"/>
                  <a:gd name="T28" fmla="*/ 2147483646 w 149"/>
                  <a:gd name="T29" fmla="*/ 2147483646 h 704"/>
                  <a:gd name="T30" fmla="*/ 2147483646 w 149"/>
                  <a:gd name="T31" fmla="*/ 2147483646 h 704"/>
                  <a:gd name="T32" fmla="*/ 2147483646 w 149"/>
                  <a:gd name="T33" fmla="*/ 2147483646 h 704"/>
                  <a:gd name="T34" fmla="*/ 2147483646 w 149"/>
                  <a:gd name="T35" fmla="*/ 2147483646 h 704"/>
                  <a:gd name="T36" fmla="*/ 2147483646 w 149"/>
                  <a:gd name="T37" fmla="*/ 2147483646 h 704"/>
                  <a:gd name="T38" fmla="*/ 2147483646 w 149"/>
                  <a:gd name="T39" fmla="*/ 2147483646 h 704"/>
                  <a:gd name="T40" fmla="*/ 2147483646 w 149"/>
                  <a:gd name="T41" fmla="*/ 2147483646 h 704"/>
                  <a:gd name="T42" fmla="*/ 2147483646 w 149"/>
                  <a:gd name="T43" fmla="*/ 2147483646 h 704"/>
                  <a:gd name="T44" fmla="*/ 2147483646 w 149"/>
                  <a:gd name="T45" fmla="*/ 2147483646 h 704"/>
                  <a:gd name="T46" fmla="*/ 2147483646 w 149"/>
                  <a:gd name="T47" fmla="*/ 2147483646 h 704"/>
                  <a:gd name="T48" fmla="*/ 2147483646 w 149"/>
                  <a:gd name="T49" fmla="*/ 2147483646 h 704"/>
                  <a:gd name="T50" fmla="*/ 2147483646 w 149"/>
                  <a:gd name="T51" fmla="*/ 2147483646 h 704"/>
                  <a:gd name="T52" fmla="*/ 2147483646 w 149"/>
                  <a:gd name="T53" fmla="*/ 2147483646 h 704"/>
                  <a:gd name="T54" fmla="*/ 2147483646 w 149"/>
                  <a:gd name="T55" fmla="*/ 2147483646 h 704"/>
                  <a:gd name="T56" fmla="*/ 2147483646 w 149"/>
                  <a:gd name="T57" fmla="*/ 2147483646 h 704"/>
                  <a:gd name="T58" fmla="*/ 2147483646 w 149"/>
                  <a:gd name="T59" fmla="*/ 2147483646 h 704"/>
                  <a:gd name="T60" fmla="*/ 2147483646 w 149"/>
                  <a:gd name="T61" fmla="*/ 2147483646 h 704"/>
                  <a:gd name="T62" fmla="*/ 2147483646 w 149"/>
                  <a:gd name="T63" fmla="*/ 2147483646 h 704"/>
                  <a:gd name="T64" fmla="*/ 2147483646 w 149"/>
                  <a:gd name="T65" fmla="*/ 2147483646 h 704"/>
                  <a:gd name="T66" fmla="*/ 2147483646 w 149"/>
                  <a:gd name="T67" fmla="*/ 2147483646 h 704"/>
                  <a:gd name="T68" fmla="*/ 2147483646 w 149"/>
                  <a:gd name="T69" fmla="*/ 2147483646 h 704"/>
                  <a:gd name="T70" fmla="*/ 2147483646 w 149"/>
                  <a:gd name="T71" fmla="*/ 2147483646 h 704"/>
                  <a:gd name="T72" fmla="*/ 2147483646 w 149"/>
                  <a:gd name="T73" fmla="*/ 2147483646 h 704"/>
                  <a:gd name="T74" fmla="*/ 2147483646 w 149"/>
                  <a:gd name="T75" fmla="*/ 2147483646 h 704"/>
                  <a:gd name="T76" fmla="*/ 2147483646 w 149"/>
                  <a:gd name="T77" fmla="*/ 2147483646 h 704"/>
                  <a:gd name="T78" fmla="*/ 2147483646 w 149"/>
                  <a:gd name="T79" fmla="*/ 2147483646 h 704"/>
                  <a:gd name="T80" fmla="*/ 2147483646 w 149"/>
                  <a:gd name="T81" fmla="*/ 2147483646 h 704"/>
                  <a:gd name="T82" fmla="*/ 0 w 149"/>
                  <a:gd name="T83" fmla="*/ 0 h 704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0" t="0" r="r" b="b"/>
                <a:pathLst>
                  <a:path w="149" h="704">
                    <a:moveTo>
                      <a:pt x="0" y="0"/>
                    </a:moveTo>
                    <a:lnTo>
                      <a:pt x="6" y="6"/>
                    </a:lnTo>
                    <a:lnTo>
                      <a:pt x="16" y="14"/>
                    </a:lnTo>
                    <a:lnTo>
                      <a:pt x="28" y="24"/>
                    </a:lnTo>
                    <a:lnTo>
                      <a:pt x="41" y="37"/>
                    </a:lnTo>
                    <a:lnTo>
                      <a:pt x="58" y="53"/>
                    </a:lnTo>
                    <a:lnTo>
                      <a:pt x="73" y="70"/>
                    </a:lnTo>
                    <a:lnTo>
                      <a:pt x="88" y="90"/>
                    </a:lnTo>
                    <a:lnTo>
                      <a:pt x="100" y="113"/>
                    </a:lnTo>
                    <a:lnTo>
                      <a:pt x="112" y="137"/>
                    </a:lnTo>
                    <a:lnTo>
                      <a:pt x="120" y="165"/>
                    </a:lnTo>
                    <a:lnTo>
                      <a:pt x="124" y="196"/>
                    </a:lnTo>
                    <a:lnTo>
                      <a:pt x="126" y="228"/>
                    </a:lnTo>
                    <a:lnTo>
                      <a:pt x="120" y="264"/>
                    </a:lnTo>
                    <a:lnTo>
                      <a:pt x="109" y="302"/>
                    </a:lnTo>
                    <a:lnTo>
                      <a:pt x="92" y="342"/>
                    </a:lnTo>
                    <a:lnTo>
                      <a:pt x="67" y="386"/>
                    </a:lnTo>
                    <a:lnTo>
                      <a:pt x="39" y="436"/>
                    </a:lnTo>
                    <a:lnTo>
                      <a:pt x="21" y="482"/>
                    </a:lnTo>
                    <a:lnTo>
                      <a:pt x="10" y="525"/>
                    </a:lnTo>
                    <a:lnTo>
                      <a:pt x="6" y="566"/>
                    </a:lnTo>
                    <a:lnTo>
                      <a:pt x="6" y="605"/>
                    </a:lnTo>
                    <a:lnTo>
                      <a:pt x="8" y="641"/>
                    </a:lnTo>
                    <a:lnTo>
                      <a:pt x="12" y="673"/>
                    </a:lnTo>
                    <a:lnTo>
                      <a:pt x="14" y="704"/>
                    </a:lnTo>
                    <a:lnTo>
                      <a:pt x="41" y="688"/>
                    </a:lnTo>
                    <a:lnTo>
                      <a:pt x="39" y="680"/>
                    </a:lnTo>
                    <a:lnTo>
                      <a:pt x="36" y="657"/>
                    </a:lnTo>
                    <a:lnTo>
                      <a:pt x="33" y="622"/>
                    </a:lnTo>
                    <a:lnTo>
                      <a:pt x="35" y="575"/>
                    </a:lnTo>
                    <a:lnTo>
                      <a:pt x="41" y="519"/>
                    </a:lnTo>
                    <a:lnTo>
                      <a:pt x="58" y="455"/>
                    </a:lnTo>
                    <a:lnTo>
                      <a:pt x="86" y="386"/>
                    </a:lnTo>
                    <a:lnTo>
                      <a:pt x="129" y="313"/>
                    </a:lnTo>
                    <a:lnTo>
                      <a:pt x="143" y="279"/>
                    </a:lnTo>
                    <a:lnTo>
                      <a:pt x="149" y="235"/>
                    </a:lnTo>
                    <a:lnTo>
                      <a:pt x="144" y="184"/>
                    </a:lnTo>
                    <a:lnTo>
                      <a:pt x="131" y="134"/>
                    </a:lnTo>
                    <a:lnTo>
                      <a:pt x="109" y="85"/>
                    </a:lnTo>
                    <a:lnTo>
                      <a:pt x="81" y="44"/>
                    </a:lnTo>
                    <a:lnTo>
                      <a:pt x="44" y="1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6" name="Freeform 11"/>
            <p:cNvSpPr>
              <a:spLocks/>
            </p:cNvSpPr>
            <p:nvPr userDrawn="1"/>
          </p:nvSpPr>
          <p:spPr bwMode="ltGray">
            <a:xfrm rot="373331" flipH="1">
              <a:off x="22" y="1957"/>
              <a:ext cx="323" cy="649"/>
            </a:xfrm>
            <a:custGeom>
              <a:avLst/>
              <a:gdLst>
                <a:gd name="T0" fmla="*/ 2147483646 w 128"/>
                <a:gd name="T1" fmla="*/ 0 h 217"/>
                <a:gd name="T2" fmla="*/ 2147483646 w 128"/>
                <a:gd name="T3" fmla="*/ 2147483646 h 217"/>
                <a:gd name="T4" fmla="*/ 2147483646 w 128"/>
                <a:gd name="T5" fmla="*/ 2147483646 h 217"/>
                <a:gd name="T6" fmla="*/ 2147483646 w 128"/>
                <a:gd name="T7" fmla="*/ 2147483646 h 217"/>
                <a:gd name="T8" fmla="*/ 2147483646 w 128"/>
                <a:gd name="T9" fmla="*/ 2147483646 h 217"/>
                <a:gd name="T10" fmla="*/ 2147483646 w 128"/>
                <a:gd name="T11" fmla="*/ 2147483646 h 217"/>
                <a:gd name="T12" fmla="*/ 2147483646 w 128"/>
                <a:gd name="T13" fmla="*/ 2147483646 h 217"/>
                <a:gd name="T14" fmla="*/ 2147483646 w 128"/>
                <a:gd name="T15" fmla="*/ 2147483646 h 217"/>
                <a:gd name="T16" fmla="*/ 2147483646 w 128"/>
                <a:gd name="T17" fmla="*/ 2147483646 h 217"/>
                <a:gd name="T18" fmla="*/ 2147483646 w 128"/>
                <a:gd name="T19" fmla="*/ 2147483646 h 217"/>
                <a:gd name="T20" fmla="*/ 2147483646 w 128"/>
                <a:gd name="T21" fmla="*/ 2147483646 h 217"/>
                <a:gd name="T22" fmla="*/ 2147483646 w 128"/>
                <a:gd name="T23" fmla="*/ 2147483646 h 217"/>
                <a:gd name="T24" fmla="*/ 2147483646 w 128"/>
                <a:gd name="T25" fmla="*/ 2147483646 h 217"/>
                <a:gd name="T26" fmla="*/ 2147483646 w 128"/>
                <a:gd name="T27" fmla="*/ 2147483646 h 217"/>
                <a:gd name="T28" fmla="*/ 2147483646 w 128"/>
                <a:gd name="T29" fmla="*/ 2147483646 h 217"/>
                <a:gd name="T30" fmla="*/ 0 w 128"/>
                <a:gd name="T31" fmla="*/ 2147483646 h 217"/>
                <a:gd name="T32" fmla="*/ 2147483646 w 128"/>
                <a:gd name="T33" fmla="*/ 2147483646 h 217"/>
                <a:gd name="T34" fmla="*/ 2147483646 w 128"/>
                <a:gd name="T35" fmla="*/ 2147483646 h 217"/>
                <a:gd name="T36" fmla="*/ 2147483646 w 128"/>
                <a:gd name="T37" fmla="*/ 2147483646 h 217"/>
                <a:gd name="T38" fmla="*/ 2147483646 w 128"/>
                <a:gd name="T39" fmla="*/ 2147483646 h 217"/>
                <a:gd name="T40" fmla="*/ 2147483646 w 128"/>
                <a:gd name="T41" fmla="*/ 2147483646 h 217"/>
                <a:gd name="T42" fmla="*/ 2147483646 w 128"/>
                <a:gd name="T43" fmla="*/ 2147483646 h 217"/>
                <a:gd name="T44" fmla="*/ 2147483646 w 128"/>
                <a:gd name="T45" fmla="*/ 2147483646 h 217"/>
                <a:gd name="T46" fmla="*/ 2147483646 w 128"/>
                <a:gd name="T47" fmla="*/ 2147483646 h 217"/>
                <a:gd name="T48" fmla="*/ 2147483646 w 128"/>
                <a:gd name="T49" fmla="*/ 0 h 217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128" h="217">
                  <a:moveTo>
                    <a:pt x="94" y="0"/>
                  </a:moveTo>
                  <a:lnTo>
                    <a:pt x="105" y="9"/>
                  </a:lnTo>
                  <a:lnTo>
                    <a:pt x="115" y="27"/>
                  </a:lnTo>
                  <a:lnTo>
                    <a:pt x="123" y="50"/>
                  </a:lnTo>
                  <a:lnTo>
                    <a:pt x="128" y="78"/>
                  </a:lnTo>
                  <a:lnTo>
                    <a:pt x="127" y="111"/>
                  </a:lnTo>
                  <a:lnTo>
                    <a:pt x="116" y="145"/>
                  </a:lnTo>
                  <a:lnTo>
                    <a:pt x="94" y="181"/>
                  </a:lnTo>
                  <a:lnTo>
                    <a:pt x="60" y="217"/>
                  </a:lnTo>
                  <a:lnTo>
                    <a:pt x="49" y="213"/>
                  </a:lnTo>
                  <a:lnTo>
                    <a:pt x="38" y="210"/>
                  </a:lnTo>
                  <a:lnTo>
                    <a:pt x="26" y="205"/>
                  </a:lnTo>
                  <a:lnTo>
                    <a:pt x="16" y="201"/>
                  </a:lnTo>
                  <a:lnTo>
                    <a:pt x="8" y="196"/>
                  </a:lnTo>
                  <a:lnTo>
                    <a:pt x="2" y="190"/>
                  </a:lnTo>
                  <a:lnTo>
                    <a:pt x="0" y="183"/>
                  </a:lnTo>
                  <a:lnTo>
                    <a:pt x="1" y="178"/>
                  </a:lnTo>
                  <a:lnTo>
                    <a:pt x="13" y="171"/>
                  </a:lnTo>
                  <a:lnTo>
                    <a:pt x="29" y="161"/>
                  </a:lnTo>
                  <a:lnTo>
                    <a:pt x="46" y="150"/>
                  </a:lnTo>
                  <a:lnTo>
                    <a:pt x="63" y="134"/>
                  </a:lnTo>
                  <a:lnTo>
                    <a:pt x="79" y="112"/>
                  </a:lnTo>
                  <a:lnTo>
                    <a:pt x="91" y="83"/>
                  </a:lnTo>
                  <a:lnTo>
                    <a:pt x="97" y="46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Freeform 12"/>
            <p:cNvSpPr>
              <a:spLocks/>
            </p:cNvSpPr>
            <p:nvPr userDrawn="1"/>
          </p:nvSpPr>
          <p:spPr bwMode="ltGray">
            <a:xfrm>
              <a:off x="168" y="1260"/>
              <a:ext cx="1259" cy="1532"/>
            </a:xfrm>
            <a:custGeom>
              <a:avLst/>
              <a:gdLst>
                <a:gd name="T0" fmla="*/ 891 w 1259"/>
                <a:gd name="T1" fmla="*/ 1532 h 1532"/>
                <a:gd name="T2" fmla="*/ 954 w 1259"/>
                <a:gd name="T3" fmla="*/ 1452 h 1532"/>
                <a:gd name="T4" fmla="*/ 1032 w 1259"/>
                <a:gd name="T5" fmla="*/ 1338 h 1532"/>
                <a:gd name="T6" fmla="*/ 1115 w 1259"/>
                <a:gd name="T7" fmla="*/ 1188 h 1532"/>
                <a:gd name="T8" fmla="*/ 1194 w 1259"/>
                <a:gd name="T9" fmla="*/ 1023 h 1532"/>
                <a:gd name="T10" fmla="*/ 1244 w 1259"/>
                <a:gd name="T11" fmla="*/ 841 h 1532"/>
                <a:gd name="T12" fmla="*/ 1259 w 1259"/>
                <a:gd name="T13" fmla="*/ 647 h 1532"/>
                <a:gd name="T14" fmla="*/ 1230 w 1259"/>
                <a:gd name="T15" fmla="*/ 463 h 1532"/>
                <a:gd name="T16" fmla="*/ 1140 w 1259"/>
                <a:gd name="T17" fmla="*/ 294 h 1532"/>
                <a:gd name="T18" fmla="*/ 1043 w 1259"/>
                <a:gd name="T19" fmla="*/ 190 h 1532"/>
                <a:gd name="T20" fmla="*/ 961 w 1259"/>
                <a:gd name="T21" fmla="*/ 109 h 1532"/>
                <a:gd name="T22" fmla="*/ 894 w 1259"/>
                <a:gd name="T23" fmla="*/ 65 h 1532"/>
                <a:gd name="T24" fmla="*/ 786 w 1259"/>
                <a:gd name="T25" fmla="*/ 18 h 1532"/>
                <a:gd name="T26" fmla="*/ 642 w 1259"/>
                <a:gd name="T27" fmla="*/ 0 h 1532"/>
                <a:gd name="T28" fmla="*/ 440 w 1259"/>
                <a:gd name="T29" fmla="*/ 23 h 1532"/>
                <a:gd name="T30" fmla="*/ 366 w 1259"/>
                <a:gd name="T31" fmla="*/ 44 h 1532"/>
                <a:gd name="T32" fmla="*/ 292 w 1259"/>
                <a:gd name="T33" fmla="*/ 58 h 1532"/>
                <a:gd name="T34" fmla="*/ 229 w 1259"/>
                <a:gd name="T35" fmla="*/ 79 h 1532"/>
                <a:gd name="T36" fmla="*/ 178 w 1259"/>
                <a:gd name="T37" fmla="*/ 103 h 1532"/>
                <a:gd name="T38" fmla="*/ 127 w 1259"/>
                <a:gd name="T39" fmla="*/ 127 h 1532"/>
                <a:gd name="T40" fmla="*/ 82 w 1259"/>
                <a:gd name="T41" fmla="*/ 158 h 1532"/>
                <a:gd name="T42" fmla="*/ 41 w 1259"/>
                <a:gd name="T43" fmla="*/ 197 h 1532"/>
                <a:gd name="T44" fmla="*/ 0 w 1259"/>
                <a:gd name="T45" fmla="*/ 243 h 1532"/>
                <a:gd name="T46" fmla="*/ 76 w 1259"/>
                <a:gd name="T47" fmla="*/ 215 h 1532"/>
                <a:gd name="T48" fmla="*/ 144 w 1259"/>
                <a:gd name="T49" fmla="*/ 194 h 1532"/>
                <a:gd name="T50" fmla="*/ 212 w 1259"/>
                <a:gd name="T51" fmla="*/ 179 h 1532"/>
                <a:gd name="T52" fmla="*/ 280 w 1259"/>
                <a:gd name="T53" fmla="*/ 164 h 1532"/>
                <a:gd name="T54" fmla="*/ 336 w 1259"/>
                <a:gd name="T55" fmla="*/ 149 h 1532"/>
                <a:gd name="T56" fmla="*/ 397 w 1259"/>
                <a:gd name="T57" fmla="*/ 149 h 1532"/>
                <a:gd name="T58" fmla="*/ 458 w 1259"/>
                <a:gd name="T59" fmla="*/ 141 h 1532"/>
                <a:gd name="T60" fmla="*/ 511 w 1259"/>
                <a:gd name="T61" fmla="*/ 146 h 1532"/>
                <a:gd name="T62" fmla="*/ 565 w 1259"/>
                <a:gd name="T63" fmla="*/ 152 h 1532"/>
                <a:gd name="T64" fmla="*/ 618 w 1259"/>
                <a:gd name="T65" fmla="*/ 166 h 1532"/>
                <a:gd name="T66" fmla="*/ 669 w 1259"/>
                <a:gd name="T67" fmla="*/ 186 h 1532"/>
                <a:gd name="T68" fmla="*/ 715 w 1259"/>
                <a:gd name="T69" fmla="*/ 205 h 1532"/>
                <a:gd name="T70" fmla="*/ 760 w 1259"/>
                <a:gd name="T71" fmla="*/ 239 h 1532"/>
                <a:gd name="T72" fmla="*/ 811 w 1259"/>
                <a:gd name="T73" fmla="*/ 267 h 1532"/>
                <a:gd name="T74" fmla="*/ 855 w 1259"/>
                <a:gd name="T75" fmla="*/ 307 h 1532"/>
                <a:gd name="T76" fmla="*/ 899 w 1259"/>
                <a:gd name="T77" fmla="*/ 348 h 1532"/>
                <a:gd name="T78" fmla="*/ 971 w 1259"/>
                <a:gd name="T79" fmla="*/ 464 h 1532"/>
                <a:gd name="T80" fmla="*/ 1016 w 1259"/>
                <a:gd name="T81" fmla="*/ 606 h 1532"/>
                <a:gd name="T82" fmla="*/ 1027 w 1259"/>
                <a:gd name="T83" fmla="*/ 774 h 1532"/>
                <a:gd name="T84" fmla="*/ 1022 w 1259"/>
                <a:gd name="T85" fmla="*/ 939 h 1532"/>
                <a:gd name="T86" fmla="*/ 1002 w 1259"/>
                <a:gd name="T87" fmla="*/ 1117 h 1532"/>
                <a:gd name="T88" fmla="*/ 966 w 1259"/>
                <a:gd name="T89" fmla="*/ 1279 h 1532"/>
                <a:gd name="T90" fmla="*/ 933 w 1259"/>
                <a:gd name="T91" fmla="*/ 1421 h 1532"/>
                <a:gd name="T92" fmla="*/ 891 w 1259"/>
                <a:gd name="T93" fmla="*/ 1532 h 1532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1259" h="1532">
                  <a:moveTo>
                    <a:pt x="891" y="1532"/>
                  </a:moveTo>
                  <a:lnTo>
                    <a:pt x="954" y="1452"/>
                  </a:lnTo>
                  <a:lnTo>
                    <a:pt x="1032" y="1338"/>
                  </a:lnTo>
                  <a:lnTo>
                    <a:pt x="1115" y="1188"/>
                  </a:lnTo>
                  <a:lnTo>
                    <a:pt x="1194" y="1023"/>
                  </a:lnTo>
                  <a:lnTo>
                    <a:pt x="1244" y="841"/>
                  </a:lnTo>
                  <a:lnTo>
                    <a:pt x="1259" y="647"/>
                  </a:lnTo>
                  <a:lnTo>
                    <a:pt x="1230" y="463"/>
                  </a:lnTo>
                  <a:lnTo>
                    <a:pt x="1140" y="294"/>
                  </a:lnTo>
                  <a:lnTo>
                    <a:pt x="1043" y="190"/>
                  </a:lnTo>
                  <a:lnTo>
                    <a:pt x="961" y="109"/>
                  </a:lnTo>
                  <a:lnTo>
                    <a:pt x="894" y="65"/>
                  </a:lnTo>
                  <a:lnTo>
                    <a:pt x="786" y="18"/>
                  </a:lnTo>
                  <a:lnTo>
                    <a:pt x="642" y="0"/>
                  </a:lnTo>
                  <a:lnTo>
                    <a:pt x="440" y="23"/>
                  </a:lnTo>
                  <a:lnTo>
                    <a:pt x="366" y="44"/>
                  </a:lnTo>
                  <a:lnTo>
                    <a:pt x="292" y="58"/>
                  </a:lnTo>
                  <a:lnTo>
                    <a:pt x="229" y="79"/>
                  </a:lnTo>
                  <a:lnTo>
                    <a:pt x="178" y="103"/>
                  </a:lnTo>
                  <a:lnTo>
                    <a:pt x="127" y="127"/>
                  </a:lnTo>
                  <a:lnTo>
                    <a:pt x="82" y="158"/>
                  </a:lnTo>
                  <a:lnTo>
                    <a:pt x="41" y="197"/>
                  </a:lnTo>
                  <a:lnTo>
                    <a:pt x="0" y="243"/>
                  </a:lnTo>
                  <a:lnTo>
                    <a:pt x="76" y="215"/>
                  </a:lnTo>
                  <a:lnTo>
                    <a:pt x="144" y="194"/>
                  </a:lnTo>
                  <a:lnTo>
                    <a:pt x="212" y="179"/>
                  </a:lnTo>
                  <a:lnTo>
                    <a:pt x="280" y="164"/>
                  </a:lnTo>
                  <a:lnTo>
                    <a:pt x="336" y="149"/>
                  </a:lnTo>
                  <a:lnTo>
                    <a:pt x="397" y="149"/>
                  </a:lnTo>
                  <a:lnTo>
                    <a:pt x="458" y="141"/>
                  </a:lnTo>
                  <a:lnTo>
                    <a:pt x="511" y="146"/>
                  </a:lnTo>
                  <a:lnTo>
                    <a:pt x="565" y="152"/>
                  </a:lnTo>
                  <a:lnTo>
                    <a:pt x="618" y="166"/>
                  </a:lnTo>
                  <a:lnTo>
                    <a:pt x="669" y="186"/>
                  </a:lnTo>
                  <a:lnTo>
                    <a:pt x="715" y="205"/>
                  </a:lnTo>
                  <a:lnTo>
                    <a:pt x="760" y="239"/>
                  </a:lnTo>
                  <a:lnTo>
                    <a:pt x="811" y="267"/>
                  </a:lnTo>
                  <a:lnTo>
                    <a:pt x="855" y="307"/>
                  </a:lnTo>
                  <a:lnTo>
                    <a:pt x="899" y="348"/>
                  </a:lnTo>
                  <a:lnTo>
                    <a:pt x="971" y="464"/>
                  </a:lnTo>
                  <a:lnTo>
                    <a:pt x="1016" y="606"/>
                  </a:lnTo>
                  <a:lnTo>
                    <a:pt x="1027" y="774"/>
                  </a:lnTo>
                  <a:lnTo>
                    <a:pt x="1022" y="939"/>
                  </a:lnTo>
                  <a:lnTo>
                    <a:pt x="1002" y="1117"/>
                  </a:lnTo>
                  <a:lnTo>
                    <a:pt x="966" y="1279"/>
                  </a:lnTo>
                  <a:lnTo>
                    <a:pt x="933" y="1421"/>
                  </a:lnTo>
                  <a:lnTo>
                    <a:pt x="891" y="1532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Freeform 13"/>
            <p:cNvSpPr>
              <a:spLocks/>
            </p:cNvSpPr>
            <p:nvPr userDrawn="1"/>
          </p:nvSpPr>
          <p:spPr bwMode="ltGray">
            <a:xfrm>
              <a:off x="0" y="2610"/>
              <a:ext cx="801" cy="459"/>
            </a:xfrm>
            <a:custGeom>
              <a:avLst/>
              <a:gdLst>
                <a:gd name="T0" fmla="*/ 0 w 801"/>
                <a:gd name="T1" fmla="*/ 0 h 459"/>
                <a:gd name="T2" fmla="*/ 37 w 801"/>
                <a:gd name="T3" fmla="*/ 69 h 459"/>
                <a:gd name="T4" fmla="*/ 68 w 801"/>
                <a:gd name="T5" fmla="*/ 132 h 459"/>
                <a:gd name="T6" fmla="*/ 110 w 801"/>
                <a:gd name="T7" fmla="*/ 188 h 459"/>
                <a:gd name="T8" fmla="*/ 149 w 801"/>
                <a:gd name="T9" fmla="*/ 229 h 459"/>
                <a:gd name="T10" fmla="*/ 192 w 801"/>
                <a:gd name="T11" fmla="*/ 278 h 459"/>
                <a:gd name="T12" fmla="*/ 250 w 801"/>
                <a:gd name="T13" fmla="*/ 314 h 459"/>
                <a:gd name="T14" fmla="*/ 308 w 801"/>
                <a:gd name="T15" fmla="*/ 336 h 459"/>
                <a:gd name="T16" fmla="*/ 365 w 801"/>
                <a:gd name="T17" fmla="*/ 365 h 459"/>
                <a:gd name="T18" fmla="*/ 430 w 801"/>
                <a:gd name="T19" fmla="*/ 381 h 459"/>
                <a:gd name="T20" fmla="*/ 501 w 801"/>
                <a:gd name="T21" fmla="*/ 390 h 459"/>
                <a:gd name="T22" fmla="*/ 573 w 801"/>
                <a:gd name="T23" fmla="*/ 392 h 459"/>
                <a:gd name="T24" fmla="*/ 646 w 801"/>
                <a:gd name="T25" fmla="*/ 381 h 459"/>
                <a:gd name="T26" fmla="*/ 726 w 801"/>
                <a:gd name="T27" fmla="*/ 362 h 459"/>
                <a:gd name="T28" fmla="*/ 801 w 801"/>
                <a:gd name="T29" fmla="*/ 335 h 459"/>
                <a:gd name="T30" fmla="*/ 731 w 801"/>
                <a:gd name="T31" fmla="*/ 377 h 459"/>
                <a:gd name="T32" fmla="*/ 662 w 801"/>
                <a:gd name="T33" fmla="*/ 404 h 459"/>
                <a:gd name="T34" fmla="*/ 594 w 801"/>
                <a:gd name="T35" fmla="*/ 432 h 459"/>
                <a:gd name="T36" fmla="*/ 532 w 801"/>
                <a:gd name="T37" fmla="*/ 445 h 459"/>
                <a:gd name="T38" fmla="*/ 471 w 801"/>
                <a:gd name="T39" fmla="*/ 459 h 459"/>
                <a:gd name="T40" fmla="*/ 411 w 801"/>
                <a:gd name="T41" fmla="*/ 458 h 459"/>
                <a:gd name="T42" fmla="*/ 350 w 801"/>
                <a:gd name="T43" fmla="*/ 458 h 459"/>
                <a:gd name="T44" fmla="*/ 291 w 801"/>
                <a:gd name="T45" fmla="*/ 450 h 459"/>
                <a:gd name="T46" fmla="*/ 244 w 801"/>
                <a:gd name="T47" fmla="*/ 436 h 459"/>
                <a:gd name="T48" fmla="*/ 192 w 801"/>
                <a:gd name="T49" fmla="*/ 415 h 459"/>
                <a:gd name="T50" fmla="*/ 145 w 801"/>
                <a:gd name="T51" fmla="*/ 394 h 459"/>
                <a:gd name="T52" fmla="*/ 100 w 801"/>
                <a:gd name="T53" fmla="*/ 373 h 459"/>
                <a:gd name="T54" fmla="*/ 60 w 801"/>
                <a:gd name="T55" fmla="*/ 347 h 459"/>
                <a:gd name="T56" fmla="*/ 0 w 801"/>
                <a:gd name="T57" fmla="*/ 294 h 459"/>
                <a:gd name="T58" fmla="*/ 0 w 801"/>
                <a:gd name="T59" fmla="*/ 0 h 459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801" h="459">
                  <a:moveTo>
                    <a:pt x="0" y="0"/>
                  </a:moveTo>
                  <a:lnTo>
                    <a:pt x="37" y="69"/>
                  </a:lnTo>
                  <a:lnTo>
                    <a:pt x="68" y="132"/>
                  </a:lnTo>
                  <a:lnTo>
                    <a:pt x="110" y="188"/>
                  </a:lnTo>
                  <a:lnTo>
                    <a:pt x="149" y="229"/>
                  </a:lnTo>
                  <a:lnTo>
                    <a:pt x="192" y="278"/>
                  </a:lnTo>
                  <a:lnTo>
                    <a:pt x="250" y="314"/>
                  </a:lnTo>
                  <a:lnTo>
                    <a:pt x="308" y="336"/>
                  </a:lnTo>
                  <a:lnTo>
                    <a:pt x="365" y="365"/>
                  </a:lnTo>
                  <a:lnTo>
                    <a:pt x="430" y="381"/>
                  </a:lnTo>
                  <a:lnTo>
                    <a:pt x="501" y="390"/>
                  </a:lnTo>
                  <a:lnTo>
                    <a:pt x="573" y="392"/>
                  </a:lnTo>
                  <a:lnTo>
                    <a:pt x="646" y="381"/>
                  </a:lnTo>
                  <a:lnTo>
                    <a:pt x="726" y="362"/>
                  </a:lnTo>
                  <a:lnTo>
                    <a:pt x="801" y="335"/>
                  </a:lnTo>
                  <a:lnTo>
                    <a:pt x="731" y="377"/>
                  </a:lnTo>
                  <a:lnTo>
                    <a:pt x="662" y="404"/>
                  </a:lnTo>
                  <a:lnTo>
                    <a:pt x="594" y="432"/>
                  </a:lnTo>
                  <a:lnTo>
                    <a:pt x="532" y="445"/>
                  </a:lnTo>
                  <a:lnTo>
                    <a:pt x="471" y="459"/>
                  </a:lnTo>
                  <a:lnTo>
                    <a:pt x="411" y="458"/>
                  </a:lnTo>
                  <a:lnTo>
                    <a:pt x="350" y="458"/>
                  </a:lnTo>
                  <a:lnTo>
                    <a:pt x="291" y="450"/>
                  </a:lnTo>
                  <a:lnTo>
                    <a:pt x="244" y="436"/>
                  </a:lnTo>
                  <a:lnTo>
                    <a:pt x="192" y="415"/>
                  </a:lnTo>
                  <a:lnTo>
                    <a:pt x="145" y="394"/>
                  </a:lnTo>
                  <a:lnTo>
                    <a:pt x="100" y="373"/>
                  </a:lnTo>
                  <a:lnTo>
                    <a:pt x="60" y="347"/>
                  </a:lnTo>
                  <a:lnTo>
                    <a:pt x="0" y="2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Freeform 14"/>
            <p:cNvSpPr>
              <a:spLocks/>
            </p:cNvSpPr>
            <p:nvPr userDrawn="1"/>
          </p:nvSpPr>
          <p:spPr bwMode="ltGray">
            <a:xfrm rot="373331" flipH="1">
              <a:off x="898" y="2855"/>
              <a:ext cx="354" cy="464"/>
            </a:xfrm>
            <a:custGeom>
              <a:avLst/>
              <a:gdLst>
                <a:gd name="T0" fmla="*/ 2147483646 w 117"/>
                <a:gd name="T1" fmla="*/ 0 h 132"/>
                <a:gd name="T2" fmla="*/ 0 w 117"/>
                <a:gd name="T3" fmla="*/ 2147483646 h 132"/>
                <a:gd name="T4" fmla="*/ 2147483646 w 117"/>
                <a:gd name="T5" fmla="*/ 2147483646 h 132"/>
                <a:gd name="T6" fmla="*/ 2147483646 w 117"/>
                <a:gd name="T7" fmla="*/ 2147483646 h 132"/>
                <a:gd name="T8" fmla="*/ 2147483646 w 117"/>
                <a:gd name="T9" fmla="*/ 2147483646 h 132"/>
                <a:gd name="T10" fmla="*/ 2147483646 w 117"/>
                <a:gd name="T11" fmla="*/ 2147483646 h 132"/>
                <a:gd name="T12" fmla="*/ 2147483646 w 117"/>
                <a:gd name="T13" fmla="*/ 2147483646 h 132"/>
                <a:gd name="T14" fmla="*/ 2147483646 w 117"/>
                <a:gd name="T15" fmla="*/ 2147483646 h 132"/>
                <a:gd name="T16" fmla="*/ 2147483646 w 117"/>
                <a:gd name="T17" fmla="*/ 2147483646 h 132"/>
                <a:gd name="T18" fmla="*/ 2147483646 w 117"/>
                <a:gd name="T19" fmla="*/ 2147483646 h 132"/>
                <a:gd name="T20" fmla="*/ 2147483646 w 117"/>
                <a:gd name="T21" fmla="*/ 2147483646 h 132"/>
                <a:gd name="T22" fmla="*/ 2147483646 w 117"/>
                <a:gd name="T23" fmla="*/ 2147483646 h 132"/>
                <a:gd name="T24" fmla="*/ 2147483646 w 117"/>
                <a:gd name="T25" fmla="*/ 2147483646 h 132"/>
                <a:gd name="T26" fmla="*/ 2147483646 w 117"/>
                <a:gd name="T27" fmla="*/ 2147483646 h 132"/>
                <a:gd name="T28" fmla="*/ 2147483646 w 117"/>
                <a:gd name="T29" fmla="*/ 2147483646 h 132"/>
                <a:gd name="T30" fmla="*/ 2147483646 w 117"/>
                <a:gd name="T31" fmla="*/ 2147483646 h 132"/>
                <a:gd name="T32" fmla="*/ 2147483646 w 117"/>
                <a:gd name="T33" fmla="*/ 2147483646 h 132"/>
                <a:gd name="T34" fmla="*/ 2147483646 w 117"/>
                <a:gd name="T35" fmla="*/ 2147483646 h 132"/>
                <a:gd name="T36" fmla="*/ 2147483646 w 117"/>
                <a:gd name="T37" fmla="*/ 2147483646 h 132"/>
                <a:gd name="T38" fmla="*/ 2147483646 w 117"/>
                <a:gd name="T39" fmla="*/ 2147483646 h 132"/>
                <a:gd name="T40" fmla="*/ 2147483646 w 117"/>
                <a:gd name="T41" fmla="*/ 2147483646 h 132"/>
                <a:gd name="T42" fmla="*/ 2147483646 w 117"/>
                <a:gd name="T43" fmla="*/ 2147483646 h 132"/>
                <a:gd name="T44" fmla="*/ 2147483646 w 117"/>
                <a:gd name="T45" fmla="*/ 2147483646 h 132"/>
                <a:gd name="T46" fmla="*/ 2147483646 w 117"/>
                <a:gd name="T47" fmla="*/ 2147483646 h 132"/>
                <a:gd name="T48" fmla="*/ 2147483646 w 117"/>
                <a:gd name="T49" fmla="*/ 2147483646 h 132"/>
                <a:gd name="T50" fmla="*/ 2147483646 w 117"/>
                <a:gd name="T51" fmla="*/ 2147483646 h 132"/>
                <a:gd name="T52" fmla="*/ 2147483646 w 117"/>
                <a:gd name="T53" fmla="*/ 0 h 132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0" t="0" r="r" b="b"/>
              <a:pathLst>
                <a:path w="117" h="132">
                  <a:moveTo>
                    <a:pt x="75" y="0"/>
                  </a:moveTo>
                  <a:lnTo>
                    <a:pt x="0" y="25"/>
                  </a:lnTo>
                  <a:lnTo>
                    <a:pt x="3" y="26"/>
                  </a:lnTo>
                  <a:lnTo>
                    <a:pt x="14" y="29"/>
                  </a:lnTo>
                  <a:lnTo>
                    <a:pt x="29" y="36"/>
                  </a:lnTo>
                  <a:lnTo>
                    <a:pt x="46" y="47"/>
                  </a:lnTo>
                  <a:lnTo>
                    <a:pt x="66" y="62"/>
                  </a:lnTo>
                  <a:lnTo>
                    <a:pt x="84" y="80"/>
                  </a:lnTo>
                  <a:lnTo>
                    <a:pt x="102" y="103"/>
                  </a:lnTo>
                  <a:lnTo>
                    <a:pt x="116" y="132"/>
                  </a:lnTo>
                  <a:lnTo>
                    <a:pt x="117" y="120"/>
                  </a:lnTo>
                  <a:lnTo>
                    <a:pt x="115" y="107"/>
                  </a:lnTo>
                  <a:lnTo>
                    <a:pt x="108" y="90"/>
                  </a:lnTo>
                  <a:lnTo>
                    <a:pt x="99" y="74"/>
                  </a:lnTo>
                  <a:lnTo>
                    <a:pt x="89" y="58"/>
                  </a:lnTo>
                  <a:lnTo>
                    <a:pt x="78" y="45"/>
                  </a:lnTo>
                  <a:lnTo>
                    <a:pt x="67" y="36"/>
                  </a:lnTo>
                  <a:lnTo>
                    <a:pt x="58" y="32"/>
                  </a:lnTo>
                  <a:lnTo>
                    <a:pt x="69" y="29"/>
                  </a:lnTo>
                  <a:lnTo>
                    <a:pt x="79" y="28"/>
                  </a:lnTo>
                  <a:lnTo>
                    <a:pt x="89" y="26"/>
                  </a:lnTo>
                  <a:lnTo>
                    <a:pt x="98" y="25"/>
                  </a:lnTo>
                  <a:lnTo>
                    <a:pt x="105" y="24"/>
                  </a:lnTo>
                  <a:lnTo>
                    <a:pt x="109" y="22"/>
                  </a:lnTo>
                  <a:lnTo>
                    <a:pt x="113" y="21"/>
                  </a:lnTo>
                  <a:lnTo>
                    <a:pt x="114" y="21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Freeform 15"/>
            <p:cNvSpPr>
              <a:spLocks/>
            </p:cNvSpPr>
            <p:nvPr userDrawn="1"/>
          </p:nvSpPr>
          <p:spPr bwMode="ltGray">
            <a:xfrm rot="373331" flipH="1">
              <a:off x="799" y="2979"/>
              <a:ext cx="87" cy="274"/>
            </a:xfrm>
            <a:custGeom>
              <a:avLst/>
              <a:gdLst>
                <a:gd name="T0" fmla="*/ 2147483646 w 29"/>
                <a:gd name="T1" fmla="*/ 0 h 77"/>
                <a:gd name="T2" fmla="*/ 2147483646 w 29"/>
                <a:gd name="T3" fmla="*/ 0 h 77"/>
                <a:gd name="T4" fmla="*/ 2147483646 w 29"/>
                <a:gd name="T5" fmla="*/ 2147483646 h 77"/>
                <a:gd name="T6" fmla="*/ 2147483646 w 29"/>
                <a:gd name="T7" fmla="*/ 2147483646 h 77"/>
                <a:gd name="T8" fmla="*/ 2147483646 w 29"/>
                <a:gd name="T9" fmla="*/ 2147483646 h 77"/>
                <a:gd name="T10" fmla="*/ 2147483646 w 29"/>
                <a:gd name="T11" fmla="*/ 2147483646 h 77"/>
                <a:gd name="T12" fmla="*/ 0 w 29"/>
                <a:gd name="T13" fmla="*/ 2147483646 h 77"/>
                <a:gd name="T14" fmla="*/ 2147483646 w 29"/>
                <a:gd name="T15" fmla="*/ 2147483646 h 77"/>
                <a:gd name="T16" fmla="*/ 2147483646 w 29"/>
                <a:gd name="T17" fmla="*/ 2147483646 h 77"/>
                <a:gd name="T18" fmla="*/ 2147483646 w 29"/>
                <a:gd name="T19" fmla="*/ 2147483646 h 77"/>
                <a:gd name="T20" fmla="*/ 2147483646 w 29"/>
                <a:gd name="T21" fmla="*/ 2147483646 h 77"/>
                <a:gd name="T22" fmla="*/ 2147483646 w 29"/>
                <a:gd name="T23" fmla="*/ 2147483646 h 77"/>
                <a:gd name="T24" fmla="*/ 2147483646 w 29"/>
                <a:gd name="T25" fmla="*/ 0 h 7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9" h="77">
                  <a:moveTo>
                    <a:pt x="29" y="0"/>
                  </a:moveTo>
                  <a:lnTo>
                    <a:pt x="23" y="0"/>
                  </a:lnTo>
                  <a:lnTo>
                    <a:pt x="16" y="4"/>
                  </a:lnTo>
                  <a:lnTo>
                    <a:pt x="9" y="9"/>
                  </a:lnTo>
                  <a:lnTo>
                    <a:pt x="4" y="19"/>
                  </a:lnTo>
                  <a:lnTo>
                    <a:pt x="1" y="30"/>
                  </a:lnTo>
                  <a:lnTo>
                    <a:pt x="0" y="44"/>
                  </a:lnTo>
                  <a:lnTo>
                    <a:pt x="3" y="60"/>
                  </a:lnTo>
                  <a:lnTo>
                    <a:pt x="11" y="77"/>
                  </a:lnTo>
                  <a:lnTo>
                    <a:pt x="15" y="53"/>
                  </a:lnTo>
                  <a:lnTo>
                    <a:pt x="19" y="37"/>
                  </a:lnTo>
                  <a:lnTo>
                    <a:pt x="23" y="22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Freeform 16"/>
            <p:cNvSpPr>
              <a:spLocks/>
            </p:cNvSpPr>
            <p:nvPr userDrawn="1"/>
          </p:nvSpPr>
          <p:spPr bwMode="ltGray">
            <a:xfrm>
              <a:off x="1190" y="3273"/>
              <a:ext cx="1108" cy="1047"/>
            </a:xfrm>
            <a:custGeom>
              <a:avLst/>
              <a:gdLst>
                <a:gd name="T0" fmla="*/ 784 w 1108"/>
                <a:gd name="T1" fmla="*/ 1047 h 1047"/>
                <a:gd name="T2" fmla="*/ 692 w 1108"/>
                <a:gd name="T3" fmla="*/ 1011 h 1047"/>
                <a:gd name="T4" fmla="*/ 607 w 1108"/>
                <a:gd name="T5" fmla="*/ 945 h 1047"/>
                <a:gd name="T6" fmla="*/ 517 w 1108"/>
                <a:gd name="T7" fmla="*/ 861 h 1047"/>
                <a:gd name="T8" fmla="*/ 432 w 1108"/>
                <a:gd name="T9" fmla="*/ 776 h 1047"/>
                <a:gd name="T10" fmla="*/ 350 w 1108"/>
                <a:gd name="T11" fmla="*/ 677 h 1047"/>
                <a:gd name="T12" fmla="*/ 266 w 1108"/>
                <a:gd name="T13" fmla="*/ 563 h 1047"/>
                <a:gd name="T14" fmla="*/ 188 w 1108"/>
                <a:gd name="T15" fmla="*/ 447 h 1047"/>
                <a:gd name="T16" fmla="*/ 122 w 1108"/>
                <a:gd name="T17" fmla="*/ 325 h 1047"/>
                <a:gd name="T18" fmla="*/ 65 w 1108"/>
                <a:gd name="T19" fmla="*/ 211 h 1047"/>
                <a:gd name="T20" fmla="*/ 21 w 1108"/>
                <a:gd name="T21" fmla="*/ 101 h 1047"/>
                <a:gd name="T22" fmla="*/ 0 w 1108"/>
                <a:gd name="T23" fmla="*/ 0 h 1047"/>
                <a:gd name="T24" fmla="*/ 109 w 1108"/>
                <a:gd name="T25" fmla="*/ 217 h 1047"/>
                <a:gd name="T26" fmla="*/ 209 w 1108"/>
                <a:gd name="T27" fmla="*/ 378 h 1047"/>
                <a:gd name="T28" fmla="*/ 294 w 1108"/>
                <a:gd name="T29" fmla="*/ 500 h 1047"/>
                <a:gd name="T30" fmla="*/ 373 w 1108"/>
                <a:gd name="T31" fmla="*/ 590 h 1047"/>
                <a:gd name="T32" fmla="*/ 441 w 1108"/>
                <a:gd name="T33" fmla="*/ 661 h 1047"/>
                <a:gd name="T34" fmla="*/ 506 w 1108"/>
                <a:gd name="T35" fmla="*/ 713 h 1047"/>
                <a:gd name="T36" fmla="*/ 564 w 1108"/>
                <a:gd name="T37" fmla="*/ 754 h 1047"/>
                <a:gd name="T38" fmla="*/ 620 w 1108"/>
                <a:gd name="T39" fmla="*/ 801 h 1047"/>
                <a:gd name="T40" fmla="*/ 754 w 1108"/>
                <a:gd name="T41" fmla="*/ 899 h 1047"/>
                <a:gd name="T42" fmla="*/ 925 w 1108"/>
                <a:gd name="T43" fmla="*/ 977 h 1047"/>
                <a:gd name="T44" fmla="*/ 1108 w 1108"/>
                <a:gd name="T45" fmla="*/ 1047 h 1047"/>
                <a:gd name="T46" fmla="*/ 784 w 1108"/>
                <a:gd name="T47" fmla="*/ 1047 h 1047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1108" h="1047">
                  <a:moveTo>
                    <a:pt x="784" y="1047"/>
                  </a:moveTo>
                  <a:lnTo>
                    <a:pt x="692" y="1011"/>
                  </a:lnTo>
                  <a:lnTo>
                    <a:pt x="607" y="945"/>
                  </a:lnTo>
                  <a:lnTo>
                    <a:pt x="517" y="861"/>
                  </a:lnTo>
                  <a:lnTo>
                    <a:pt x="432" y="776"/>
                  </a:lnTo>
                  <a:lnTo>
                    <a:pt x="350" y="677"/>
                  </a:lnTo>
                  <a:lnTo>
                    <a:pt x="266" y="563"/>
                  </a:lnTo>
                  <a:lnTo>
                    <a:pt x="188" y="447"/>
                  </a:lnTo>
                  <a:lnTo>
                    <a:pt x="122" y="325"/>
                  </a:lnTo>
                  <a:lnTo>
                    <a:pt x="65" y="211"/>
                  </a:lnTo>
                  <a:lnTo>
                    <a:pt x="21" y="101"/>
                  </a:lnTo>
                  <a:lnTo>
                    <a:pt x="0" y="0"/>
                  </a:lnTo>
                  <a:lnTo>
                    <a:pt x="109" y="217"/>
                  </a:lnTo>
                  <a:lnTo>
                    <a:pt x="209" y="378"/>
                  </a:lnTo>
                  <a:lnTo>
                    <a:pt x="294" y="500"/>
                  </a:lnTo>
                  <a:lnTo>
                    <a:pt x="373" y="590"/>
                  </a:lnTo>
                  <a:lnTo>
                    <a:pt x="441" y="661"/>
                  </a:lnTo>
                  <a:lnTo>
                    <a:pt x="506" y="713"/>
                  </a:lnTo>
                  <a:lnTo>
                    <a:pt x="564" y="754"/>
                  </a:lnTo>
                  <a:lnTo>
                    <a:pt x="620" y="801"/>
                  </a:lnTo>
                  <a:lnTo>
                    <a:pt x="754" y="899"/>
                  </a:lnTo>
                  <a:lnTo>
                    <a:pt x="925" y="977"/>
                  </a:lnTo>
                  <a:lnTo>
                    <a:pt x="1108" y="1047"/>
                  </a:lnTo>
                  <a:lnTo>
                    <a:pt x="784" y="1047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2" name="Group 17"/>
            <p:cNvGrpSpPr>
              <a:grpSpLocks/>
            </p:cNvGrpSpPr>
            <p:nvPr userDrawn="1"/>
          </p:nvGrpSpPr>
          <p:grpSpPr bwMode="auto">
            <a:xfrm rot="3220060">
              <a:off x="2631" y="754"/>
              <a:ext cx="569" cy="637"/>
              <a:chOff x="1727" y="866"/>
              <a:chExt cx="129" cy="157"/>
            </a:xfrm>
          </p:grpSpPr>
          <p:sp>
            <p:nvSpPr>
              <p:cNvPr id="36" name="Freeform 18"/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>
                  <a:gd name="T0" fmla="*/ 0 w 83"/>
                  <a:gd name="T1" fmla="*/ 1 h 117"/>
                  <a:gd name="T2" fmla="*/ 0 w 83"/>
                  <a:gd name="T3" fmla="*/ 0 h 117"/>
                  <a:gd name="T4" fmla="*/ 0 w 83"/>
                  <a:gd name="T5" fmla="*/ 1 h 117"/>
                  <a:gd name="T6" fmla="*/ 0 w 83"/>
                  <a:gd name="T7" fmla="*/ 1 h 11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" name="Freeform 19"/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>
                  <a:gd name="T0" fmla="*/ 0 w 140"/>
                  <a:gd name="T1" fmla="*/ 1 h 98"/>
                  <a:gd name="T2" fmla="*/ 1 w 140"/>
                  <a:gd name="T3" fmla="*/ 0 h 98"/>
                  <a:gd name="T4" fmla="*/ 1 w 140"/>
                  <a:gd name="T5" fmla="*/ 1 h 98"/>
                  <a:gd name="T6" fmla="*/ 0 w 140"/>
                  <a:gd name="T7" fmla="*/ 1 h 9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" name="Freeform 20"/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1 h 49"/>
                  <a:gd name="T2" fmla="*/ 1 w 145"/>
                  <a:gd name="T3" fmla="*/ 0 h 49"/>
                  <a:gd name="T4" fmla="*/ 1 w 145"/>
                  <a:gd name="T5" fmla="*/ 1 h 49"/>
                  <a:gd name="T6" fmla="*/ 0 w 145"/>
                  <a:gd name="T7" fmla="*/ 1 h 4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3" name="Group 21"/>
            <p:cNvGrpSpPr>
              <a:grpSpLocks/>
            </p:cNvGrpSpPr>
            <p:nvPr userDrawn="1"/>
          </p:nvGrpSpPr>
          <p:grpSpPr bwMode="auto">
            <a:xfrm rot="-6691250">
              <a:off x="3637" y="132"/>
              <a:ext cx="356" cy="607"/>
              <a:chOff x="1727" y="866"/>
              <a:chExt cx="129" cy="157"/>
            </a:xfrm>
          </p:grpSpPr>
          <p:sp>
            <p:nvSpPr>
              <p:cNvPr id="33" name="Freeform 22"/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>
                  <a:gd name="T0" fmla="*/ 0 w 83"/>
                  <a:gd name="T1" fmla="*/ 1 h 117"/>
                  <a:gd name="T2" fmla="*/ 0 w 83"/>
                  <a:gd name="T3" fmla="*/ 0 h 117"/>
                  <a:gd name="T4" fmla="*/ 0 w 83"/>
                  <a:gd name="T5" fmla="*/ 1 h 117"/>
                  <a:gd name="T6" fmla="*/ 0 w 83"/>
                  <a:gd name="T7" fmla="*/ 1 h 11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" name="Freeform 23"/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>
                  <a:gd name="T0" fmla="*/ 0 w 140"/>
                  <a:gd name="T1" fmla="*/ 1 h 98"/>
                  <a:gd name="T2" fmla="*/ 1 w 140"/>
                  <a:gd name="T3" fmla="*/ 0 h 98"/>
                  <a:gd name="T4" fmla="*/ 1 w 140"/>
                  <a:gd name="T5" fmla="*/ 1 h 98"/>
                  <a:gd name="T6" fmla="*/ 0 w 140"/>
                  <a:gd name="T7" fmla="*/ 1 h 9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" name="Freeform 24"/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1 h 49"/>
                  <a:gd name="T2" fmla="*/ 1 w 145"/>
                  <a:gd name="T3" fmla="*/ 0 h 49"/>
                  <a:gd name="T4" fmla="*/ 1 w 145"/>
                  <a:gd name="T5" fmla="*/ 1 h 49"/>
                  <a:gd name="T6" fmla="*/ 0 w 145"/>
                  <a:gd name="T7" fmla="*/ 1 h 4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4" name="Group 25"/>
            <p:cNvGrpSpPr>
              <a:grpSpLocks/>
            </p:cNvGrpSpPr>
            <p:nvPr userDrawn="1"/>
          </p:nvGrpSpPr>
          <p:grpSpPr bwMode="auto">
            <a:xfrm rot="8524840">
              <a:off x="668" y="3321"/>
              <a:ext cx="501" cy="502"/>
              <a:chOff x="1727" y="866"/>
              <a:chExt cx="129" cy="157"/>
            </a:xfrm>
          </p:grpSpPr>
          <p:sp>
            <p:nvSpPr>
              <p:cNvPr id="30" name="Freeform 26"/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>
                  <a:gd name="T0" fmla="*/ 0 w 83"/>
                  <a:gd name="T1" fmla="*/ 1 h 117"/>
                  <a:gd name="T2" fmla="*/ 0 w 83"/>
                  <a:gd name="T3" fmla="*/ 0 h 117"/>
                  <a:gd name="T4" fmla="*/ 0 w 83"/>
                  <a:gd name="T5" fmla="*/ 1 h 117"/>
                  <a:gd name="T6" fmla="*/ 0 w 83"/>
                  <a:gd name="T7" fmla="*/ 1 h 11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" name="Freeform 27"/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>
                  <a:gd name="T0" fmla="*/ 0 w 140"/>
                  <a:gd name="T1" fmla="*/ 1 h 98"/>
                  <a:gd name="T2" fmla="*/ 1 w 140"/>
                  <a:gd name="T3" fmla="*/ 0 h 98"/>
                  <a:gd name="T4" fmla="*/ 1 w 140"/>
                  <a:gd name="T5" fmla="*/ 1 h 98"/>
                  <a:gd name="T6" fmla="*/ 0 w 140"/>
                  <a:gd name="T7" fmla="*/ 1 h 9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" name="Freeform 28"/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1 h 49"/>
                  <a:gd name="T2" fmla="*/ 1 w 145"/>
                  <a:gd name="T3" fmla="*/ 0 h 49"/>
                  <a:gd name="T4" fmla="*/ 1 w 145"/>
                  <a:gd name="T5" fmla="*/ 1 h 49"/>
                  <a:gd name="T6" fmla="*/ 0 w 145"/>
                  <a:gd name="T7" fmla="*/ 1 h 4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5" name="Group 29"/>
            <p:cNvGrpSpPr>
              <a:grpSpLocks/>
            </p:cNvGrpSpPr>
            <p:nvPr userDrawn="1"/>
          </p:nvGrpSpPr>
          <p:grpSpPr bwMode="auto">
            <a:xfrm rot="4106450" flipH="1">
              <a:off x="393" y="262"/>
              <a:ext cx="709" cy="892"/>
              <a:chOff x="1727" y="866"/>
              <a:chExt cx="129" cy="157"/>
            </a:xfrm>
          </p:grpSpPr>
          <p:sp>
            <p:nvSpPr>
              <p:cNvPr id="27" name="Freeform 30"/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>
                  <a:gd name="T0" fmla="*/ 0 w 83"/>
                  <a:gd name="T1" fmla="*/ 1 h 117"/>
                  <a:gd name="T2" fmla="*/ 0 w 83"/>
                  <a:gd name="T3" fmla="*/ 0 h 117"/>
                  <a:gd name="T4" fmla="*/ 0 w 83"/>
                  <a:gd name="T5" fmla="*/ 1 h 117"/>
                  <a:gd name="T6" fmla="*/ 0 w 83"/>
                  <a:gd name="T7" fmla="*/ 1 h 11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" name="Freeform 31"/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>
                  <a:gd name="T0" fmla="*/ 0 w 140"/>
                  <a:gd name="T1" fmla="*/ 1 h 98"/>
                  <a:gd name="T2" fmla="*/ 1 w 140"/>
                  <a:gd name="T3" fmla="*/ 0 h 98"/>
                  <a:gd name="T4" fmla="*/ 1 w 140"/>
                  <a:gd name="T5" fmla="*/ 1 h 98"/>
                  <a:gd name="T6" fmla="*/ 0 w 140"/>
                  <a:gd name="T7" fmla="*/ 1 h 9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" name="Freeform 32"/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1 h 49"/>
                  <a:gd name="T2" fmla="*/ 1 w 145"/>
                  <a:gd name="T3" fmla="*/ 0 h 49"/>
                  <a:gd name="T4" fmla="*/ 1 w 145"/>
                  <a:gd name="T5" fmla="*/ 1 h 49"/>
                  <a:gd name="T6" fmla="*/ 0 w 145"/>
                  <a:gd name="T7" fmla="*/ 1 h 4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6" name="Group 33"/>
            <p:cNvGrpSpPr>
              <a:grpSpLocks/>
            </p:cNvGrpSpPr>
            <p:nvPr userDrawn="1"/>
          </p:nvGrpSpPr>
          <p:grpSpPr bwMode="auto">
            <a:xfrm rot="10015322" flipH="1">
              <a:off x="4625" y="2382"/>
              <a:ext cx="709" cy="892"/>
              <a:chOff x="1727" y="866"/>
              <a:chExt cx="129" cy="157"/>
            </a:xfrm>
          </p:grpSpPr>
          <p:sp>
            <p:nvSpPr>
              <p:cNvPr id="24" name="Freeform 34"/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>
                  <a:gd name="T0" fmla="*/ 0 w 83"/>
                  <a:gd name="T1" fmla="*/ 1 h 117"/>
                  <a:gd name="T2" fmla="*/ 0 w 83"/>
                  <a:gd name="T3" fmla="*/ 0 h 117"/>
                  <a:gd name="T4" fmla="*/ 0 w 83"/>
                  <a:gd name="T5" fmla="*/ 1 h 117"/>
                  <a:gd name="T6" fmla="*/ 0 w 83"/>
                  <a:gd name="T7" fmla="*/ 1 h 11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" name="Freeform 35"/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>
                  <a:gd name="T0" fmla="*/ 0 w 140"/>
                  <a:gd name="T1" fmla="*/ 1 h 98"/>
                  <a:gd name="T2" fmla="*/ 1 w 140"/>
                  <a:gd name="T3" fmla="*/ 0 h 98"/>
                  <a:gd name="T4" fmla="*/ 1 w 140"/>
                  <a:gd name="T5" fmla="*/ 1 h 98"/>
                  <a:gd name="T6" fmla="*/ 0 w 140"/>
                  <a:gd name="T7" fmla="*/ 1 h 9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" name="Freeform 36"/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1 h 49"/>
                  <a:gd name="T2" fmla="*/ 1 w 145"/>
                  <a:gd name="T3" fmla="*/ 0 h 49"/>
                  <a:gd name="T4" fmla="*/ 1 w 145"/>
                  <a:gd name="T5" fmla="*/ 1 h 49"/>
                  <a:gd name="T6" fmla="*/ 0 w 145"/>
                  <a:gd name="T7" fmla="*/ 1 h 4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7" name="Freeform 37"/>
            <p:cNvSpPr>
              <a:spLocks/>
            </p:cNvSpPr>
            <p:nvPr userDrawn="1"/>
          </p:nvSpPr>
          <p:spPr bwMode="ltGray">
            <a:xfrm>
              <a:off x="1217" y="2"/>
              <a:ext cx="862" cy="886"/>
            </a:xfrm>
            <a:custGeom>
              <a:avLst/>
              <a:gdLst>
                <a:gd name="T0" fmla="*/ 0 w 862"/>
                <a:gd name="T1" fmla="*/ 0 h 886"/>
                <a:gd name="T2" fmla="*/ 6 w 862"/>
                <a:gd name="T3" fmla="*/ 107 h 886"/>
                <a:gd name="T4" fmla="*/ 37 w 862"/>
                <a:gd name="T5" fmla="*/ 262 h 886"/>
                <a:gd name="T6" fmla="*/ 83 w 862"/>
                <a:gd name="T7" fmla="*/ 410 h 886"/>
                <a:gd name="T8" fmla="*/ 149 w 862"/>
                <a:gd name="T9" fmla="*/ 546 h 886"/>
                <a:gd name="T10" fmla="*/ 237 w 862"/>
                <a:gd name="T11" fmla="*/ 666 h 886"/>
                <a:gd name="T12" fmla="*/ 338 w 862"/>
                <a:gd name="T13" fmla="*/ 764 h 886"/>
                <a:gd name="T14" fmla="*/ 450 w 862"/>
                <a:gd name="T15" fmla="*/ 838 h 886"/>
                <a:gd name="T16" fmla="*/ 579 w 862"/>
                <a:gd name="T17" fmla="*/ 879 h 886"/>
                <a:gd name="T18" fmla="*/ 714 w 862"/>
                <a:gd name="T19" fmla="*/ 886 h 886"/>
                <a:gd name="T20" fmla="*/ 862 w 862"/>
                <a:gd name="T21" fmla="*/ 851 h 886"/>
                <a:gd name="T22" fmla="*/ 784 w 862"/>
                <a:gd name="T23" fmla="*/ 856 h 886"/>
                <a:gd name="T24" fmla="*/ 700 w 862"/>
                <a:gd name="T25" fmla="*/ 835 h 886"/>
                <a:gd name="T26" fmla="*/ 621 w 862"/>
                <a:gd name="T27" fmla="*/ 794 h 886"/>
                <a:gd name="T28" fmla="*/ 542 w 862"/>
                <a:gd name="T29" fmla="*/ 728 h 886"/>
                <a:gd name="T30" fmla="*/ 466 w 862"/>
                <a:gd name="T31" fmla="*/ 649 h 886"/>
                <a:gd name="T32" fmla="*/ 397 w 862"/>
                <a:gd name="T33" fmla="*/ 557 h 886"/>
                <a:gd name="T34" fmla="*/ 334 w 862"/>
                <a:gd name="T35" fmla="*/ 454 h 886"/>
                <a:gd name="T36" fmla="*/ 279 w 862"/>
                <a:gd name="T37" fmla="*/ 339 h 886"/>
                <a:gd name="T38" fmla="*/ 238 w 862"/>
                <a:gd name="T39" fmla="*/ 225 h 886"/>
                <a:gd name="T40" fmla="*/ 205 w 862"/>
                <a:gd name="T41" fmla="*/ 105 h 886"/>
                <a:gd name="T42" fmla="*/ 184 w 862"/>
                <a:gd name="T43" fmla="*/ 3 h 88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862" h="886">
                  <a:moveTo>
                    <a:pt x="0" y="0"/>
                  </a:moveTo>
                  <a:lnTo>
                    <a:pt x="6" y="107"/>
                  </a:lnTo>
                  <a:lnTo>
                    <a:pt x="37" y="262"/>
                  </a:lnTo>
                  <a:lnTo>
                    <a:pt x="83" y="410"/>
                  </a:lnTo>
                  <a:lnTo>
                    <a:pt x="149" y="546"/>
                  </a:lnTo>
                  <a:lnTo>
                    <a:pt x="237" y="666"/>
                  </a:lnTo>
                  <a:lnTo>
                    <a:pt x="338" y="764"/>
                  </a:lnTo>
                  <a:lnTo>
                    <a:pt x="450" y="838"/>
                  </a:lnTo>
                  <a:lnTo>
                    <a:pt x="579" y="879"/>
                  </a:lnTo>
                  <a:lnTo>
                    <a:pt x="714" y="886"/>
                  </a:lnTo>
                  <a:lnTo>
                    <a:pt x="862" y="851"/>
                  </a:lnTo>
                  <a:lnTo>
                    <a:pt x="784" y="856"/>
                  </a:lnTo>
                  <a:lnTo>
                    <a:pt x="700" y="835"/>
                  </a:lnTo>
                  <a:lnTo>
                    <a:pt x="621" y="794"/>
                  </a:lnTo>
                  <a:lnTo>
                    <a:pt x="542" y="728"/>
                  </a:lnTo>
                  <a:lnTo>
                    <a:pt x="466" y="649"/>
                  </a:lnTo>
                  <a:lnTo>
                    <a:pt x="397" y="557"/>
                  </a:lnTo>
                  <a:lnTo>
                    <a:pt x="334" y="454"/>
                  </a:lnTo>
                  <a:lnTo>
                    <a:pt x="279" y="339"/>
                  </a:lnTo>
                  <a:lnTo>
                    <a:pt x="238" y="225"/>
                  </a:lnTo>
                  <a:lnTo>
                    <a:pt x="205" y="105"/>
                  </a:lnTo>
                  <a:lnTo>
                    <a:pt x="184" y="3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Freeform 38"/>
            <p:cNvSpPr>
              <a:spLocks/>
            </p:cNvSpPr>
            <p:nvPr userDrawn="1"/>
          </p:nvSpPr>
          <p:spPr bwMode="ltGray">
            <a:xfrm rot="9832527" flipV="1">
              <a:off x="2158" y="102"/>
              <a:ext cx="681" cy="593"/>
            </a:xfrm>
            <a:custGeom>
              <a:avLst/>
              <a:gdLst>
                <a:gd name="T0" fmla="*/ 0 w 257"/>
                <a:gd name="T1" fmla="*/ 0 h 237"/>
                <a:gd name="T2" fmla="*/ 0 w 257"/>
                <a:gd name="T3" fmla="*/ 2147483646 h 237"/>
                <a:gd name="T4" fmla="*/ 2147483646 w 257"/>
                <a:gd name="T5" fmla="*/ 2147483646 h 237"/>
                <a:gd name="T6" fmla="*/ 2147483646 w 257"/>
                <a:gd name="T7" fmla="*/ 2147483646 h 237"/>
                <a:gd name="T8" fmla="*/ 2147483646 w 257"/>
                <a:gd name="T9" fmla="*/ 2147483646 h 237"/>
                <a:gd name="T10" fmla="*/ 2147483646 w 257"/>
                <a:gd name="T11" fmla="*/ 2147483646 h 237"/>
                <a:gd name="T12" fmla="*/ 2147483646 w 257"/>
                <a:gd name="T13" fmla="*/ 2147483646 h 237"/>
                <a:gd name="T14" fmla="*/ 2147483646 w 257"/>
                <a:gd name="T15" fmla="*/ 2147483646 h 237"/>
                <a:gd name="T16" fmla="*/ 2147483646 w 257"/>
                <a:gd name="T17" fmla="*/ 2147483646 h 237"/>
                <a:gd name="T18" fmla="*/ 2147483646 w 257"/>
                <a:gd name="T19" fmla="*/ 2147483646 h 237"/>
                <a:gd name="T20" fmla="*/ 2147483646 w 257"/>
                <a:gd name="T21" fmla="*/ 2147483646 h 237"/>
                <a:gd name="T22" fmla="*/ 2147483646 w 257"/>
                <a:gd name="T23" fmla="*/ 2147483646 h 237"/>
                <a:gd name="T24" fmla="*/ 2147483646 w 257"/>
                <a:gd name="T25" fmla="*/ 2147483646 h 237"/>
                <a:gd name="T26" fmla="*/ 2147483646 w 257"/>
                <a:gd name="T27" fmla="*/ 2147483646 h 237"/>
                <a:gd name="T28" fmla="*/ 2147483646 w 257"/>
                <a:gd name="T29" fmla="*/ 2147483646 h 237"/>
                <a:gd name="T30" fmla="*/ 2147483646 w 257"/>
                <a:gd name="T31" fmla="*/ 2147483646 h 237"/>
                <a:gd name="T32" fmla="*/ 2147483646 w 257"/>
                <a:gd name="T33" fmla="*/ 2147483646 h 237"/>
                <a:gd name="T34" fmla="*/ 2147483646 w 257"/>
                <a:gd name="T35" fmla="*/ 2147483646 h 237"/>
                <a:gd name="T36" fmla="*/ 2147483646 w 257"/>
                <a:gd name="T37" fmla="*/ 2147483646 h 237"/>
                <a:gd name="T38" fmla="*/ 2147483646 w 257"/>
                <a:gd name="T39" fmla="*/ 2147483646 h 237"/>
                <a:gd name="T40" fmla="*/ 2147483646 w 257"/>
                <a:gd name="T41" fmla="*/ 2147483646 h 237"/>
                <a:gd name="T42" fmla="*/ 2147483646 w 257"/>
                <a:gd name="T43" fmla="*/ 2147483646 h 237"/>
                <a:gd name="T44" fmla="*/ 2147483646 w 257"/>
                <a:gd name="T45" fmla="*/ 2147483646 h 237"/>
                <a:gd name="T46" fmla="*/ 2147483646 w 257"/>
                <a:gd name="T47" fmla="*/ 2147483646 h 237"/>
                <a:gd name="T48" fmla="*/ 2147483646 w 257"/>
                <a:gd name="T49" fmla="*/ 2147483646 h 237"/>
                <a:gd name="T50" fmla="*/ 2147483646 w 257"/>
                <a:gd name="T51" fmla="*/ 2147483646 h 237"/>
                <a:gd name="T52" fmla="*/ 2147483646 w 257"/>
                <a:gd name="T53" fmla="*/ 2147483646 h 237"/>
                <a:gd name="T54" fmla="*/ 2147483646 w 257"/>
                <a:gd name="T55" fmla="*/ 2147483646 h 237"/>
                <a:gd name="T56" fmla="*/ 2147483646 w 257"/>
                <a:gd name="T57" fmla="*/ 2147483646 h 237"/>
                <a:gd name="T58" fmla="*/ 2147483646 w 257"/>
                <a:gd name="T59" fmla="*/ 2147483646 h 237"/>
                <a:gd name="T60" fmla="*/ 2147483646 w 257"/>
                <a:gd name="T61" fmla="*/ 2147483646 h 237"/>
                <a:gd name="T62" fmla="*/ 2147483646 w 257"/>
                <a:gd name="T63" fmla="*/ 2147483646 h 237"/>
                <a:gd name="T64" fmla="*/ 0 w 257"/>
                <a:gd name="T65" fmla="*/ 0 h 23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257" h="237">
                  <a:moveTo>
                    <a:pt x="0" y="0"/>
                  </a:moveTo>
                  <a:lnTo>
                    <a:pt x="0" y="25"/>
                  </a:lnTo>
                  <a:lnTo>
                    <a:pt x="3" y="50"/>
                  </a:lnTo>
                  <a:lnTo>
                    <a:pt x="6" y="75"/>
                  </a:lnTo>
                  <a:lnTo>
                    <a:pt x="11" y="98"/>
                  </a:lnTo>
                  <a:lnTo>
                    <a:pt x="18" y="119"/>
                  </a:lnTo>
                  <a:lnTo>
                    <a:pt x="27" y="141"/>
                  </a:lnTo>
                  <a:lnTo>
                    <a:pt x="38" y="161"/>
                  </a:lnTo>
                  <a:lnTo>
                    <a:pt x="51" y="178"/>
                  </a:lnTo>
                  <a:lnTo>
                    <a:pt x="67" y="194"/>
                  </a:lnTo>
                  <a:lnTo>
                    <a:pt x="86" y="208"/>
                  </a:lnTo>
                  <a:lnTo>
                    <a:pt x="106" y="219"/>
                  </a:lnTo>
                  <a:lnTo>
                    <a:pt x="131" y="228"/>
                  </a:lnTo>
                  <a:lnTo>
                    <a:pt x="158" y="234"/>
                  </a:lnTo>
                  <a:lnTo>
                    <a:pt x="188" y="237"/>
                  </a:lnTo>
                  <a:lnTo>
                    <a:pt x="220" y="236"/>
                  </a:lnTo>
                  <a:lnTo>
                    <a:pt x="257" y="232"/>
                  </a:lnTo>
                  <a:lnTo>
                    <a:pt x="224" y="227"/>
                  </a:lnTo>
                  <a:lnTo>
                    <a:pt x="195" y="220"/>
                  </a:lnTo>
                  <a:lnTo>
                    <a:pt x="170" y="212"/>
                  </a:lnTo>
                  <a:lnTo>
                    <a:pt x="148" y="204"/>
                  </a:lnTo>
                  <a:lnTo>
                    <a:pt x="128" y="193"/>
                  </a:lnTo>
                  <a:lnTo>
                    <a:pt x="112" y="182"/>
                  </a:lnTo>
                  <a:lnTo>
                    <a:pt x="97" y="169"/>
                  </a:lnTo>
                  <a:lnTo>
                    <a:pt x="84" y="155"/>
                  </a:lnTo>
                  <a:lnTo>
                    <a:pt x="72" y="141"/>
                  </a:lnTo>
                  <a:lnTo>
                    <a:pt x="61" y="125"/>
                  </a:lnTo>
                  <a:lnTo>
                    <a:pt x="52" y="107"/>
                  </a:lnTo>
                  <a:lnTo>
                    <a:pt x="43" y="88"/>
                  </a:lnTo>
                  <a:lnTo>
                    <a:pt x="33" y="69"/>
                  </a:lnTo>
                  <a:lnTo>
                    <a:pt x="23" y="47"/>
                  </a:lnTo>
                  <a:lnTo>
                    <a:pt x="12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Freeform 39"/>
            <p:cNvSpPr>
              <a:spLocks/>
            </p:cNvSpPr>
            <p:nvPr userDrawn="1"/>
          </p:nvSpPr>
          <p:spPr bwMode="ltGray">
            <a:xfrm rot="9832527" flipV="1">
              <a:off x="1997" y="858"/>
              <a:ext cx="330" cy="278"/>
            </a:xfrm>
            <a:custGeom>
              <a:avLst/>
              <a:gdLst>
                <a:gd name="T0" fmla="*/ 2147483646 w 124"/>
                <a:gd name="T1" fmla="*/ 0 h 110"/>
                <a:gd name="T2" fmla="*/ 2147483646 w 124"/>
                <a:gd name="T3" fmla="*/ 2147483646 h 110"/>
                <a:gd name="T4" fmla="*/ 2147483646 w 124"/>
                <a:gd name="T5" fmla="*/ 2147483646 h 110"/>
                <a:gd name="T6" fmla="*/ 2147483646 w 124"/>
                <a:gd name="T7" fmla="*/ 2147483646 h 110"/>
                <a:gd name="T8" fmla="*/ 2147483646 w 124"/>
                <a:gd name="T9" fmla="*/ 2147483646 h 110"/>
                <a:gd name="T10" fmla="*/ 2147483646 w 124"/>
                <a:gd name="T11" fmla="*/ 2147483646 h 110"/>
                <a:gd name="T12" fmla="*/ 2147483646 w 124"/>
                <a:gd name="T13" fmla="*/ 2147483646 h 110"/>
                <a:gd name="T14" fmla="*/ 2147483646 w 124"/>
                <a:gd name="T15" fmla="*/ 2147483646 h 110"/>
                <a:gd name="T16" fmla="*/ 2147483646 w 124"/>
                <a:gd name="T17" fmla="*/ 2147483646 h 110"/>
                <a:gd name="T18" fmla="*/ 0 w 124"/>
                <a:gd name="T19" fmla="*/ 2147483646 h 110"/>
                <a:gd name="T20" fmla="*/ 2147483646 w 124"/>
                <a:gd name="T21" fmla="*/ 2147483646 h 110"/>
                <a:gd name="T22" fmla="*/ 2147483646 w 124"/>
                <a:gd name="T23" fmla="*/ 2147483646 h 110"/>
                <a:gd name="T24" fmla="*/ 2147483646 w 124"/>
                <a:gd name="T25" fmla="*/ 2147483646 h 110"/>
                <a:gd name="T26" fmla="*/ 2147483646 w 124"/>
                <a:gd name="T27" fmla="*/ 2147483646 h 110"/>
                <a:gd name="T28" fmla="*/ 2147483646 w 124"/>
                <a:gd name="T29" fmla="*/ 2147483646 h 110"/>
                <a:gd name="T30" fmla="*/ 2147483646 w 124"/>
                <a:gd name="T31" fmla="*/ 2147483646 h 110"/>
                <a:gd name="T32" fmla="*/ 2147483646 w 124"/>
                <a:gd name="T33" fmla="*/ 2147483646 h 110"/>
                <a:gd name="T34" fmla="*/ 2147483646 w 124"/>
                <a:gd name="T35" fmla="*/ 2147483646 h 110"/>
                <a:gd name="T36" fmla="*/ 2147483646 w 124"/>
                <a:gd name="T37" fmla="*/ 2147483646 h 110"/>
                <a:gd name="T38" fmla="*/ 2147483646 w 124"/>
                <a:gd name="T39" fmla="*/ 2147483646 h 110"/>
                <a:gd name="T40" fmla="*/ 2147483646 w 124"/>
                <a:gd name="T41" fmla="*/ 2147483646 h 110"/>
                <a:gd name="T42" fmla="*/ 2147483646 w 124"/>
                <a:gd name="T43" fmla="*/ 2147483646 h 110"/>
                <a:gd name="T44" fmla="*/ 2147483646 w 124"/>
                <a:gd name="T45" fmla="*/ 2147483646 h 110"/>
                <a:gd name="T46" fmla="*/ 2147483646 w 124"/>
                <a:gd name="T47" fmla="*/ 2147483646 h 110"/>
                <a:gd name="T48" fmla="*/ 2147483646 w 124"/>
                <a:gd name="T49" fmla="*/ 2147483646 h 110"/>
                <a:gd name="T50" fmla="*/ 2147483646 w 124"/>
                <a:gd name="T51" fmla="*/ 2147483646 h 110"/>
                <a:gd name="T52" fmla="*/ 2147483646 w 124"/>
                <a:gd name="T53" fmla="*/ 2147483646 h 110"/>
                <a:gd name="T54" fmla="*/ 2147483646 w 124"/>
                <a:gd name="T55" fmla="*/ 2147483646 h 110"/>
                <a:gd name="T56" fmla="*/ 2147483646 w 124"/>
                <a:gd name="T57" fmla="*/ 2147483646 h 110"/>
                <a:gd name="T58" fmla="*/ 2147483646 w 124"/>
                <a:gd name="T59" fmla="*/ 0 h 110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124" h="110">
                  <a:moveTo>
                    <a:pt x="77" y="0"/>
                  </a:moveTo>
                  <a:lnTo>
                    <a:pt x="124" y="108"/>
                  </a:lnTo>
                  <a:lnTo>
                    <a:pt x="120" y="107"/>
                  </a:lnTo>
                  <a:lnTo>
                    <a:pt x="107" y="105"/>
                  </a:lnTo>
                  <a:lnTo>
                    <a:pt x="89" y="101"/>
                  </a:lnTo>
                  <a:lnTo>
                    <a:pt x="68" y="99"/>
                  </a:lnTo>
                  <a:lnTo>
                    <a:pt x="45" y="97"/>
                  </a:lnTo>
                  <a:lnTo>
                    <a:pt x="25" y="98"/>
                  </a:lnTo>
                  <a:lnTo>
                    <a:pt x="9" y="102"/>
                  </a:lnTo>
                  <a:lnTo>
                    <a:pt x="0" y="110"/>
                  </a:lnTo>
                  <a:lnTo>
                    <a:pt x="4" y="98"/>
                  </a:lnTo>
                  <a:lnTo>
                    <a:pt x="8" y="89"/>
                  </a:lnTo>
                  <a:lnTo>
                    <a:pt x="16" y="82"/>
                  </a:lnTo>
                  <a:lnTo>
                    <a:pt x="25" y="76"/>
                  </a:lnTo>
                  <a:lnTo>
                    <a:pt x="36" y="72"/>
                  </a:lnTo>
                  <a:lnTo>
                    <a:pt x="47" y="71"/>
                  </a:lnTo>
                  <a:lnTo>
                    <a:pt x="59" y="71"/>
                  </a:lnTo>
                  <a:lnTo>
                    <a:pt x="72" y="74"/>
                  </a:lnTo>
                  <a:lnTo>
                    <a:pt x="73" y="71"/>
                  </a:lnTo>
                  <a:lnTo>
                    <a:pt x="70" y="56"/>
                  </a:lnTo>
                  <a:lnTo>
                    <a:pt x="67" y="38"/>
                  </a:lnTo>
                  <a:lnTo>
                    <a:pt x="65" y="30"/>
                  </a:lnTo>
                  <a:lnTo>
                    <a:pt x="63" y="30"/>
                  </a:lnTo>
                  <a:lnTo>
                    <a:pt x="61" y="29"/>
                  </a:lnTo>
                  <a:lnTo>
                    <a:pt x="59" y="26"/>
                  </a:lnTo>
                  <a:lnTo>
                    <a:pt x="57" y="23"/>
                  </a:lnTo>
                  <a:lnTo>
                    <a:pt x="57" y="19"/>
                  </a:lnTo>
                  <a:lnTo>
                    <a:pt x="59" y="14"/>
                  </a:lnTo>
                  <a:lnTo>
                    <a:pt x="66" y="8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Freeform 40"/>
            <p:cNvSpPr>
              <a:spLocks/>
            </p:cNvSpPr>
            <p:nvPr userDrawn="1"/>
          </p:nvSpPr>
          <p:spPr bwMode="ltGray">
            <a:xfrm rot="9832527" flipV="1">
              <a:off x="2224" y="808"/>
              <a:ext cx="123" cy="233"/>
            </a:xfrm>
            <a:custGeom>
              <a:avLst/>
              <a:gdLst>
                <a:gd name="T0" fmla="*/ 2147483646 w 46"/>
                <a:gd name="T1" fmla="*/ 0 h 94"/>
                <a:gd name="T2" fmla="*/ 2147483646 w 46"/>
                <a:gd name="T3" fmla="*/ 2147483646 h 94"/>
                <a:gd name="T4" fmla="*/ 2147483646 w 46"/>
                <a:gd name="T5" fmla="*/ 2147483646 h 94"/>
                <a:gd name="T6" fmla="*/ 2147483646 w 46"/>
                <a:gd name="T7" fmla="*/ 2147483646 h 94"/>
                <a:gd name="T8" fmla="*/ 0 w 46"/>
                <a:gd name="T9" fmla="*/ 2147483646 h 94"/>
                <a:gd name="T10" fmla="*/ 2147483646 w 46"/>
                <a:gd name="T11" fmla="*/ 2147483646 h 94"/>
                <a:gd name="T12" fmla="*/ 2147483646 w 46"/>
                <a:gd name="T13" fmla="*/ 2147483646 h 94"/>
                <a:gd name="T14" fmla="*/ 2147483646 w 46"/>
                <a:gd name="T15" fmla="*/ 2147483646 h 94"/>
                <a:gd name="T16" fmla="*/ 2147483646 w 46"/>
                <a:gd name="T17" fmla="*/ 2147483646 h 94"/>
                <a:gd name="T18" fmla="*/ 2147483646 w 46"/>
                <a:gd name="T19" fmla="*/ 2147483646 h 94"/>
                <a:gd name="T20" fmla="*/ 2147483646 w 46"/>
                <a:gd name="T21" fmla="*/ 2147483646 h 94"/>
                <a:gd name="T22" fmla="*/ 2147483646 w 46"/>
                <a:gd name="T23" fmla="*/ 2147483646 h 94"/>
                <a:gd name="T24" fmla="*/ 2147483646 w 46"/>
                <a:gd name="T25" fmla="*/ 0 h 9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6" h="94">
                  <a:moveTo>
                    <a:pt x="31" y="0"/>
                  </a:moveTo>
                  <a:lnTo>
                    <a:pt x="20" y="38"/>
                  </a:lnTo>
                  <a:lnTo>
                    <a:pt x="15" y="62"/>
                  </a:lnTo>
                  <a:lnTo>
                    <a:pt x="11" y="79"/>
                  </a:lnTo>
                  <a:lnTo>
                    <a:pt x="0" y="94"/>
                  </a:lnTo>
                  <a:lnTo>
                    <a:pt x="12" y="88"/>
                  </a:lnTo>
                  <a:lnTo>
                    <a:pt x="23" y="80"/>
                  </a:lnTo>
                  <a:lnTo>
                    <a:pt x="32" y="69"/>
                  </a:lnTo>
                  <a:lnTo>
                    <a:pt x="40" y="57"/>
                  </a:lnTo>
                  <a:lnTo>
                    <a:pt x="45" y="44"/>
                  </a:lnTo>
                  <a:lnTo>
                    <a:pt x="46" y="30"/>
                  </a:lnTo>
                  <a:lnTo>
                    <a:pt x="42" y="15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Freeform 41"/>
            <p:cNvSpPr>
              <a:spLocks/>
            </p:cNvSpPr>
            <p:nvPr userDrawn="1"/>
          </p:nvSpPr>
          <p:spPr bwMode="ltGray">
            <a:xfrm>
              <a:off x="1603" y="0"/>
              <a:ext cx="124" cy="121"/>
            </a:xfrm>
            <a:custGeom>
              <a:avLst/>
              <a:gdLst>
                <a:gd name="T0" fmla="*/ 124 w 124"/>
                <a:gd name="T1" fmla="*/ 0 h 121"/>
                <a:gd name="T2" fmla="*/ 113 w 124"/>
                <a:gd name="T3" fmla="*/ 9 h 121"/>
                <a:gd name="T4" fmla="*/ 99 w 124"/>
                <a:gd name="T5" fmla="*/ 25 h 121"/>
                <a:gd name="T6" fmla="*/ 81 w 124"/>
                <a:gd name="T7" fmla="*/ 41 h 121"/>
                <a:gd name="T8" fmla="*/ 63 w 124"/>
                <a:gd name="T9" fmla="*/ 54 h 121"/>
                <a:gd name="T10" fmla="*/ 41 w 124"/>
                <a:gd name="T11" fmla="*/ 66 h 121"/>
                <a:gd name="T12" fmla="*/ 22 w 124"/>
                <a:gd name="T13" fmla="*/ 74 h 121"/>
                <a:gd name="T14" fmla="*/ 0 w 124"/>
                <a:gd name="T15" fmla="*/ 75 h 121"/>
                <a:gd name="T16" fmla="*/ 10 w 124"/>
                <a:gd name="T17" fmla="*/ 96 h 121"/>
                <a:gd name="T18" fmla="*/ 23 w 124"/>
                <a:gd name="T19" fmla="*/ 113 h 121"/>
                <a:gd name="T20" fmla="*/ 41 w 124"/>
                <a:gd name="T21" fmla="*/ 121 h 121"/>
                <a:gd name="T22" fmla="*/ 60 w 124"/>
                <a:gd name="T23" fmla="*/ 121 h 121"/>
                <a:gd name="T24" fmla="*/ 83 w 124"/>
                <a:gd name="T25" fmla="*/ 111 h 121"/>
                <a:gd name="T26" fmla="*/ 101 w 124"/>
                <a:gd name="T27" fmla="*/ 88 h 121"/>
                <a:gd name="T28" fmla="*/ 116 w 124"/>
                <a:gd name="T29" fmla="*/ 53 h 121"/>
                <a:gd name="T30" fmla="*/ 124 w 124"/>
                <a:gd name="T31" fmla="*/ 0 h 121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124" h="121">
                  <a:moveTo>
                    <a:pt x="124" y="0"/>
                  </a:moveTo>
                  <a:lnTo>
                    <a:pt x="113" y="9"/>
                  </a:lnTo>
                  <a:lnTo>
                    <a:pt x="99" y="25"/>
                  </a:lnTo>
                  <a:lnTo>
                    <a:pt x="81" y="41"/>
                  </a:lnTo>
                  <a:lnTo>
                    <a:pt x="63" y="54"/>
                  </a:lnTo>
                  <a:lnTo>
                    <a:pt x="41" y="66"/>
                  </a:lnTo>
                  <a:lnTo>
                    <a:pt x="22" y="74"/>
                  </a:lnTo>
                  <a:lnTo>
                    <a:pt x="0" y="75"/>
                  </a:lnTo>
                  <a:lnTo>
                    <a:pt x="10" y="96"/>
                  </a:lnTo>
                  <a:lnTo>
                    <a:pt x="23" y="113"/>
                  </a:lnTo>
                  <a:lnTo>
                    <a:pt x="41" y="121"/>
                  </a:lnTo>
                  <a:lnTo>
                    <a:pt x="60" y="121"/>
                  </a:lnTo>
                  <a:lnTo>
                    <a:pt x="83" y="111"/>
                  </a:lnTo>
                  <a:lnTo>
                    <a:pt x="101" y="88"/>
                  </a:lnTo>
                  <a:lnTo>
                    <a:pt x="116" y="53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Freeform 42"/>
            <p:cNvSpPr>
              <a:spLocks/>
            </p:cNvSpPr>
            <p:nvPr userDrawn="1"/>
          </p:nvSpPr>
          <p:spPr bwMode="ltGray">
            <a:xfrm rot="9832527" flipV="1">
              <a:off x="2173" y="1238"/>
              <a:ext cx="393" cy="2300"/>
            </a:xfrm>
            <a:custGeom>
              <a:avLst/>
              <a:gdLst>
                <a:gd name="T0" fmla="*/ 0 w 149"/>
                <a:gd name="T1" fmla="*/ 0 h 704"/>
                <a:gd name="T2" fmla="*/ 2147483646 w 149"/>
                <a:gd name="T3" fmla="*/ 2147483646 h 704"/>
                <a:gd name="T4" fmla="*/ 2147483646 w 149"/>
                <a:gd name="T5" fmla="*/ 2147483646 h 704"/>
                <a:gd name="T6" fmla="*/ 2147483646 w 149"/>
                <a:gd name="T7" fmla="*/ 2147483646 h 704"/>
                <a:gd name="T8" fmla="*/ 2147483646 w 149"/>
                <a:gd name="T9" fmla="*/ 2147483646 h 704"/>
                <a:gd name="T10" fmla="*/ 2147483646 w 149"/>
                <a:gd name="T11" fmla="*/ 2147483646 h 704"/>
                <a:gd name="T12" fmla="*/ 2147483646 w 149"/>
                <a:gd name="T13" fmla="*/ 2147483646 h 704"/>
                <a:gd name="T14" fmla="*/ 2147483646 w 149"/>
                <a:gd name="T15" fmla="*/ 2147483646 h 704"/>
                <a:gd name="T16" fmla="*/ 2147483646 w 149"/>
                <a:gd name="T17" fmla="*/ 2147483646 h 704"/>
                <a:gd name="T18" fmla="*/ 2147483646 w 149"/>
                <a:gd name="T19" fmla="*/ 2147483646 h 704"/>
                <a:gd name="T20" fmla="*/ 2147483646 w 149"/>
                <a:gd name="T21" fmla="*/ 2147483646 h 704"/>
                <a:gd name="T22" fmla="*/ 2147483646 w 149"/>
                <a:gd name="T23" fmla="*/ 2147483646 h 704"/>
                <a:gd name="T24" fmla="*/ 2147483646 w 149"/>
                <a:gd name="T25" fmla="*/ 2147483646 h 704"/>
                <a:gd name="T26" fmla="*/ 2147483646 w 149"/>
                <a:gd name="T27" fmla="*/ 2147483646 h 704"/>
                <a:gd name="T28" fmla="*/ 2147483646 w 149"/>
                <a:gd name="T29" fmla="*/ 2147483646 h 704"/>
                <a:gd name="T30" fmla="*/ 2147483646 w 149"/>
                <a:gd name="T31" fmla="*/ 2147483646 h 704"/>
                <a:gd name="T32" fmla="*/ 2147483646 w 149"/>
                <a:gd name="T33" fmla="*/ 2147483646 h 704"/>
                <a:gd name="T34" fmla="*/ 2147483646 w 149"/>
                <a:gd name="T35" fmla="*/ 2147483646 h 704"/>
                <a:gd name="T36" fmla="*/ 2147483646 w 149"/>
                <a:gd name="T37" fmla="*/ 2147483646 h 704"/>
                <a:gd name="T38" fmla="*/ 2147483646 w 149"/>
                <a:gd name="T39" fmla="*/ 2147483646 h 704"/>
                <a:gd name="T40" fmla="*/ 2147483646 w 149"/>
                <a:gd name="T41" fmla="*/ 2147483646 h 704"/>
                <a:gd name="T42" fmla="*/ 2147483646 w 149"/>
                <a:gd name="T43" fmla="*/ 2147483646 h 704"/>
                <a:gd name="T44" fmla="*/ 2147483646 w 149"/>
                <a:gd name="T45" fmla="*/ 2147483646 h 704"/>
                <a:gd name="T46" fmla="*/ 2147483646 w 149"/>
                <a:gd name="T47" fmla="*/ 2147483646 h 704"/>
                <a:gd name="T48" fmla="*/ 2147483646 w 149"/>
                <a:gd name="T49" fmla="*/ 2147483646 h 704"/>
                <a:gd name="T50" fmla="*/ 2147483646 w 149"/>
                <a:gd name="T51" fmla="*/ 2147483646 h 704"/>
                <a:gd name="T52" fmla="*/ 2147483646 w 149"/>
                <a:gd name="T53" fmla="*/ 2147483646 h 704"/>
                <a:gd name="T54" fmla="*/ 2147483646 w 149"/>
                <a:gd name="T55" fmla="*/ 2147483646 h 704"/>
                <a:gd name="T56" fmla="*/ 2147483646 w 149"/>
                <a:gd name="T57" fmla="*/ 2147483646 h 704"/>
                <a:gd name="T58" fmla="*/ 2147483646 w 149"/>
                <a:gd name="T59" fmla="*/ 2147483646 h 704"/>
                <a:gd name="T60" fmla="*/ 2147483646 w 149"/>
                <a:gd name="T61" fmla="*/ 2147483646 h 704"/>
                <a:gd name="T62" fmla="*/ 2147483646 w 149"/>
                <a:gd name="T63" fmla="*/ 2147483646 h 704"/>
                <a:gd name="T64" fmla="*/ 2147483646 w 149"/>
                <a:gd name="T65" fmla="*/ 2147483646 h 704"/>
                <a:gd name="T66" fmla="*/ 2147483646 w 149"/>
                <a:gd name="T67" fmla="*/ 2147483646 h 704"/>
                <a:gd name="T68" fmla="*/ 2147483646 w 149"/>
                <a:gd name="T69" fmla="*/ 2147483646 h 704"/>
                <a:gd name="T70" fmla="*/ 2147483646 w 149"/>
                <a:gd name="T71" fmla="*/ 2147483646 h 704"/>
                <a:gd name="T72" fmla="*/ 2147483646 w 149"/>
                <a:gd name="T73" fmla="*/ 2147483646 h 704"/>
                <a:gd name="T74" fmla="*/ 2147483646 w 149"/>
                <a:gd name="T75" fmla="*/ 2147483646 h 704"/>
                <a:gd name="T76" fmla="*/ 2147483646 w 149"/>
                <a:gd name="T77" fmla="*/ 2147483646 h 704"/>
                <a:gd name="T78" fmla="*/ 2147483646 w 149"/>
                <a:gd name="T79" fmla="*/ 2147483646 h 704"/>
                <a:gd name="T80" fmla="*/ 2147483646 w 149"/>
                <a:gd name="T81" fmla="*/ 2147483646 h 704"/>
                <a:gd name="T82" fmla="*/ 0 w 149"/>
                <a:gd name="T83" fmla="*/ 0 h 704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149" h="704">
                  <a:moveTo>
                    <a:pt x="0" y="0"/>
                  </a:moveTo>
                  <a:lnTo>
                    <a:pt x="6" y="6"/>
                  </a:lnTo>
                  <a:lnTo>
                    <a:pt x="16" y="14"/>
                  </a:lnTo>
                  <a:lnTo>
                    <a:pt x="28" y="24"/>
                  </a:lnTo>
                  <a:lnTo>
                    <a:pt x="41" y="37"/>
                  </a:lnTo>
                  <a:lnTo>
                    <a:pt x="58" y="53"/>
                  </a:lnTo>
                  <a:lnTo>
                    <a:pt x="73" y="70"/>
                  </a:lnTo>
                  <a:lnTo>
                    <a:pt x="88" y="90"/>
                  </a:lnTo>
                  <a:lnTo>
                    <a:pt x="100" y="113"/>
                  </a:lnTo>
                  <a:lnTo>
                    <a:pt x="112" y="137"/>
                  </a:lnTo>
                  <a:lnTo>
                    <a:pt x="120" y="165"/>
                  </a:lnTo>
                  <a:lnTo>
                    <a:pt x="124" y="196"/>
                  </a:lnTo>
                  <a:lnTo>
                    <a:pt x="126" y="228"/>
                  </a:lnTo>
                  <a:lnTo>
                    <a:pt x="120" y="264"/>
                  </a:lnTo>
                  <a:lnTo>
                    <a:pt x="109" y="302"/>
                  </a:lnTo>
                  <a:lnTo>
                    <a:pt x="92" y="342"/>
                  </a:lnTo>
                  <a:lnTo>
                    <a:pt x="67" y="386"/>
                  </a:lnTo>
                  <a:lnTo>
                    <a:pt x="39" y="436"/>
                  </a:lnTo>
                  <a:lnTo>
                    <a:pt x="21" y="482"/>
                  </a:lnTo>
                  <a:lnTo>
                    <a:pt x="10" y="525"/>
                  </a:lnTo>
                  <a:lnTo>
                    <a:pt x="6" y="566"/>
                  </a:lnTo>
                  <a:lnTo>
                    <a:pt x="6" y="605"/>
                  </a:lnTo>
                  <a:lnTo>
                    <a:pt x="8" y="641"/>
                  </a:lnTo>
                  <a:lnTo>
                    <a:pt x="12" y="673"/>
                  </a:lnTo>
                  <a:lnTo>
                    <a:pt x="14" y="704"/>
                  </a:lnTo>
                  <a:lnTo>
                    <a:pt x="41" y="688"/>
                  </a:lnTo>
                  <a:lnTo>
                    <a:pt x="39" y="680"/>
                  </a:lnTo>
                  <a:lnTo>
                    <a:pt x="36" y="657"/>
                  </a:lnTo>
                  <a:lnTo>
                    <a:pt x="33" y="622"/>
                  </a:lnTo>
                  <a:lnTo>
                    <a:pt x="35" y="575"/>
                  </a:lnTo>
                  <a:lnTo>
                    <a:pt x="41" y="519"/>
                  </a:lnTo>
                  <a:lnTo>
                    <a:pt x="58" y="455"/>
                  </a:lnTo>
                  <a:lnTo>
                    <a:pt x="86" y="386"/>
                  </a:lnTo>
                  <a:lnTo>
                    <a:pt x="129" y="313"/>
                  </a:lnTo>
                  <a:lnTo>
                    <a:pt x="143" y="279"/>
                  </a:lnTo>
                  <a:lnTo>
                    <a:pt x="149" y="235"/>
                  </a:lnTo>
                  <a:lnTo>
                    <a:pt x="144" y="184"/>
                  </a:lnTo>
                  <a:lnTo>
                    <a:pt x="131" y="134"/>
                  </a:lnTo>
                  <a:lnTo>
                    <a:pt x="109" y="85"/>
                  </a:lnTo>
                  <a:lnTo>
                    <a:pt x="81" y="44"/>
                  </a:lnTo>
                  <a:lnTo>
                    <a:pt x="44" y="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Freeform 43"/>
            <p:cNvSpPr>
              <a:spLocks/>
            </p:cNvSpPr>
            <p:nvPr userDrawn="1"/>
          </p:nvSpPr>
          <p:spPr bwMode="ltGray">
            <a:xfrm>
              <a:off x="0" y="1848"/>
              <a:ext cx="36" cy="132"/>
            </a:xfrm>
            <a:custGeom>
              <a:avLst/>
              <a:gdLst>
                <a:gd name="T0" fmla="*/ 0 w 36"/>
                <a:gd name="T1" fmla="*/ 0 h 132"/>
                <a:gd name="T2" fmla="*/ 36 w 36"/>
                <a:gd name="T3" fmla="*/ 12 h 132"/>
                <a:gd name="T4" fmla="*/ 0 w 36"/>
                <a:gd name="T5" fmla="*/ 132 h 132"/>
                <a:gd name="T6" fmla="*/ 0 w 36"/>
                <a:gd name="T7" fmla="*/ 0 h 13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6" h="132">
                  <a:moveTo>
                    <a:pt x="0" y="0"/>
                  </a:moveTo>
                  <a:lnTo>
                    <a:pt x="36" y="12"/>
                  </a:lnTo>
                  <a:lnTo>
                    <a:pt x="0" y="1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3295" name="Rectangle 47"/>
          <p:cNvSpPr>
            <a:spLocks noGrp="1" noChangeArrowheads="1"/>
          </p:cNvSpPr>
          <p:nvPr>
            <p:ph type="ctrTitle"/>
          </p:nvPr>
        </p:nvSpPr>
        <p:spPr>
          <a:xfrm>
            <a:off x="2455863" y="596900"/>
            <a:ext cx="6192837" cy="3581400"/>
          </a:xfrm>
          <a:extLst>
            <a:ext uri="{909E8E84-426E-40DD-AFC4-6F175D3DCCD1}">
              <a14:hiddenFill xmlns:a14="http://schemas.microsoft.com/office/drawing/2010/main">
                <a:solidFill>
                  <a:srgbClr val="FF33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45791" dir="3378596" algn="ctr" rotWithShape="0">
                    <a:srgbClr val="993366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5200" b="1"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53296" name="Rectangle 48"/>
          <p:cNvSpPr>
            <a:spLocks noGrp="1" noChangeArrowheads="1"/>
          </p:cNvSpPr>
          <p:nvPr>
            <p:ph type="subTitle" idx="1"/>
          </p:nvPr>
        </p:nvSpPr>
        <p:spPr>
          <a:xfrm>
            <a:off x="2489200" y="4279900"/>
            <a:ext cx="6146800" cy="1485900"/>
          </a:xfrm>
        </p:spPr>
        <p:txBody>
          <a:bodyPr/>
          <a:lstStyle>
            <a:lvl1pPr marL="0" indent="0" algn="ctr">
              <a:buFontTx/>
              <a:buNone/>
              <a:defRPr b="1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46" name="Rectangle 4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7" name="Rectangle 4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8" name="Rectangle 4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6BD09D7E-2CFB-4025-868E-9D0853366E3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2070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7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8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CACB87B0-0355-45AF-BC0F-9DDC009A3D7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76390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456113"/>
          </a:xfrm>
        </p:spPr>
        <p:txBody>
          <a:bodyPr/>
          <a:lstStyle>
            <a:lvl1pPr>
              <a:lnSpc>
                <a:spcPct val="125000"/>
              </a:lnSpc>
              <a:spcBef>
                <a:spcPts val="0"/>
              </a:spcBef>
              <a:defRPr sz="2800"/>
            </a:lvl1pPr>
            <a:lvl2pPr>
              <a:lnSpc>
                <a:spcPct val="125000"/>
              </a:lnSpc>
              <a:spcBef>
                <a:spcPts val="0"/>
              </a:spcBef>
              <a:defRPr sz="2400"/>
            </a:lvl2pPr>
            <a:lvl3pPr>
              <a:lnSpc>
                <a:spcPct val="125000"/>
              </a:lnSpc>
              <a:spcBef>
                <a:spcPts val="0"/>
              </a:spcBef>
              <a:defRPr sz="2000"/>
            </a:lvl3pPr>
            <a:lvl4pPr>
              <a:lnSpc>
                <a:spcPct val="125000"/>
              </a:lnSpc>
              <a:spcBef>
                <a:spcPts val="0"/>
              </a:spcBef>
              <a:defRPr sz="1800"/>
            </a:lvl4pPr>
            <a:lvl5pPr>
              <a:lnSpc>
                <a:spcPct val="125000"/>
              </a:lnSpc>
              <a:spcBef>
                <a:spcPts val="0"/>
              </a:spcBef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456113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lang="zh-CN" altLang="en-US" sz="2800" smtClean="0"/>
            </a:lvl1pPr>
            <a:lvl2pPr>
              <a:defRPr lang="zh-CN" altLang="en-US" sz="2400" smtClean="0"/>
            </a:lvl2pPr>
            <a:lvl3pPr>
              <a:defRPr lang="zh-CN" altLang="en-US" sz="2000" smtClean="0"/>
            </a:lvl3pPr>
            <a:lvl4pPr>
              <a:defRPr lang="zh-CN" altLang="en-US" sz="1800" smtClean="0"/>
            </a:lvl4pPr>
            <a:lvl5pPr>
              <a:defRPr lang="zh-CN" altLang="en-US" sz="18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7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8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8C773730-CAD3-4DD8-92AC-04A44D62817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20256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7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48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4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2FB816CA-EB82-4C95-AFEF-CCC446998AD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76974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7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48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8E319F2F-2074-4F8F-97B7-F9347BECD2C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23693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7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48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4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7A244161-87A5-44A0-832A-76F1C9DDA9A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9499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2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69" name="Rectangle 45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833438"/>
            <a:ext cx="8229600" cy="681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8" name="Rectangle 4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5613" y="1600200"/>
            <a:ext cx="8231187" cy="445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sp>
        <p:nvSpPr>
          <p:cNvPr id="1034" name="Text Box 55"/>
          <p:cNvSpPr txBox="1">
            <a:spLocks noChangeArrowheads="1"/>
          </p:cNvSpPr>
          <p:nvPr userDrawn="1"/>
        </p:nvSpPr>
        <p:spPr bwMode="auto">
          <a:xfrm>
            <a:off x="6804025" y="260350"/>
            <a:ext cx="23399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sz="20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第四章 能带理论</a:t>
            </a:r>
          </a:p>
        </p:txBody>
      </p:sp>
      <p:sp>
        <p:nvSpPr>
          <p:cNvPr id="1035" name="Rectangle 56"/>
          <p:cNvSpPr>
            <a:spLocks noChangeArrowheads="1"/>
          </p:cNvSpPr>
          <p:nvPr userDrawn="1"/>
        </p:nvSpPr>
        <p:spPr bwMode="auto">
          <a:xfrm>
            <a:off x="-15875" y="84138"/>
            <a:ext cx="7467600" cy="554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indent="457200">
              <a:lnSpc>
                <a:spcPct val="125000"/>
              </a:lnSpc>
              <a:spcBef>
                <a:spcPts val="0"/>
              </a:spcBef>
              <a:defRPr/>
            </a:pPr>
            <a:r>
              <a:rPr kumimoji="1" lang="en-US" altLang="zh-CN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微软雅黑" panose="020B0503020204020204" pitchFamily="34" charset="-122"/>
              </a:rPr>
              <a:t>4-3 </a:t>
            </a:r>
            <a:r>
              <a:rPr kumimoji="1" lang="zh-CN" altLang="en-US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微软雅黑" panose="020B0503020204020204" pitchFamily="34" charset="-122"/>
              </a:rPr>
              <a:t>三维周期场中电子运动的近自由电子近似</a:t>
            </a:r>
            <a:r>
              <a:rPr kumimoji="1" lang="en-US" altLang="zh-CN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微软雅黑" panose="020B0503020204020204" pitchFamily="34" charset="-122"/>
              </a:rPr>
              <a:t> </a:t>
            </a:r>
            <a:endParaRPr lang="zh-CN" altLang="en-US" sz="24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2282" name="Text Box 58"/>
          <p:cNvSpPr txBox="1">
            <a:spLocks noChangeArrowheads="1"/>
          </p:cNvSpPr>
          <p:nvPr userDrawn="1"/>
        </p:nvSpPr>
        <p:spPr bwMode="auto">
          <a:xfrm>
            <a:off x="6300788" y="6524625"/>
            <a:ext cx="28432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zh-CN" altLang="en-US" sz="16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/>
                <a:ea typeface="华文新魏" pitchFamily="2" charset="-122"/>
              </a:rPr>
              <a:t>东北师范大学物理学院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09" r:id="rId1"/>
    <p:sldLayoutId id="2147484210" r:id="rId2"/>
    <p:sldLayoutId id="2147484211" r:id="rId3"/>
    <p:sldLayoutId id="2147484212" r:id="rId4"/>
    <p:sldLayoutId id="2147484213" r:id="rId5"/>
    <p:sldLayoutId id="2147484214" r:id="rId6"/>
    <p:sldLayoutId id="2147484215" r:id="rId7"/>
    <p:sldLayoutId id="2147484216" r:id="rId8"/>
    <p:sldLayoutId id="2147484217" r:id="rId9"/>
    <p:sldLayoutId id="2147484218" r:id="rId10"/>
    <p:sldLayoutId id="2147484219" r:id="rId11"/>
    <p:sldLayoutId id="2147484220" r:id="rId12"/>
    <p:sldLayoutId id="2147484221" r:id="rId13"/>
    <p:sldLayoutId id="2147484222" r:id="rId14"/>
    <p:sldLayoutId id="2147484223" r:id="rId15"/>
    <p:sldLayoutId id="2147484224" r:id="rId16"/>
    <p:sldLayoutId id="2147484225" r:id="rId17"/>
    <p:sldLayoutId id="2147484226" r:id="rId18"/>
    <p:sldLayoutId id="2147484208" r:id="rId19"/>
    <p:sldLayoutId id="2147484227" r:id="rId20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anose="020B0A04020102020204" pitchFamily="34" charset="0"/>
          <a:ea typeface="微软雅黑" panose="020B0503020204020204" pitchFamily="34" charset="-122"/>
          <a:cs typeface="+mj-cs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anose="020B0A04020102020204" pitchFamily="34" charset="0"/>
          <a:ea typeface="微软雅黑" panose="020B0503020204020204" pitchFamily="34" charset="-122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anose="020B0A04020102020204" pitchFamily="34" charset="0"/>
          <a:ea typeface="微软雅黑" panose="020B0503020204020204" pitchFamily="34" charset="-122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anose="020B0A04020102020204" pitchFamily="34" charset="0"/>
          <a:ea typeface="微软雅黑" panose="020B0503020204020204" pitchFamily="34" charset="-122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anose="020B0A04020102020204" pitchFamily="34" charset="0"/>
          <a:ea typeface="微软雅黑" panose="020B0503020204020204" pitchFamily="34" charset="-122"/>
        </a:defRPr>
      </a:lvl5pPr>
      <a:lvl6pPr marL="457200" algn="ctr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宋体" pitchFamily="2" charset="-122"/>
        </a:defRPr>
      </a:lvl6pPr>
      <a:lvl7pPr marL="914400" algn="ctr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宋体" pitchFamily="2" charset="-122"/>
        </a:defRPr>
      </a:lvl7pPr>
      <a:lvl8pPr marL="1371600" algn="ctr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宋体" pitchFamily="2" charset="-122"/>
        </a:defRPr>
      </a:lvl8pPr>
      <a:lvl9pPr marL="1828800" algn="ctr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600" b="1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 Black" panose="020B0A04020102020204" pitchFamily="34" charset="0"/>
          <a:ea typeface="微软雅黑" panose="020B0503020204020204" pitchFamily="34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500" b="1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 Black" panose="020B0A04020102020204" pitchFamily="34" charset="0"/>
          <a:ea typeface="微软雅黑" panose="020B0503020204020204" pitchFamily="34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 Black" panose="020B0A04020102020204" pitchFamily="34" charset="0"/>
          <a:ea typeface="微软雅黑" panose="020B0503020204020204" pitchFamily="34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300" b="1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 Black" panose="020B0A04020102020204" pitchFamily="34" charset="0"/>
          <a:ea typeface="微软雅黑" panose="020B0503020204020204" pitchFamily="34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200" b="1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 Black" panose="020B0A04020102020204" pitchFamily="34" charset="0"/>
          <a:ea typeface="微软雅黑" panose="020B0503020204020204" pitchFamily="34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3" Type="http://schemas.openxmlformats.org/officeDocument/2006/relationships/oleObject" Target="../embeddings/oleObject43.bin"/><Relationship Id="rId7" Type="http://schemas.openxmlformats.org/officeDocument/2006/relationships/oleObject" Target="../embeddings/oleObject45.bin"/><Relationship Id="rId12" Type="http://schemas.openxmlformats.org/officeDocument/2006/relationships/image" Target="../media/image39.wmf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43.wmf"/><Relationship Id="rId11" Type="http://schemas.openxmlformats.org/officeDocument/2006/relationships/oleObject" Target="../embeddings/oleObject47.bin"/><Relationship Id="rId5" Type="http://schemas.openxmlformats.org/officeDocument/2006/relationships/oleObject" Target="../embeddings/oleObject44.bin"/><Relationship Id="rId10" Type="http://schemas.openxmlformats.org/officeDocument/2006/relationships/image" Target="../media/image44.wmf"/><Relationship Id="rId4" Type="http://schemas.openxmlformats.org/officeDocument/2006/relationships/image" Target="../media/image42.wmf"/><Relationship Id="rId9" Type="http://schemas.openxmlformats.org/officeDocument/2006/relationships/oleObject" Target="../embeddings/oleObject46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wmf"/><Relationship Id="rId3" Type="http://schemas.openxmlformats.org/officeDocument/2006/relationships/oleObject" Target="../embeddings/oleObject48.bin"/><Relationship Id="rId7" Type="http://schemas.openxmlformats.org/officeDocument/2006/relationships/oleObject" Target="../embeddings/oleObject50.bin"/><Relationship Id="rId12" Type="http://schemas.openxmlformats.org/officeDocument/2006/relationships/image" Target="../media/image49.emf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46.wmf"/><Relationship Id="rId11" Type="http://schemas.openxmlformats.org/officeDocument/2006/relationships/oleObject" Target="../embeddings/oleObject52.bin"/><Relationship Id="rId5" Type="http://schemas.openxmlformats.org/officeDocument/2006/relationships/oleObject" Target="../embeddings/oleObject49.bin"/><Relationship Id="rId10" Type="http://schemas.openxmlformats.org/officeDocument/2006/relationships/image" Target="../media/image48.wmf"/><Relationship Id="rId4" Type="http://schemas.openxmlformats.org/officeDocument/2006/relationships/image" Target="../media/image45.wmf"/><Relationship Id="rId9" Type="http://schemas.openxmlformats.org/officeDocument/2006/relationships/oleObject" Target="../embeddings/oleObject51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wmf"/><Relationship Id="rId13" Type="http://schemas.openxmlformats.org/officeDocument/2006/relationships/oleObject" Target="../embeddings/oleObject58.bin"/><Relationship Id="rId3" Type="http://schemas.openxmlformats.org/officeDocument/2006/relationships/oleObject" Target="../embeddings/oleObject53.bin"/><Relationship Id="rId7" Type="http://schemas.openxmlformats.org/officeDocument/2006/relationships/oleObject" Target="../embeddings/oleObject55.bin"/><Relationship Id="rId12" Type="http://schemas.openxmlformats.org/officeDocument/2006/relationships/image" Target="../media/image54.wmf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51.wmf"/><Relationship Id="rId11" Type="http://schemas.openxmlformats.org/officeDocument/2006/relationships/oleObject" Target="../embeddings/oleObject57.bin"/><Relationship Id="rId5" Type="http://schemas.openxmlformats.org/officeDocument/2006/relationships/oleObject" Target="../embeddings/oleObject54.bin"/><Relationship Id="rId10" Type="http://schemas.openxmlformats.org/officeDocument/2006/relationships/image" Target="../media/image53.emf"/><Relationship Id="rId4" Type="http://schemas.openxmlformats.org/officeDocument/2006/relationships/image" Target="../media/image50.wmf"/><Relationship Id="rId9" Type="http://schemas.openxmlformats.org/officeDocument/2006/relationships/oleObject" Target="../embeddings/oleObject56.bin"/><Relationship Id="rId14" Type="http://schemas.openxmlformats.org/officeDocument/2006/relationships/image" Target="../media/image55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wmf"/><Relationship Id="rId3" Type="http://schemas.openxmlformats.org/officeDocument/2006/relationships/oleObject" Target="../embeddings/oleObject59.bin"/><Relationship Id="rId7" Type="http://schemas.openxmlformats.org/officeDocument/2006/relationships/oleObject" Target="../embeddings/oleObject61.bin"/><Relationship Id="rId12" Type="http://schemas.openxmlformats.org/officeDocument/2006/relationships/image" Target="../media/image60.emf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57.wmf"/><Relationship Id="rId11" Type="http://schemas.openxmlformats.org/officeDocument/2006/relationships/oleObject" Target="../embeddings/oleObject63.bin"/><Relationship Id="rId5" Type="http://schemas.openxmlformats.org/officeDocument/2006/relationships/oleObject" Target="../embeddings/oleObject60.bin"/><Relationship Id="rId10" Type="http://schemas.openxmlformats.org/officeDocument/2006/relationships/image" Target="../media/image59.wmf"/><Relationship Id="rId4" Type="http://schemas.openxmlformats.org/officeDocument/2006/relationships/image" Target="../media/image56.wmf"/><Relationship Id="rId9" Type="http://schemas.openxmlformats.org/officeDocument/2006/relationships/oleObject" Target="../embeddings/oleObject62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wmf"/><Relationship Id="rId13" Type="http://schemas.openxmlformats.org/officeDocument/2006/relationships/oleObject" Target="../embeddings/oleObject69.bin"/><Relationship Id="rId3" Type="http://schemas.openxmlformats.org/officeDocument/2006/relationships/oleObject" Target="../embeddings/oleObject64.bin"/><Relationship Id="rId7" Type="http://schemas.openxmlformats.org/officeDocument/2006/relationships/oleObject" Target="../embeddings/oleObject66.bin"/><Relationship Id="rId12" Type="http://schemas.openxmlformats.org/officeDocument/2006/relationships/image" Target="../media/image65.wmf"/><Relationship Id="rId2" Type="http://schemas.openxmlformats.org/officeDocument/2006/relationships/slideLayout" Target="../slideLayouts/slideLayout9.xml"/><Relationship Id="rId16" Type="http://schemas.openxmlformats.org/officeDocument/2006/relationships/oleObject" Target="../embeddings/oleObject70.bin"/><Relationship Id="rId1" Type="http://schemas.openxmlformats.org/officeDocument/2006/relationships/vmlDrawing" Target="../drawings/vmlDrawing13.vml"/><Relationship Id="rId6" Type="http://schemas.openxmlformats.org/officeDocument/2006/relationships/image" Target="../media/image62.wmf"/><Relationship Id="rId11" Type="http://schemas.openxmlformats.org/officeDocument/2006/relationships/oleObject" Target="../embeddings/oleObject68.bin"/><Relationship Id="rId5" Type="http://schemas.openxmlformats.org/officeDocument/2006/relationships/oleObject" Target="../embeddings/oleObject65.bin"/><Relationship Id="rId15" Type="http://schemas.openxmlformats.org/officeDocument/2006/relationships/image" Target="../media/image67.jpeg"/><Relationship Id="rId10" Type="http://schemas.openxmlformats.org/officeDocument/2006/relationships/image" Target="../media/image64.emf"/><Relationship Id="rId4" Type="http://schemas.openxmlformats.org/officeDocument/2006/relationships/image" Target="../media/image61.wmf"/><Relationship Id="rId9" Type="http://schemas.openxmlformats.org/officeDocument/2006/relationships/oleObject" Target="../embeddings/oleObject67.bin"/><Relationship Id="rId14" Type="http://schemas.openxmlformats.org/officeDocument/2006/relationships/image" Target="../media/image66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wmf"/><Relationship Id="rId3" Type="http://schemas.openxmlformats.org/officeDocument/2006/relationships/oleObject" Target="../embeddings/oleObject71.bin"/><Relationship Id="rId7" Type="http://schemas.openxmlformats.org/officeDocument/2006/relationships/oleObject" Target="../embeddings/oleObject73.bin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69.wmf"/><Relationship Id="rId5" Type="http://schemas.openxmlformats.org/officeDocument/2006/relationships/oleObject" Target="../embeddings/oleObject72.bin"/><Relationship Id="rId4" Type="http://schemas.openxmlformats.org/officeDocument/2006/relationships/image" Target="../media/image68.wmf"/><Relationship Id="rId9" Type="http://schemas.openxmlformats.org/officeDocument/2006/relationships/image" Target="../media/image70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jpe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jpeg"/><Relationship Id="rId2" Type="http://schemas.openxmlformats.org/officeDocument/2006/relationships/image" Target="../media/image72.jpe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74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jpeg"/><Relationship Id="rId2" Type="http://schemas.openxmlformats.org/officeDocument/2006/relationships/image" Target="../media/image75.jpe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5.wmf"/><Relationship Id="rId4" Type="http://schemas.openxmlformats.org/officeDocument/2006/relationships/image" Target="../media/image2.emf"/><Relationship Id="rId9" Type="http://schemas.openxmlformats.org/officeDocument/2006/relationships/oleObject" Target="../embeddings/oleObject4.bin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wmf"/><Relationship Id="rId3" Type="http://schemas.openxmlformats.org/officeDocument/2006/relationships/oleObject" Target="../embeddings/oleObject74.bin"/><Relationship Id="rId7" Type="http://schemas.openxmlformats.org/officeDocument/2006/relationships/oleObject" Target="../embeddings/oleObject76.bin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78.wmf"/><Relationship Id="rId5" Type="http://schemas.openxmlformats.org/officeDocument/2006/relationships/oleObject" Target="../embeddings/oleObject75.bin"/><Relationship Id="rId10" Type="http://schemas.openxmlformats.org/officeDocument/2006/relationships/image" Target="../media/image80.wmf"/><Relationship Id="rId4" Type="http://schemas.openxmlformats.org/officeDocument/2006/relationships/image" Target="../media/image77.wmf"/><Relationship Id="rId9" Type="http://schemas.openxmlformats.org/officeDocument/2006/relationships/oleObject" Target="../embeddings/oleObject77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8.bin"/><Relationship Id="rId7" Type="http://schemas.openxmlformats.org/officeDocument/2006/relationships/image" Target="../media/image83.jpeg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82.wmf"/><Relationship Id="rId5" Type="http://schemas.openxmlformats.org/officeDocument/2006/relationships/oleObject" Target="../embeddings/oleObject79.bin"/><Relationship Id="rId4" Type="http://schemas.openxmlformats.org/officeDocument/2006/relationships/image" Target="../media/image81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2.bin"/><Relationship Id="rId13" Type="http://schemas.openxmlformats.org/officeDocument/2006/relationships/image" Target="../media/image88.wmf"/><Relationship Id="rId3" Type="http://schemas.openxmlformats.org/officeDocument/2006/relationships/image" Target="../media/image89.jpeg"/><Relationship Id="rId7" Type="http://schemas.openxmlformats.org/officeDocument/2006/relationships/image" Target="../media/image85.wmf"/><Relationship Id="rId12" Type="http://schemas.openxmlformats.org/officeDocument/2006/relationships/oleObject" Target="../embeddings/oleObject84.bin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81.bin"/><Relationship Id="rId11" Type="http://schemas.openxmlformats.org/officeDocument/2006/relationships/image" Target="../media/image87.wmf"/><Relationship Id="rId5" Type="http://schemas.openxmlformats.org/officeDocument/2006/relationships/image" Target="../media/image84.wmf"/><Relationship Id="rId10" Type="http://schemas.openxmlformats.org/officeDocument/2006/relationships/oleObject" Target="../embeddings/oleObject83.bin"/><Relationship Id="rId4" Type="http://schemas.openxmlformats.org/officeDocument/2006/relationships/oleObject" Target="../embeddings/oleObject80.bin"/><Relationship Id="rId9" Type="http://schemas.openxmlformats.org/officeDocument/2006/relationships/image" Target="../media/image86.wmf"/><Relationship Id="rId14" Type="http://schemas.openxmlformats.org/officeDocument/2006/relationships/image" Target="../media/image90.jpe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7.bin"/><Relationship Id="rId3" Type="http://schemas.openxmlformats.org/officeDocument/2006/relationships/image" Target="../media/image94.jpeg"/><Relationship Id="rId7" Type="http://schemas.openxmlformats.org/officeDocument/2006/relationships/image" Target="../media/image92.wmf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86.bin"/><Relationship Id="rId5" Type="http://schemas.openxmlformats.org/officeDocument/2006/relationships/image" Target="../media/image91.wmf"/><Relationship Id="rId4" Type="http://schemas.openxmlformats.org/officeDocument/2006/relationships/oleObject" Target="../embeddings/oleObject85.bin"/><Relationship Id="rId9" Type="http://schemas.openxmlformats.org/officeDocument/2006/relationships/image" Target="../media/image93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wmf"/><Relationship Id="rId13" Type="http://schemas.openxmlformats.org/officeDocument/2006/relationships/image" Target="../media/image99.jpeg"/><Relationship Id="rId3" Type="http://schemas.openxmlformats.org/officeDocument/2006/relationships/oleObject" Target="../embeddings/oleObject88.bin"/><Relationship Id="rId7" Type="http://schemas.openxmlformats.org/officeDocument/2006/relationships/oleObject" Target="../embeddings/oleObject90.bin"/><Relationship Id="rId12" Type="http://schemas.openxmlformats.org/officeDocument/2006/relationships/image" Target="../media/image88.wmf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96.wmf"/><Relationship Id="rId11" Type="http://schemas.openxmlformats.org/officeDocument/2006/relationships/oleObject" Target="../embeddings/oleObject92.bin"/><Relationship Id="rId5" Type="http://schemas.openxmlformats.org/officeDocument/2006/relationships/oleObject" Target="../embeddings/oleObject89.bin"/><Relationship Id="rId10" Type="http://schemas.openxmlformats.org/officeDocument/2006/relationships/image" Target="../media/image98.wmf"/><Relationship Id="rId4" Type="http://schemas.openxmlformats.org/officeDocument/2006/relationships/image" Target="../media/image95.wmf"/><Relationship Id="rId9" Type="http://schemas.openxmlformats.org/officeDocument/2006/relationships/oleObject" Target="../embeddings/oleObject91.bin"/><Relationship Id="rId14" Type="http://schemas.openxmlformats.org/officeDocument/2006/relationships/image" Target="../media/image100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jpeg"/><Relationship Id="rId7" Type="http://schemas.openxmlformats.org/officeDocument/2006/relationships/image" Target="../media/image92.wmf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94.bin"/><Relationship Id="rId5" Type="http://schemas.openxmlformats.org/officeDocument/2006/relationships/image" Target="../media/image91.wmf"/><Relationship Id="rId4" Type="http://schemas.openxmlformats.org/officeDocument/2006/relationships/oleObject" Target="../embeddings/oleObject93.bin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2.jpeg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13" Type="http://schemas.openxmlformats.org/officeDocument/2006/relationships/oleObject" Target="../embeddings/oleObject10.bin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12" Type="http://schemas.openxmlformats.org/officeDocument/2006/relationships/image" Target="../media/image10.wmf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emf"/><Relationship Id="rId11" Type="http://schemas.openxmlformats.org/officeDocument/2006/relationships/oleObject" Target="../embeddings/oleObject9.bin"/><Relationship Id="rId5" Type="http://schemas.openxmlformats.org/officeDocument/2006/relationships/oleObject" Target="../embeddings/oleObject6.bin"/><Relationship Id="rId10" Type="http://schemas.openxmlformats.org/officeDocument/2006/relationships/image" Target="../media/image9.wmf"/><Relationship Id="rId4" Type="http://schemas.openxmlformats.org/officeDocument/2006/relationships/image" Target="../media/image6.emf"/><Relationship Id="rId9" Type="http://schemas.openxmlformats.org/officeDocument/2006/relationships/oleObject" Target="../embeddings/oleObject8.bin"/><Relationship Id="rId14" Type="http://schemas.openxmlformats.org/officeDocument/2006/relationships/image" Target="../media/image11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2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12" Type="http://schemas.openxmlformats.org/officeDocument/2006/relationships/image" Target="../media/image19.emf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6.wmf"/><Relationship Id="rId11" Type="http://schemas.openxmlformats.org/officeDocument/2006/relationships/oleObject" Target="../embeddings/oleObject18.bin"/><Relationship Id="rId5" Type="http://schemas.openxmlformats.org/officeDocument/2006/relationships/oleObject" Target="../embeddings/oleObject15.bin"/><Relationship Id="rId10" Type="http://schemas.openxmlformats.org/officeDocument/2006/relationships/image" Target="../media/image18.emf"/><Relationship Id="rId4" Type="http://schemas.openxmlformats.org/officeDocument/2006/relationships/image" Target="../media/image15.wmf"/><Relationship Id="rId9" Type="http://schemas.openxmlformats.org/officeDocument/2006/relationships/oleObject" Target="../embeddings/oleObject17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13" Type="http://schemas.openxmlformats.org/officeDocument/2006/relationships/oleObject" Target="../embeddings/oleObject24.bin"/><Relationship Id="rId18" Type="http://schemas.openxmlformats.org/officeDocument/2006/relationships/image" Target="../media/image27.wmf"/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1.bin"/><Relationship Id="rId12" Type="http://schemas.openxmlformats.org/officeDocument/2006/relationships/image" Target="../media/image24.emf"/><Relationship Id="rId17" Type="http://schemas.openxmlformats.org/officeDocument/2006/relationships/oleObject" Target="../embeddings/oleObject26.bin"/><Relationship Id="rId2" Type="http://schemas.openxmlformats.org/officeDocument/2006/relationships/slideLayout" Target="../slideLayouts/slideLayout9.xml"/><Relationship Id="rId16" Type="http://schemas.openxmlformats.org/officeDocument/2006/relationships/image" Target="../media/image26.w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21.wmf"/><Relationship Id="rId11" Type="http://schemas.openxmlformats.org/officeDocument/2006/relationships/oleObject" Target="../embeddings/oleObject23.bin"/><Relationship Id="rId5" Type="http://schemas.openxmlformats.org/officeDocument/2006/relationships/oleObject" Target="../embeddings/oleObject20.bin"/><Relationship Id="rId15" Type="http://schemas.openxmlformats.org/officeDocument/2006/relationships/oleObject" Target="../embeddings/oleObject25.bin"/><Relationship Id="rId10" Type="http://schemas.openxmlformats.org/officeDocument/2006/relationships/image" Target="../media/image23.emf"/><Relationship Id="rId4" Type="http://schemas.openxmlformats.org/officeDocument/2006/relationships/image" Target="../media/image20.wmf"/><Relationship Id="rId9" Type="http://schemas.openxmlformats.org/officeDocument/2006/relationships/oleObject" Target="../embeddings/oleObject22.bin"/><Relationship Id="rId14" Type="http://schemas.openxmlformats.org/officeDocument/2006/relationships/image" Target="../media/image25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13" Type="http://schemas.openxmlformats.org/officeDocument/2006/relationships/oleObject" Target="../embeddings/oleObject32.bin"/><Relationship Id="rId3" Type="http://schemas.openxmlformats.org/officeDocument/2006/relationships/oleObject" Target="../embeddings/oleObject27.bin"/><Relationship Id="rId7" Type="http://schemas.openxmlformats.org/officeDocument/2006/relationships/oleObject" Target="../embeddings/oleObject29.bin"/><Relationship Id="rId12" Type="http://schemas.openxmlformats.org/officeDocument/2006/relationships/image" Target="../media/image31.wmf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9.wmf"/><Relationship Id="rId11" Type="http://schemas.openxmlformats.org/officeDocument/2006/relationships/oleObject" Target="../embeddings/oleObject31.bin"/><Relationship Id="rId5" Type="http://schemas.openxmlformats.org/officeDocument/2006/relationships/oleObject" Target="../embeddings/oleObject28.bin"/><Relationship Id="rId10" Type="http://schemas.openxmlformats.org/officeDocument/2006/relationships/image" Target="../media/image27.wmf"/><Relationship Id="rId4" Type="http://schemas.openxmlformats.org/officeDocument/2006/relationships/image" Target="../media/image28.emf"/><Relationship Id="rId9" Type="http://schemas.openxmlformats.org/officeDocument/2006/relationships/oleObject" Target="../embeddings/oleObject30.bin"/><Relationship Id="rId14" Type="http://schemas.openxmlformats.org/officeDocument/2006/relationships/image" Target="../media/image32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3" Type="http://schemas.openxmlformats.org/officeDocument/2006/relationships/oleObject" Target="../embeddings/oleObject33.bin"/><Relationship Id="rId7" Type="http://schemas.openxmlformats.org/officeDocument/2006/relationships/oleObject" Target="../embeddings/oleObject35.bin"/><Relationship Id="rId12" Type="http://schemas.openxmlformats.org/officeDocument/2006/relationships/image" Target="../media/image37.wmf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4.wmf"/><Relationship Id="rId11" Type="http://schemas.openxmlformats.org/officeDocument/2006/relationships/oleObject" Target="../embeddings/oleObject37.bin"/><Relationship Id="rId5" Type="http://schemas.openxmlformats.org/officeDocument/2006/relationships/oleObject" Target="../embeddings/oleObject34.bin"/><Relationship Id="rId10" Type="http://schemas.openxmlformats.org/officeDocument/2006/relationships/image" Target="../media/image36.wmf"/><Relationship Id="rId4" Type="http://schemas.openxmlformats.org/officeDocument/2006/relationships/image" Target="../media/image33.wmf"/><Relationship Id="rId9" Type="http://schemas.openxmlformats.org/officeDocument/2006/relationships/oleObject" Target="../embeddings/oleObject36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wmf"/><Relationship Id="rId3" Type="http://schemas.openxmlformats.org/officeDocument/2006/relationships/oleObject" Target="../embeddings/oleObject38.bin"/><Relationship Id="rId7" Type="http://schemas.openxmlformats.org/officeDocument/2006/relationships/oleObject" Target="../embeddings/oleObject40.bin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9.wmf"/><Relationship Id="rId11" Type="http://schemas.openxmlformats.org/officeDocument/2006/relationships/oleObject" Target="../embeddings/oleObject42.bin"/><Relationship Id="rId5" Type="http://schemas.openxmlformats.org/officeDocument/2006/relationships/oleObject" Target="../embeddings/oleObject39.bin"/><Relationship Id="rId10" Type="http://schemas.openxmlformats.org/officeDocument/2006/relationships/image" Target="../media/image41.wmf"/><Relationship Id="rId4" Type="http://schemas.openxmlformats.org/officeDocument/2006/relationships/image" Target="../media/image38.wmf"/><Relationship Id="rId9" Type="http://schemas.openxmlformats.org/officeDocument/2006/relationships/oleObject" Target="../embeddings/oleObject4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287338" y="530225"/>
            <a:ext cx="8461375" cy="1314450"/>
          </a:xfrm>
        </p:spPr>
        <p:txBody>
          <a:bodyPr/>
          <a:lstStyle/>
          <a:p>
            <a:pPr eaLnBrk="1" hangingPunct="1"/>
            <a:r>
              <a:rPr lang="en-US" altLang="zh-CN" sz="3200" smtClean="0">
                <a:effectLst/>
                <a:latin typeface="微软雅黑" panose="020B0503020204020204" pitchFamily="34" charset="-122"/>
              </a:rPr>
              <a:t>§4-3</a:t>
            </a:r>
            <a:r>
              <a:rPr lang="zh-CN" altLang="en-US" sz="3200" smtClean="0">
                <a:effectLst/>
                <a:latin typeface="微软雅黑" panose="020B0503020204020204" pitchFamily="34" charset="-122"/>
              </a:rPr>
              <a:t>三维周期场中电子运动的近自由电子近似</a:t>
            </a:r>
          </a:p>
        </p:txBody>
      </p:sp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2627313" y="2386013"/>
            <a:ext cx="3962400" cy="2555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3200">
                <a:latin typeface="微软雅黑" panose="020B0503020204020204" pitchFamily="34" charset="-122"/>
              </a:rPr>
              <a:t>主要内容</a:t>
            </a:r>
          </a:p>
          <a:p>
            <a:pPr eaLnBrk="1" hangingPunct="1">
              <a:spcBef>
                <a:spcPct val="100000"/>
              </a:spcBef>
              <a:buFontTx/>
              <a:buNone/>
            </a:pPr>
            <a:r>
              <a:rPr kumimoji="1" lang="en-US" altLang="zh-CN" sz="3200">
                <a:latin typeface="微软雅黑" panose="020B0503020204020204" pitchFamily="34" charset="-122"/>
              </a:rPr>
              <a:t>1</a:t>
            </a:r>
            <a:r>
              <a:rPr kumimoji="1" lang="zh-CN" altLang="en-US" sz="3200">
                <a:latin typeface="微软雅黑" panose="020B0503020204020204" pitchFamily="34" charset="-122"/>
              </a:rPr>
              <a:t>、模型与微扰计算</a:t>
            </a:r>
          </a:p>
          <a:p>
            <a:pPr eaLnBrk="1" hangingPunct="1">
              <a:spcBef>
                <a:spcPct val="100000"/>
              </a:spcBef>
              <a:buFontTx/>
              <a:buNone/>
            </a:pPr>
            <a:r>
              <a:rPr kumimoji="1" lang="en-US" altLang="zh-CN" sz="3200">
                <a:latin typeface="微软雅黑" panose="020B0503020204020204" pitchFamily="34" charset="-122"/>
              </a:rPr>
              <a:t>2</a:t>
            </a:r>
            <a:r>
              <a:rPr kumimoji="1" lang="zh-CN" altLang="en-US" sz="3200">
                <a:latin typeface="微软雅黑" panose="020B0503020204020204" pitchFamily="34" charset="-122"/>
              </a:rPr>
              <a:t>、布里渊区与能带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291" name="Object 3"/>
          <p:cNvGraphicFramePr>
            <a:graphicFrameLocks noChangeAspect="1"/>
          </p:cNvGraphicFramePr>
          <p:nvPr/>
        </p:nvGraphicFramePr>
        <p:xfrm>
          <a:off x="2065338" y="3576638"/>
          <a:ext cx="4143375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7" name="Equation" r:id="rId3" imgW="1841500" imgH="241300" progId="Equation.DSMT4">
                  <p:embed/>
                </p:oleObj>
              </mc:Choice>
              <mc:Fallback>
                <p:oleObj name="Equation" r:id="rId3" imgW="1841500" imgH="2413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-100000" contrast="100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5338" y="3576638"/>
                        <a:ext cx="4143375" cy="549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2" name="Object 4"/>
          <p:cNvGraphicFramePr>
            <a:graphicFrameLocks noChangeAspect="1"/>
          </p:cNvGraphicFramePr>
          <p:nvPr/>
        </p:nvGraphicFramePr>
        <p:xfrm>
          <a:off x="2065338" y="5305425"/>
          <a:ext cx="5551487" cy="1108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8" r:id="rId5" imgW="2400300" imgH="482600" progId="Equation.3">
                  <p:embed/>
                </p:oleObj>
              </mc:Choice>
              <mc:Fallback>
                <p:oleObj r:id="rId5" imgW="2400300" imgH="482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-100000" contrast="100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5338" y="5305425"/>
                        <a:ext cx="5551487" cy="1108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3" name="Object 5"/>
          <p:cNvGraphicFramePr>
            <a:graphicFrameLocks noChangeAspect="1"/>
          </p:cNvGraphicFramePr>
          <p:nvPr/>
        </p:nvGraphicFramePr>
        <p:xfrm>
          <a:off x="823913" y="1125538"/>
          <a:ext cx="7564437" cy="1073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9" r:id="rId7" imgW="3378200" imgH="482600" progId="Equation.3">
                  <p:embed/>
                </p:oleObj>
              </mc:Choice>
              <mc:Fallback>
                <p:oleObj r:id="rId7" imgW="3378200" imgH="482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-100000" contrast="100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3913" y="1125538"/>
                        <a:ext cx="7564437" cy="1073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4" name="Object 6"/>
          <p:cNvGraphicFramePr>
            <a:graphicFrameLocks noChangeAspect="1"/>
          </p:cNvGraphicFramePr>
          <p:nvPr/>
        </p:nvGraphicFramePr>
        <p:xfrm>
          <a:off x="2065338" y="2352675"/>
          <a:ext cx="5056187" cy="966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0" r:id="rId9" imgW="2273300" imgH="431800" progId="Equation.3">
                  <p:embed/>
                </p:oleObj>
              </mc:Choice>
              <mc:Fallback>
                <p:oleObj r:id="rId9" imgW="2273300" imgH="4318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bright="-100000" contrast="100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5338" y="2352675"/>
                        <a:ext cx="5056187" cy="966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6" name="Object 8"/>
          <p:cNvGraphicFramePr>
            <a:graphicFrameLocks noChangeAspect="1"/>
          </p:cNvGraphicFramePr>
          <p:nvPr/>
        </p:nvGraphicFramePr>
        <p:xfrm>
          <a:off x="2065338" y="4464050"/>
          <a:ext cx="4056062" cy="83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1" r:id="rId11" imgW="1752600" imgH="355600" progId="Equation.3">
                  <p:embed/>
                </p:oleObj>
              </mc:Choice>
              <mc:Fallback>
                <p:oleObj r:id="rId11" imgW="1752600" imgH="3556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lum bright="-100000" contrast="100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5338" y="4464050"/>
                        <a:ext cx="4056062" cy="830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1" name="矩形 6"/>
          <p:cNvSpPr>
            <a:spLocks noChangeArrowheads="1"/>
          </p:cNvSpPr>
          <p:nvPr/>
        </p:nvSpPr>
        <p:spPr bwMode="auto">
          <a:xfrm>
            <a:off x="395288" y="1125538"/>
            <a:ext cx="8424862" cy="5402262"/>
          </a:xfrm>
          <a:prstGeom prst="rect">
            <a:avLst/>
          </a:prstGeom>
          <a:noFill/>
          <a:ln w="19050" algn="ctr">
            <a:solidFill>
              <a:srgbClr val="0207CA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200">
              <a:solidFill>
                <a:srgbClr val="1C1C1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2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8" name="Rectangle 6"/>
          <p:cNvSpPr>
            <a:spLocks noChangeArrowheads="1"/>
          </p:cNvSpPr>
          <p:nvPr/>
        </p:nvSpPr>
        <p:spPr bwMode="auto">
          <a:xfrm>
            <a:off x="611188" y="1425575"/>
            <a:ext cx="2160587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200">
                <a:latin typeface="微软雅黑" panose="020B0503020204020204" pitchFamily="34" charset="-122"/>
              </a:rPr>
              <a:t>波函数一级修正</a:t>
            </a:r>
          </a:p>
        </p:txBody>
      </p:sp>
      <p:graphicFrame>
        <p:nvGraphicFramePr>
          <p:cNvPr id="13319" name="Object 7"/>
          <p:cNvGraphicFramePr>
            <a:graphicFrameLocks noChangeAspect="1"/>
          </p:cNvGraphicFramePr>
          <p:nvPr/>
        </p:nvGraphicFramePr>
        <p:xfrm>
          <a:off x="3059113" y="1181100"/>
          <a:ext cx="3511550" cy="963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4" name="Equation" r:id="rId3" imgW="1624895" imgH="444307" progId="Equation.DSMT4">
                  <p:embed/>
                </p:oleObj>
              </mc:Choice>
              <mc:Fallback>
                <p:oleObj name="Equation" r:id="rId3" imgW="1624895" imgH="444307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-100000" contrast="100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113" y="1181100"/>
                        <a:ext cx="3511550" cy="963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0" name="Object 8"/>
          <p:cNvGraphicFramePr>
            <a:graphicFrameLocks noChangeAspect="1"/>
          </p:cNvGraphicFramePr>
          <p:nvPr/>
        </p:nvGraphicFramePr>
        <p:xfrm>
          <a:off x="3059113" y="2206625"/>
          <a:ext cx="4089400" cy="1019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5" name="Equation" r:id="rId5" imgW="1905000" imgH="469900" progId="Equation.DSMT4">
                  <p:embed/>
                </p:oleObj>
              </mc:Choice>
              <mc:Fallback>
                <p:oleObj name="Equation" r:id="rId5" imgW="1905000" imgH="4699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-100000" contrast="100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113" y="2206625"/>
                        <a:ext cx="4089400" cy="1019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1" name="Object 9"/>
          <p:cNvGraphicFramePr>
            <a:graphicFrameLocks noChangeAspect="1"/>
          </p:cNvGraphicFramePr>
          <p:nvPr/>
        </p:nvGraphicFramePr>
        <p:xfrm>
          <a:off x="3059113" y="3203575"/>
          <a:ext cx="4608512" cy="1017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6" name="Equation" r:id="rId7" imgW="2133600" imgH="469900" progId="Equation.DSMT4">
                  <p:embed/>
                </p:oleObj>
              </mc:Choice>
              <mc:Fallback>
                <p:oleObj name="Equation" r:id="rId7" imgW="2133600" imgH="4699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-100000" contrast="100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113" y="3203575"/>
                        <a:ext cx="4608512" cy="1017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31" name="Rectangle 19"/>
          <p:cNvSpPr>
            <a:spLocks noChangeArrowheads="1"/>
          </p:cNvSpPr>
          <p:nvPr/>
        </p:nvSpPr>
        <p:spPr bwMode="auto">
          <a:xfrm>
            <a:off x="766763" y="4632325"/>
            <a:ext cx="1878012" cy="430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200">
                <a:latin typeface="微软雅黑" panose="020B0503020204020204" pitchFamily="34" charset="-122"/>
                <a:sym typeface="Monotype Sorts"/>
              </a:rPr>
              <a:t>电子的波函数</a:t>
            </a:r>
          </a:p>
        </p:txBody>
      </p:sp>
      <p:graphicFrame>
        <p:nvGraphicFramePr>
          <p:cNvPr id="13332" name="Object 20"/>
          <p:cNvGraphicFramePr>
            <a:graphicFrameLocks noChangeAspect="1"/>
          </p:cNvGraphicFramePr>
          <p:nvPr/>
        </p:nvGraphicFramePr>
        <p:xfrm>
          <a:off x="3059113" y="4643438"/>
          <a:ext cx="4037012" cy="585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7" name="Equation" r:id="rId9" imgW="1777229" imgH="253890" progId="Equation.DSMT4">
                  <p:embed/>
                </p:oleObj>
              </mc:Choice>
              <mc:Fallback>
                <p:oleObj name="Equation" r:id="rId9" imgW="1777229" imgH="253890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bright="-100000" contrast="100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113" y="4643438"/>
                        <a:ext cx="4037012" cy="585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35" name="Object 23"/>
          <p:cNvGraphicFramePr>
            <a:graphicFrameLocks noChangeAspect="1"/>
          </p:cNvGraphicFramePr>
          <p:nvPr/>
        </p:nvGraphicFramePr>
        <p:xfrm>
          <a:off x="3059113" y="5380038"/>
          <a:ext cx="5495925" cy="1020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8" name="Equation" r:id="rId11" imgW="2468765" imgH="388756" progId="Equation.DSMT4">
                  <p:embed/>
                </p:oleObj>
              </mc:Choice>
              <mc:Fallback>
                <p:oleObj name="Equation" r:id="rId11" imgW="2468765" imgH="388756" progId="Equation.DSMT4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lum bright="-100000" contrast="100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113" y="5380038"/>
                        <a:ext cx="5495925" cy="1020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36" name="Freeform 24"/>
          <p:cNvSpPr>
            <a:spLocks/>
          </p:cNvSpPr>
          <p:nvPr/>
        </p:nvSpPr>
        <p:spPr bwMode="auto">
          <a:xfrm>
            <a:off x="6862763" y="1568450"/>
            <a:ext cx="588962" cy="1081088"/>
          </a:xfrm>
          <a:custGeom>
            <a:avLst/>
            <a:gdLst>
              <a:gd name="T0" fmla="*/ 2147483646 w 1344"/>
              <a:gd name="T1" fmla="*/ 2147483646 h 960"/>
              <a:gd name="T2" fmla="*/ 2147483646 w 1344"/>
              <a:gd name="T3" fmla="*/ 2147483646 h 960"/>
              <a:gd name="T4" fmla="*/ 2147483646 w 1344"/>
              <a:gd name="T5" fmla="*/ 0 h 960"/>
              <a:gd name="T6" fmla="*/ 0 w 1344"/>
              <a:gd name="T7" fmla="*/ 0 h 96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344" h="960">
                <a:moveTo>
                  <a:pt x="432" y="960"/>
                </a:moveTo>
                <a:lnTo>
                  <a:pt x="1344" y="960"/>
                </a:lnTo>
                <a:lnTo>
                  <a:pt x="1344" y="0"/>
                </a:lnTo>
                <a:lnTo>
                  <a:pt x="0" y="0"/>
                </a:lnTo>
              </a:path>
            </a:pathLst>
          </a:custGeom>
          <a:noFill/>
          <a:ln w="38100" cmpd="sng">
            <a:solidFill>
              <a:srgbClr val="0207CA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778" name="矩形 11"/>
          <p:cNvSpPr>
            <a:spLocks noChangeArrowheads="1"/>
          </p:cNvSpPr>
          <p:nvPr/>
        </p:nvSpPr>
        <p:spPr bwMode="auto">
          <a:xfrm>
            <a:off x="395288" y="1125538"/>
            <a:ext cx="8424862" cy="5402262"/>
          </a:xfrm>
          <a:prstGeom prst="rect">
            <a:avLst/>
          </a:prstGeom>
          <a:noFill/>
          <a:ln w="19050" algn="ctr">
            <a:solidFill>
              <a:srgbClr val="0207CA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200">
              <a:solidFill>
                <a:srgbClr val="1C1C1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3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3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3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3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3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3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3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3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8" grpId="0" build="p" autoUpdateAnimBg="0" advAuto="0"/>
      <p:bldP spid="13331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62" name="Object 2"/>
          <p:cNvGraphicFramePr>
            <a:graphicFrameLocks noChangeAspect="1"/>
          </p:cNvGraphicFramePr>
          <p:nvPr/>
        </p:nvGraphicFramePr>
        <p:xfrm>
          <a:off x="1806575" y="2422525"/>
          <a:ext cx="4397375" cy="51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12" r:id="rId3" imgW="2082800" imgH="241300" progId="Equation.3">
                  <p:embed/>
                </p:oleObj>
              </mc:Choice>
              <mc:Fallback>
                <p:oleObj r:id="rId3" imgW="2082800" imgH="2413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-100000" contrast="100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6575" y="2422525"/>
                        <a:ext cx="4397375" cy="515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3" name="Rectangle 3"/>
          <p:cNvSpPr>
            <a:spLocks noChangeArrowheads="1"/>
          </p:cNvSpPr>
          <p:nvPr/>
        </p:nvSpPr>
        <p:spPr bwMode="auto">
          <a:xfrm>
            <a:off x="892175" y="2457450"/>
            <a:ext cx="749300" cy="430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200">
                <a:latin typeface="微软雅黑" panose="020B0503020204020204" pitchFamily="34" charset="-122"/>
              </a:rPr>
              <a:t>因为</a:t>
            </a:r>
          </a:p>
        </p:txBody>
      </p:sp>
      <p:graphicFrame>
        <p:nvGraphicFramePr>
          <p:cNvPr id="40964" name="Object 4"/>
          <p:cNvGraphicFramePr>
            <a:graphicFrameLocks noChangeAspect="1"/>
          </p:cNvGraphicFramePr>
          <p:nvPr/>
        </p:nvGraphicFramePr>
        <p:xfrm>
          <a:off x="1803400" y="3275013"/>
          <a:ext cx="1600200" cy="541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13" name="Equation" r:id="rId5" imgW="723586" imgH="241195" progId="Equation.3">
                  <p:embed/>
                </p:oleObj>
              </mc:Choice>
              <mc:Fallback>
                <p:oleObj name="Equation" r:id="rId5" imgW="723586" imgH="241195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-100000" contrast="100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3400" y="3275013"/>
                        <a:ext cx="1600200" cy="541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5" name="Rectangle 5"/>
          <p:cNvSpPr>
            <a:spLocks noChangeArrowheads="1"/>
          </p:cNvSpPr>
          <p:nvPr/>
        </p:nvSpPr>
        <p:spPr bwMode="auto">
          <a:xfrm>
            <a:off x="509588" y="3300413"/>
            <a:ext cx="1031875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200">
                <a:latin typeface="微软雅黑" panose="020B0503020204020204" pitchFamily="34" charset="-122"/>
              </a:rPr>
              <a:t>波函数</a:t>
            </a:r>
          </a:p>
        </p:txBody>
      </p:sp>
      <p:graphicFrame>
        <p:nvGraphicFramePr>
          <p:cNvPr id="40966" name="Object 6"/>
          <p:cNvGraphicFramePr>
            <a:graphicFrameLocks noChangeAspect="1"/>
          </p:cNvGraphicFramePr>
          <p:nvPr/>
        </p:nvGraphicFramePr>
        <p:xfrm>
          <a:off x="4292600" y="3030538"/>
          <a:ext cx="2622550" cy="1046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14" name="Equation" r:id="rId7" imgW="1180588" imgH="469696" progId="Equation.DSMT4">
                  <p:embed/>
                </p:oleObj>
              </mc:Choice>
              <mc:Fallback>
                <p:oleObj name="Equation" r:id="rId7" imgW="1180588" imgH="469696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-100000" contrast="100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92600" y="3030538"/>
                        <a:ext cx="2622550" cy="1046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7" name="Rectangle 7"/>
          <p:cNvSpPr>
            <a:spLocks noChangeArrowheads="1"/>
          </p:cNvSpPr>
          <p:nvPr/>
        </p:nvSpPr>
        <p:spPr bwMode="auto">
          <a:xfrm>
            <a:off x="7378700" y="3341688"/>
            <a:ext cx="144145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200">
                <a:solidFill>
                  <a:srgbClr val="800000"/>
                </a:solidFill>
                <a:latin typeface="微软雅黑" panose="020B0503020204020204" pitchFamily="34" charset="-122"/>
              </a:rPr>
              <a:t>—— </a:t>
            </a:r>
            <a:r>
              <a:rPr lang="zh-CN" altLang="en-US" sz="2200">
                <a:solidFill>
                  <a:srgbClr val="800000"/>
                </a:solidFill>
                <a:latin typeface="微软雅黑" panose="020B0503020204020204" pitchFamily="34" charset="-122"/>
              </a:rPr>
              <a:t>不变</a:t>
            </a:r>
          </a:p>
        </p:txBody>
      </p:sp>
      <p:sp>
        <p:nvSpPr>
          <p:cNvPr id="40968" name="Rectangle 8"/>
          <p:cNvSpPr>
            <a:spLocks noChangeArrowheads="1"/>
          </p:cNvSpPr>
          <p:nvPr/>
        </p:nvSpPr>
        <p:spPr bwMode="auto">
          <a:xfrm>
            <a:off x="509588" y="1492250"/>
            <a:ext cx="1031875" cy="430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200">
                <a:latin typeface="微软雅黑" panose="020B0503020204020204" pitchFamily="34" charset="-122"/>
                <a:sym typeface="Monotype Sorts"/>
              </a:rPr>
              <a:t>波函数</a:t>
            </a:r>
          </a:p>
        </p:txBody>
      </p:sp>
      <p:graphicFrame>
        <p:nvGraphicFramePr>
          <p:cNvPr id="40969" name="Object 9"/>
          <p:cNvGraphicFramePr>
            <a:graphicFrameLocks noChangeAspect="1"/>
          </p:cNvGraphicFramePr>
          <p:nvPr/>
        </p:nvGraphicFramePr>
        <p:xfrm>
          <a:off x="1804988" y="1260475"/>
          <a:ext cx="5395912" cy="1001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15" name="Equation" r:id="rId9" imgW="2468765" imgH="388756" progId="Equation.DSMT4">
                  <p:embed/>
                </p:oleObj>
              </mc:Choice>
              <mc:Fallback>
                <p:oleObj name="Equation" r:id="rId9" imgW="2468765" imgH="388756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bright="-100000" contrast="100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4988" y="1260475"/>
                        <a:ext cx="5395912" cy="1001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70" name="Rectangle 10"/>
          <p:cNvSpPr>
            <a:spLocks noChangeArrowheads="1"/>
          </p:cNvSpPr>
          <p:nvPr/>
        </p:nvSpPr>
        <p:spPr bwMode="auto">
          <a:xfrm>
            <a:off x="433388" y="4206875"/>
            <a:ext cx="8305800" cy="430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zh-CN" altLang="en-US" sz="2200">
                <a:latin typeface="微软雅黑" panose="020B0503020204020204" pitchFamily="34" charset="-122"/>
              </a:rPr>
              <a:t>波函数可以写成自由电子波函数和晶格周期性函数乘积</a:t>
            </a:r>
          </a:p>
        </p:txBody>
      </p:sp>
      <p:graphicFrame>
        <p:nvGraphicFramePr>
          <p:cNvPr id="40971" name="Object 11"/>
          <p:cNvGraphicFramePr>
            <a:graphicFrameLocks noChangeAspect="1"/>
          </p:cNvGraphicFramePr>
          <p:nvPr/>
        </p:nvGraphicFramePr>
        <p:xfrm>
          <a:off x="854075" y="4637088"/>
          <a:ext cx="3090863" cy="1033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16" name="Equation" r:id="rId11" imgW="1409700" imgH="469900" progId="Equation.DSMT4">
                  <p:embed/>
                </p:oleObj>
              </mc:Choice>
              <mc:Fallback>
                <p:oleObj name="Equation" r:id="rId11" imgW="1409700" imgH="4699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lum bright="-100000" contrast="100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4075" y="4637088"/>
                        <a:ext cx="3090863" cy="1033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72" name="Object 12"/>
          <p:cNvGraphicFramePr>
            <a:graphicFrameLocks noChangeAspect="1"/>
          </p:cNvGraphicFramePr>
          <p:nvPr/>
        </p:nvGraphicFramePr>
        <p:xfrm>
          <a:off x="4205288" y="5368925"/>
          <a:ext cx="4344987" cy="1035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17" name="Equation" r:id="rId13" imgW="1981200" imgH="469900" progId="Equation.DSMT4">
                  <p:embed/>
                </p:oleObj>
              </mc:Choice>
              <mc:Fallback>
                <p:oleObj name="Equation" r:id="rId13" imgW="1981200" imgH="4699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lum bright="-100000" contrast="100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05288" y="5368925"/>
                        <a:ext cx="4344987" cy="1035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05" name="矩形 12"/>
          <p:cNvSpPr>
            <a:spLocks noChangeArrowheads="1"/>
          </p:cNvSpPr>
          <p:nvPr/>
        </p:nvSpPr>
        <p:spPr bwMode="auto">
          <a:xfrm>
            <a:off x="395288" y="1125538"/>
            <a:ext cx="8424862" cy="5402262"/>
          </a:xfrm>
          <a:prstGeom prst="rect">
            <a:avLst/>
          </a:prstGeom>
          <a:noFill/>
          <a:ln w="19050" algn="ctr">
            <a:solidFill>
              <a:srgbClr val="0207CA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200">
              <a:solidFill>
                <a:srgbClr val="1C1C1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09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0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0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09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40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40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409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409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40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40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3" grpId="0" build="p" autoUpdateAnimBg="0"/>
      <p:bldP spid="40965" grpId="0" build="p" autoUpdateAnimBg="0"/>
      <p:bldP spid="40967" grpId="0" build="p" autoUpdateAnimBg="0" advAuto="0"/>
      <p:bldP spid="40968" grpId="0" build="p" autoUpdateAnimBg="0" advAuto="0"/>
      <p:bldP spid="40970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363" name="Object 3"/>
          <p:cNvGraphicFramePr>
            <a:graphicFrameLocks noChangeAspect="1"/>
          </p:cNvGraphicFramePr>
          <p:nvPr/>
        </p:nvGraphicFramePr>
        <p:xfrm>
          <a:off x="3459163" y="3478213"/>
          <a:ext cx="3432175" cy="134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30" name="Equation" r:id="rId3" imgW="1320227" imgH="520474" progId="Equation.DSMT4">
                  <p:embed/>
                </p:oleObj>
              </mc:Choice>
              <mc:Fallback>
                <p:oleObj name="Equation" r:id="rId3" imgW="1320227" imgH="520474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-100000" contrast="100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9163" y="3478213"/>
                        <a:ext cx="3432175" cy="1346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471488" y="1511300"/>
            <a:ext cx="2646362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400">
                <a:latin typeface="微软雅黑" panose="020B0503020204020204" pitchFamily="34" charset="-122"/>
                <a:sym typeface="Monotype Sorts"/>
              </a:rPr>
              <a:t>微扰后电子的能量</a:t>
            </a:r>
          </a:p>
        </p:txBody>
      </p:sp>
      <p:graphicFrame>
        <p:nvGraphicFramePr>
          <p:cNvPr id="15365" name="Object 5"/>
          <p:cNvGraphicFramePr>
            <a:graphicFrameLocks noChangeAspect="1"/>
          </p:cNvGraphicFramePr>
          <p:nvPr/>
        </p:nvGraphicFramePr>
        <p:xfrm>
          <a:off x="3524250" y="1465263"/>
          <a:ext cx="4170363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31" name="Equation" r:id="rId5" imgW="1612900" imgH="254000" progId="Equation.DSMT4">
                  <p:embed/>
                </p:oleObj>
              </mc:Choice>
              <mc:Fallback>
                <p:oleObj name="Equation" r:id="rId5" imgW="1612900" imgH="2540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-100000" contrast="100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4250" y="1465263"/>
                        <a:ext cx="4170363" cy="666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6" name="Object 6"/>
          <p:cNvGraphicFramePr>
            <a:graphicFrameLocks noChangeAspect="1"/>
          </p:cNvGraphicFramePr>
          <p:nvPr/>
        </p:nvGraphicFramePr>
        <p:xfrm>
          <a:off x="6491288" y="2547938"/>
          <a:ext cx="1333500" cy="63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32" r:id="rId7" imgW="520474" imgH="241195" progId="Equation.3">
                  <p:embed/>
                </p:oleObj>
              </mc:Choice>
              <mc:Fallback>
                <p:oleObj r:id="rId7" imgW="520474" imgH="241195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-100000" contrast="100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91288" y="2547938"/>
                        <a:ext cx="1333500" cy="631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7" name="Object 7"/>
          <p:cNvGraphicFramePr>
            <a:graphicFrameLocks noChangeAspect="1"/>
          </p:cNvGraphicFramePr>
          <p:nvPr/>
        </p:nvGraphicFramePr>
        <p:xfrm>
          <a:off x="3459163" y="2257425"/>
          <a:ext cx="2409825" cy="1100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33" name="Equation" r:id="rId9" imgW="914400" imgH="419100" progId="Equation.DSMT4">
                  <p:embed/>
                </p:oleObj>
              </mc:Choice>
              <mc:Fallback>
                <p:oleObj name="Equation" r:id="rId9" imgW="914400" imgH="4191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bright="-100000" contrast="100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9163" y="2257425"/>
                        <a:ext cx="2409825" cy="1100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9" name="Object 9"/>
          <p:cNvGraphicFramePr>
            <a:graphicFrameLocks noChangeAspect="1"/>
          </p:cNvGraphicFramePr>
          <p:nvPr/>
        </p:nvGraphicFramePr>
        <p:xfrm>
          <a:off x="3540125" y="4941888"/>
          <a:ext cx="4992688" cy="1366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34" name="Equation" r:id="rId11" imgW="1851650" imgH="449557" progId="Equation.DSMT4">
                  <p:embed/>
                </p:oleObj>
              </mc:Choice>
              <mc:Fallback>
                <p:oleObj name="Equation" r:id="rId11" imgW="1851650" imgH="449557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lum bright="-100000" contrast="100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0125" y="4941888"/>
                        <a:ext cx="4992688" cy="1366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4" name="矩形 7"/>
          <p:cNvSpPr>
            <a:spLocks noChangeArrowheads="1"/>
          </p:cNvSpPr>
          <p:nvPr/>
        </p:nvSpPr>
        <p:spPr bwMode="auto">
          <a:xfrm>
            <a:off x="395288" y="1125538"/>
            <a:ext cx="8424862" cy="5402262"/>
          </a:xfrm>
          <a:prstGeom prst="rect">
            <a:avLst/>
          </a:prstGeom>
          <a:noFill/>
          <a:ln w="19050" algn="ctr">
            <a:solidFill>
              <a:srgbClr val="0207CA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200">
              <a:solidFill>
                <a:srgbClr val="1C1C1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3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5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5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5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5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5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4" grpId="0" build="p" autoUpdateAnimBg="0" advAuto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 bwMode="auto">
          <a:xfrm>
            <a:off x="5087938" y="1125538"/>
            <a:ext cx="3732212" cy="968375"/>
          </a:xfrm>
          <a:prstGeom prst="rect">
            <a:avLst/>
          </a:prstGeom>
          <a:solidFill>
            <a:schemeClr val="accent5">
              <a:lumMod val="90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wrap="none"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2" name="矩形 1"/>
          <p:cNvSpPr/>
          <p:nvPr/>
        </p:nvSpPr>
        <p:spPr bwMode="auto">
          <a:xfrm>
            <a:off x="395288" y="1125538"/>
            <a:ext cx="4692650" cy="96837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wrap="none"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825500" y="3422650"/>
            <a:ext cx="3468688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zh-CN" altLang="en-US" sz="1800">
                <a:solidFill>
                  <a:srgbClr val="800000"/>
                </a:solidFill>
                <a:latin typeface="微软雅黑" panose="020B0503020204020204" pitchFamily="34" charset="-122"/>
              </a:rPr>
              <a:t>一级修正波函数和二级能量修正趋于无穷大</a:t>
            </a:r>
          </a:p>
        </p:txBody>
      </p:sp>
      <p:graphicFrame>
        <p:nvGraphicFramePr>
          <p:cNvPr id="19459" name="Object 3"/>
          <p:cNvGraphicFramePr>
            <a:graphicFrameLocks noChangeAspect="1"/>
          </p:cNvGraphicFramePr>
          <p:nvPr/>
        </p:nvGraphicFramePr>
        <p:xfrm>
          <a:off x="5087938" y="1111250"/>
          <a:ext cx="3587750" cy="982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65" name="Equation" r:id="rId3" imgW="1930400" imgH="520700" progId="Equation.DSMT4">
                  <p:embed/>
                </p:oleObj>
              </mc:Choice>
              <mc:Fallback>
                <p:oleObj name="Equation" r:id="rId3" imgW="1930400" imgH="5207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-100000" contrast="100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7938" y="1111250"/>
                        <a:ext cx="3587750" cy="982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0" name="Object 4"/>
          <p:cNvGraphicFramePr>
            <a:graphicFrameLocks noChangeAspect="1"/>
          </p:cNvGraphicFramePr>
          <p:nvPr/>
        </p:nvGraphicFramePr>
        <p:xfrm>
          <a:off x="492125" y="1211263"/>
          <a:ext cx="4530725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66" name="Equation" r:id="rId5" imgW="2540000" imgH="469900" progId="Equation.DSMT4">
                  <p:embed/>
                </p:oleObj>
              </mc:Choice>
              <mc:Fallback>
                <p:oleObj name="Equation" r:id="rId5" imgW="2540000" imgH="4699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-100000" contrast="100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125" y="1211263"/>
                        <a:ext cx="4530725" cy="841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2" name="Object 6"/>
          <p:cNvGraphicFramePr>
            <a:graphicFrameLocks noChangeAspect="1"/>
          </p:cNvGraphicFramePr>
          <p:nvPr/>
        </p:nvGraphicFramePr>
        <p:xfrm>
          <a:off x="2014538" y="2638425"/>
          <a:ext cx="2020887" cy="719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67" r:id="rId7" imgW="901309" imgH="317362" progId="Equation.3">
                  <p:embed/>
                </p:oleObj>
              </mc:Choice>
              <mc:Fallback>
                <p:oleObj r:id="rId7" imgW="901309" imgH="317362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-100000" contrast="100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4538" y="2638425"/>
                        <a:ext cx="2020887" cy="719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3" name="Object 7"/>
          <p:cNvGraphicFramePr>
            <a:graphicFrameLocks noChangeAspect="1"/>
          </p:cNvGraphicFramePr>
          <p:nvPr/>
        </p:nvGraphicFramePr>
        <p:xfrm>
          <a:off x="900113" y="4784725"/>
          <a:ext cx="2674937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68" r:id="rId9" imgW="1066762" imgH="319972" progId="Equation.3">
                  <p:embed/>
                </p:oleObj>
              </mc:Choice>
              <mc:Fallback>
                <p:oleObj r:id="rId9" imgW="1066762" imgH="319972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bright="-100000" contrast="100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4784725"/>
                        <a:ext cx="2674937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9" name="Rectangle 8"/>
          <p:cNvSpPr>
            <a:spLocks noChangeArrowheads="1"/>
          </p:cNvSpPr>
          <p:nvPr/>
        </p:nvSpPr>
        <p:spPr bwMode="auto">
          <a:xfrm>
            <a:off x="395288" y="2133600"/>
            <a:ext cx="3816350" cy="1106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200">
                <a:latin typeface="微软雅黑" panose="020B0503020204020204" pitchFamily="34" charset="-122"/>
              </a:rPr>
              <a:t>当    和                      的零级能量相等           </a:t>
            </a:r>
          </a:p>
        </p:txBody>
      </p:sp>
      <p:graphicFrame>
        <p:nvGraphicFramePr>
          <p:cNvPr id="35850" name="Object 5"/>
          <p:cNvGraphicFramePr>
            <a:graphicFrameLocks noChangeAspect="1"/>
          </p:cNvGraphicFramePr>
          <p:nvPr/>
        </p:nvGraphicFramePr>
        <p:xfrm>
          <a:off x="781050" y="2173288"/>
          <a:ext cx="341313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69" name="Equation" r:id="rId11" imgW="139639" imgH="203112" progId="Equation.3">
                  <p:embed/>
                </p:oleObj>
              </mc:Choice>
              <mc:Fallback>
                <p:oleObj name="Equation" r:id="rId11" imgW="139639" imgH="203112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lum bright="-100000" contrast="100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1050" y="2173288"/>
                        <a:ext cx="341313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51" name="Object 11"/>
          <p:cNvGraphicFramePr>
            <a:graphicFrameLocks noChangeAspect="1"/>
          </p:cNvGraphicFramePr>
          <p:nvPr/>
        </p:nvGraphicFramePr>
        <p:xfrm>
          <a:off x="1466850" y="2184400"/>
          <a:ext cx="1614488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70" r:id="rId13" imgW="685800" imgH="241300" progId="Equation.3">
                  <p:embed/>
                </p:oleObj>
              </mc:Choice>
              <mc:Fallback>
                <p:oleObj r:id="rId13" imgW="685800" imgH="2413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lum bright="-100000" contrast="100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6850" y="2184400"/>
                        <a:ext cx="1614488" cy="576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52" name="矩形 10"/>
          <p:cNvSpPr>
            <a:spLocks noChangeArrowheads="1"/>
          </p:cNvSpPr>
          <p:nvPr/>
        </p:nvSpPr>
        <p:spPr bwMode="auto">
          <a:xfrm>
            <a:off x="395288" y="1125538"/>
            <a:ext cx="8424862" cy="5402262"/>
          </a:xfrm>
          <a:prstGeom prst="rect">
            <a:avLst/>
          </a:prstGeom>
          <a:noFill/>
          <a:ln w="19050" algn="ctr">
            <a:solidFill>
              <a:srgbClr val="0207CA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200">
              <a:solidFill>
                <a:srgbClr val="1C1C1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5853" name="矩形 14"/>
          <p:cNvSpPr>
            <a:spLocks noChangeArrowheads="1"/>
          </p:cNvSpPr>
          <p:nvPr/>
        </p:nvSpPr>
        <p:spPr bwMode="auto">
          <a:xfrm>
            <a:off x="395288" y="1125538"/>
            <a:ext cx="8424862" cy="968375"/>
          </a:xfrm>
          <a:prstGeom prst="rect">
            <a:avLst/>
          </a:prstGeom>
          <a:noFill/>
          <a:ln w="19050" algn="ctr">
            <a:solidFill>
              <a:srgbClr val="0207CA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solidFill>
                <a:srgbClr val="1C1C1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16" name="Picture 19" descr="XCH004_008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5150" y="2108200"/>
            <a:ext cx="4421188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7" name="Object 8"/>
          <p:cNvGraphicFramePr>
            <a:graphicFrameLocks noChangeAspect="1"/>
          </p:cNvGraphicFramePr>
          <p:nvPr/>
        </p:nvGraphicFramePr>
        <p:xfrm>
          <a:off x="1931988" y="5697538"/>
          <a:ext cx="1609725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71" r:id="rId16" imgW="685800" imgH="241300" progId="Equation.3">
                  <p:embed/>
                </p:oleObj>
              </mc:Choice>
              <mc:Fallback>
                <p:oleObj r:id="rId16" imgW="685800" imgH="2413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lum bright="-100000" contrast="100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1988" y="5697538"/>
                        <a:ext cx="1609725" cy="57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56" name="文本框 2"/>
          <p:cNvSpPr txBox="1">
            <a:spLocks noChangeArrowheads="1"/>
          </p:cNvSpPr>
          <p:nvPr/>
        </p:nvSpPr>
        <p:spPr bwMode="auto">
          <a:xfrm>
            <a:off x="392113" y="4454525"/>
            <a:ext cx="17240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000">
                <a:latin typeface="微软雅黑" panose="020B0503020204020204" pitchFamily="34" charset="-122"/>
              </a:rPr>
              <a:t>在几何上，当</a:t>
            </a:r>
          </a:p>
        </p:txBody>
      </p:sp>
      <p:sp>
        <p:nvSpPr>
          <p:cNvPr id="35857" name="文本框 18"/>
          <p:cNvSpPr txBox="1">
            <a:spLocks noChangeArrowheads="1"/>
          </p:cNvSpPr>
          <p:nvPr/>
        </p:nvSpPr>
        <p:spPr bwMode="auto">
          <a:xfrm>
            <a:off x="900113" y="5743575"/>
            <a:ext cx="9540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000">
                <a:latin typeface="微软雅黑" panose="020B0503020204020204" pitchFamily="34" charset="-122"/>
              </a:rPr>
              <a:t>时，有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9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9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9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94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8" grpId="0" build="p" autoUpdateAnimBg="0" advAuto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5" name="Rectangle 11"/>
          <p:cNvSpPr>
            <a:spLocks noChangeArrowheads="1"/>
          </p:cNvSpPr>
          <p:nvPr/>
        </p:nvSpPr>
        <p:spPr bwMode="auto">
          <a:xfrm>
            <a:off x="395288" y="927100"/>
            <a:ext cx="91440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zh-CN" altLang="en-US" sz="2400">
                <a:latin typeface="微软雅黑" panose="020B0503020204020204" pitchFamily="34" charset="-122"/>
              </a:rPr>
              <a:t>简单立方晶格中的倒格子空间</a:t>
            </a:r>
          </a:p>
        </p:txBody>
      </p:sp>
      <p:sp>
        <p:nvSpPr>
          <p:cNvPr id="21516" name="Rectangle 12"/>
          <p:cNvSpPr>
            <a:spLocks noChangeArrowheads="1"/>
          </p:cNvSpPr>
          <p:nvPr/>
        </p:nvSpPr>
        <p:spPr bwMode="auto">
          <a:xfrm>
            <a:off x="515938" y="1641475"/>
            <a:ext cx="3335337" cy="430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200">
                <a:latin typeface="微软雅黑" panose="020B0503020204020204" pitchFamily="34" charset="-122"/>
              </a:rPr>
              <a:t>A </a:t>
            </a:r>
            <a:r>
              <a:rPr lang="zh-CN" altLang="en-US" sz="2200">
                <a:latin typeface="微软雅黑" panose="020B0503020204020204" pitchFamily="34" charset="-122"/>
              </a:rPr>
              <a:t>和</a:t>
            </a:r>
            <a:r>
              <a:rPr lang="en-US" altLang="zh-CN" sz="2200">
                <a:latin typeface="微软雅黑" panose="020B0503020204020204" pitchFamily="34" charset="-122"/>
              </a:rPr>
              <a:t>A’</a:t>
            </a:r>
            <a:r>
              <a:rPr lang="zh-CN" altLang="en-US" sz="2200">
                <a:latin typeface="微软雅黑" panose="020B0503020204020204" pitchFamily="34" charset="-122"/>
              </a:rPr>
              <a:t>两点相差倒格矢</a:t>
            </a:r>
          </a:p>
        </p:txBody>
      </p:sp>
      <p:graphicFrame>
        <p:nvGraphicFramePr>
          <p:cNvPr id="21517" name="Object 13"/>
          <p:cNvGraphicFramePr>
            <a:graphicFrameLocks noChangeAspect="1"/>
          </p:cNvGraphicFramePr>
          <p:nvPr/>
        </p:nvGraphicFramePr>
        <p:xfrm>
          <a:off x="555625" y="2135188"/>
          <a:ext cx="1128713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9" r:id="rId3" imgW="482391" imgH="241195" progId="Equation.3">
                  <p:embed/>
                </p:oleObj>
              </mc:Choice>
              <mc:Fallback>
                <p:oleObj r:id="rId3" imgW="482391" imgH="241195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-100000" contrast="100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5625" y="2135188"/>
                        <a:ext cx="1128713" cy="576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8" name="Rectangle 14"/>
          <p:cNvSpPr>
            <a:spLocks noChangeArrowheads="1"/>
          </p:cNvSpPr>
          <p:nvPr/>
        </p:nvSpPr>
        <p:spPr bwMode="auto">
          <a:xfrm>
            <a:off x="1658938" y="2187575"/>
            <a:ext cx="2471737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zh-CN" altLang="en-US" sz="2200">
                <a:latin typeface="微软雅黑" panose="020B0503020204020204" pitchFamily="34" charset="-122"/>
              </a:rPr>
              <a:t>两点</a:t>
            </a:r>
            <a:r>
              <a:rPr lang="zh-CN" altLang="en-US" sz="2200">
                <a:solidFill>
                  <a:srgbClr val="0207CA"/>
                </a:solidFill>
                <a:latin typeface="微软雅黑" panose="020B0503020204020204" pitchFamily="34" charset="-122"/>
              </a:rPr>
              <a:t>零级能量相同</a:t>
            </a:r>
          </a:p>
        </p:txBody>
      </p:sp>
      <p:graphicFrame>
        <p:nvGraphicFramePr>
          <p:cNvPr id="21519" name="Object 15"/>
          <p:cNvGraphicFramePr>
            <a:graphicFrameLocks noChangeAspect="1"/>
          </p:cNvGraphicFramePr>
          <p:nvPr/>
        </p:nvGraphicFramePr>
        <p:xfrm>
          <a:off x="555625" y="3306763"/>
          <a:ext cx="2019300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80" r:id="rId5" imgW="850900" imgH="228600" progId="Equation.3">
                  <p:embed/>
                </p:oleObj>
              </mc:Choice>
              <mc:Fallback>
                <p:oleObj r:id="rId5" imgW="850900" imgH="2286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-100000" contrast="100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5625" y="3306763"/>
                        <a:ext cx="2019300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20" name="Rectangle 16"/>
          <p:cNvSpPr>
            <a:spLocks noChangeArrowheads="1"/>
          </p:cNvSpPr>
          <p:nvPr/>
        </p:nvSpPr>
        <p:spPr bwMode="auto">
          <a:xfrm>
            <a:off x="479425" y="3776663"/>
            <a:ext cx="3114675" cy="110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algn="just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200">
                <a:latin typeface="微软雅黑" panose="020B0503020204020204" pitchFamily="34" charset="-122"/>
              </a:rPr>
              <a:t>四点</a:t>
            </a:r>
            <a:r>
              <a:rPr lang="zh-CN" altLang="en-US" sz="2200">
                <a:solidFill>
                  <a:srgbClr val="800000"/>
                </a:solidFill>
                <a:latin typeface="微软雅黑" panose="020B0503020204020204" pitchFamily="34" charset="-122"/>
              </a:rPr>
              <a:t>相差一个倒格矢</a:t>
            </a:r>
            <a:r>
              <a:rPr lang="zh-CN" altLang="en-US" sz="2200">
                <a:latin typeface="微软雅黑" panose="020B0503020204020204" pitchFamily="34" charset="-122"/>
              </a:rPr>
              <a:t>，</a:t>
            </a:r>
            <a:r>
              <a:rPr lang="zh-CN" altLang="en-US" sz="2200">
                <a:solidFill>
                  <a:srgbClr val="0207CA"/>
                </a:solidFill>
                <a:latin typeface="微软雅黑" panose="020B0503020204020204" pitchFamily="34" charset="-122"/>
              </a:rPr>
              <a:t>零级能量相同</a:t>
            </a:r>
          </a:p>
        </p:txBody>
      </p:sp>
      <p:sp>
        <p:nvSpPr>
          <p:cNvPr id="21521" name="Rectangle 17"/>
          <p:cNvSpPr>
            <a:spLocks noChangeArrowheads="1"/>
          </p:cNvSpPr>
          <p:nvPr/>
        </p:nvSpPr>
        <p:spPr bwMode="auto">
          <a:xfrm>
            <a:off x="479425" y="5332413"/>
            <a:ext cx="3190875" cy="769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algn="just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2200">
                <a:solidFill>
                  <a:srgbClr val="800000"/>
                </a:solidFill>
                <a:latin typeface="微软雅黑" panose="020B0503020204020204" pitchFamily="34" charset="-122"/>
              </a:rPr>
              <a:t>三维情形中</a:t>
            </a:r>
            <a:r>
              <a:rPr lang="zh-CN" altLang="en-US" sz="2200">
                <a:latin typeface="微软雅黑" panose="020B0503020204020204" pitchFamily="34" charset="-122"/>
              </a:rPr>
              <a:t>，简并态的数目可能</a:t>
            </a:r>
            <a:r>
              <a:rPr lang="zh-CN" altLang="en-US" sz="2200">
                <a:solidFill>
                  <a:srgbClr val="0207CA"/>
                </a:solidFill>
                <a:latin typeface="微软雅黑" panose="020B0503020204020204" pitchFamily="34" charset="-122"/>
              </a:rPr>
              <a:t>多于两个</a:t>
            </a:r>
          </a:p>
        </p:txBody>
      </p:sp>
      <p:graphicFrame>
        <p:nvGraphicFramePr>
          <p:cNvPr id="21523" name="Object 19"/>
          <p:cNvGraphicFramePr>
            <a:graphicFrameLocks noChangeAspect="1"/>
          </p:cNvGraphicFramePr>
          <p:nvPr/>
        </p:nvGraphicFramePr>
        <p:xfrm>
          <a:off x="4859338" y="869950"/>
          <a:ext cx="1905000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81" r:id="rId7" imgW="685800" imgH="241300" progId="Equation.3">
                  <p:embed/>
                </p:oleObj>
              </mc:Choice>
              <mc:Fallback>
                <p:oleObj r:id="rId7" imgW="685800" imgH="2413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-100000" contrast="100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9338" y="869950"/>
                        <a:ext cx="1905000" cy="679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1527" name="Picture 23" descr="XCH004_00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1665288"/>
            <a:ext cx="46482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75" name="矩形 11"/>
          <p:cNvSpPr>
            <a:spLocks noChangeArrowheads="1"/>
          </p:cNvSpPr>
          <p:nvPr/>
        </p:nvSpPr>
        <p:spPr bwMode="auto">
          <a:xfrm>
            <a:off x="395288" y="1452563"/>
            <a:ext cx="8424862" cy="5075237"/>
          </a:xfrm>
          <a:prstGeom prst="rect">
            <a:avLst/>
          </a:prstGeom>
          <a:noFill/>
          <a:ln w="19050" algn="ctr">
            <a:solidFill>
              <a:srgbClr val="0207CA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200">
              <a:solidFill>
                <a:srgbClr val="1C1C1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1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1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15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1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15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1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15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15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15" grpId="0" build="p" autoUpdateAnimBg="0" advAuto="0"/>
      <p:bldP spid="21516" grpId="0" build="p" autoUpdateAnimBg="0"/>
      <p:bldP spid="21518" grpId="0" build="p" autoUpdateAnimBg="0" advAuto="0"/>
      <p:bldP spid="21520" grpId="0" build="p" autoUpdateAnimBg="0" advAuto="0"/>
      <p:bldP spid="21521" grpId="0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3" name="Rectangle 5"/>
          <p:cNvSpPr>
            <a:spLocks noChangeArrowheads="1"/>
          </p:cNvSpPr>
          <p:nvPr/>
        </p:nvSpPr>
        <p:spPr bwMode="auto">
          <a:xfrm>
            <a:off x="395288" y="908050"/>
            <a:ext cx="8748712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latin typeface="微软雅黑" panose="020B0503020204020204" pitchFamily="34" charset="-122"/>
              </a:rPr>
              <a:t>2. </a:t>
            </a:r>
            <a:r>
              <a:rPr lang="zh-CN" altLang="en-US" sz="2400">
                <a:latin typeface="微软雅黑" panose="020B0503020204020204" pitchFamily="34" charset="-122"/>
              </a:rPr>
              <a:t>布里渊区和能带 </a:t>
            </a:r>
          </a:p>
        </p:txBody>
      </p:sp>
      <p:sp>
        <p:nvSpPr>
          <p:cNvPr id="22535" name="Rectangle 7"/>
          <p:cNvSpPr>
            <a:spLocks noChangeArrowheads="1"/>
          </p:cNvSpPr>
          <p:nvPr/>
        </p:nvSpPr>
        <p:spPr bwMode="auto">
          <a:xfrm>
            <a:off x="395288" y="1628775"/>
            <a:ext cx="3243262" cy="212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2200">
                <a:latin typeface="微软雅黑" panose="020B0503020204020204" pitchFamily="34" charset="-122"/>
              </a:rPr>
              <a:t>在</a:t>
            </a:r>
            <a:r>
              <a:rPr lang="en-US" altLang="zh-CN" sz="2200">
                <a:latin typeface="微软雅黑" panose="020B0503020204020204" pitchFamily="34" charset="-122"/>
              </a:rPr>
              <a:t>k</a:t>
            </a:r>
            <a:r>
              <a:rPr lang="zh-CN" altLang="en-US" sz="2200">
                <a:latin typeface="微软雅黑" panose="020B0503020204020204" pitchFamily="34" charset="-122"/>
              </a:rPr>
              <a:t>空间把原点和所有倒格矢中点的垂直平分面画出，</a:t>
            </a:r>
            <a:r>
              <a:rPr lang="en-US" altLang="zh-CN" sz="2200">
                <a:latin typeface="微软雅黑" panose="020B0503020204020204" pitchFamily="34" charset="-122"/>
              </a:rPr>
              <a:t>k</a:t>
            </a:r>
            <a:r>
              <a:rPr lang="zh-CN" altLang="en-US" sz="2200">
                <a:latin typeface="微软雅黑" panose="020B0503020204020204" pitchFamily="34" charset="-122"/>
              </a:rPr>
              <a:t>空间分割为许多区域</a:t>
            </a:r>
          </a:p>
        </p:txBody>
      </p:sp>
      <p:sp>
        <p:nvSpPr>
          <p:cNvPr id="22536" name="Rectangle 8"/>
          <p:cNvSpPr>
            <a:spLocks noChangeArrowheads="1"/>
          </p:cNvSpPr>
          <p:nvPr/>
        </p:nvSpPr>
        <p:spPr bwMode="auto">
          <a:xfrm>
            <a:off x="3810000" y="1527175"/>
            <a:ext cx="50292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zh-CN" altLang="en-US" sz="2400">
                <a:latin typeface="微软雅黑" panose="020B0503020204020204" pitchFamily="34" charset="-122"/>
              </a:rPr>
              <a:t>简单立方晶格</a:t>
            </a:r>
            <a:r>
              <a:rPr lang="en-US" altLang="zh-CN" sz="2400">
                <a:latin typeface="微软雅黑" panose="020B0503020204020204" pitchFamily="34" charset="-122"/>
              </a:rPr>
              <a:t>k</a:t>
            </a:r>
            <a:r>
              <a:rPr lang="zh-CN" altLang="en-US" sz="2400">
                <a:latin typeface="微软雅黑" panose="020B0503020204020204" pitchFamily="34" charset="-122"/>
              </a:rPr>
              <a:t>空间的二维示意图</a:t>
            </a:r>
          </a:p>
        </p:txBody>
      </p:sp>
      <p:sp>
        <p:nvSpPr>
          <p:cNvPr id="22538" name="Rectangle 10"/>
          <p:cNvSpPr>
            <a:spLocks noChangeArrowheads="1"/>
          </p:cNvSpPr>
          <p:nvPr/>
        </p:nvSpPr>
        <p:spPr bwMode="auto">
          <a:xfrm>
            <a:off x="395288" y="3821113"/>
            <a:ext cx="3243262" cy="2632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2200">
                <a:latin typeface="微软雅黑" panose="020B0503020204020204" pitchFamily="34" charset="-122"/>
              </a:rPr>
              <a:t>每个</a:t>
            </a:r>
            <a:r>
              <a:rPr lang="zh-CN" altLang="en-US" sz="2200">
                <a:solidFill>
                  <a:srgbClr val="800000"/>
                </a:solidFill>
                <a:latin typeface="微软雅黑" panose="020B0503020204020204" pitchFamily="34" charset="-122"/>
              </a:rPr>
              <a:t>区域内</a:t>
            </a:r>
            <a:r>
              <a:rPr lang="en-US" altLang="zh-CN" sz="2200">
                <a:latin typeface="微软雅黑" panose="020B0503020204020204" pitchFamily="34" charset="-122"/>
              </a:rPr>
              <a:t>E~k</a:t>
            </a:r>
            <a:r>
              <a:rPr lang="zh-CN" altLang="en-US" sz="2200">
                <a:latin typeface="微软雅黑" panose="020B0503020204020204" pitchFamily="34" charset="-122"/>
              </a:rPr>
              <a:t>是</a:t>
            </a:r>
            <a:r>
              <a:rPr lang="zh-CN" altLang="en-US" sz="2200">
                <a:solidFill>
                  <a:srgbClr val="0207CA"/>
                </a:solidFill>
                <a:latin typeface="微软雅黑" panose="020B0503020204020204" pitchFamily="34" charset="-122"/>
              </a:rPr>
              <a:t>连续变化</a:t>
            </a:r>
            <a:r>
              <a:rPr lang="zh-CN" altLang="en-US" sz="2200">
                <a:latin typeface="微软雅黑" panose="020B0503020204020204" pitchFamily="34" charset="-122"/>
              </a:rPr>
              <a:t>的，而在这些区域的</a:t>
            </a:r>
            <a:r>
              <a:rPr lang="zh-CN" altLang="en-US" sz="2200">
                <a:solidFill>
                  <a:srgbClr val="800000"/>
                </a:solidFill>
                <a:latin typeface="微软雅黑" panose="020B0503020204020204" pitchFamily="34" charset="-122"/>
              </a:rPr>
              <a:t>边界</a:t>
            </a:r>
            <a:r>
              <a:rPr lang="zh-CN" altLang="en-US" sz="2200">
                <a:latin typeface="微软雅黑" panose="020B0503020204020204" pitchFamily="34" charset="-122"/>
              </a:rPr>
              <a:t>上能量</a:t>
            </a:r>
            <a:r>
              <a:rPr lang="en-US" altLang="zh-CN" sz="2200">
                <a:latin typeface="微软雅黑" panose="020B0503020204020204" pitchFamily="34" charset="-122"/>
              </a:rPr>
              <a:t>E(k)</a:t>
            </a:r>
            <a:r>
              <a:rPr lang="zh-CN" altLang="en-US" sz="2200">
                <a:latin typeface="微软雅黑" panose="020B0503020204020204" pitchFamily="34" charset="-122"/>
              </a:rPr>
              <a:t>发生</a:t>
            </a:r>
            <a:r>
              <a:rPr lang="zh-CN" altLang="en-US" sz="2200">
                <a:solidFill>
                  <a:srgbClr val="0207CA"/>
                </a:solidFill>
                <a:latin typeface="微软雅黑" panose="020B0503020204020204" pitchFamily="34" charset="-122"/>
              </a:rPr>
              <a:t>突变</a:t>
            </a:r>
            <a:r>
              <a:rPr lang="zh-CN" altLang="en-US" sz="2200">
                <a:latin typeface="微软雅黑" panose="020B0503020204020204" pitchFamily="34" charset="-122"/>
              </a:rPr>
              <a:t>，这些区域称为布里渊区</a:t>
            </a:r>
          </a:p>
        </p:txBody>
      </p:sp>
      <p:pic>
        <p:nvPicPr>
          <p:cNvPr id="22539" name="Picture 11" descr="XCH004_0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8550" y="2178050"/>
            <a:ext cx="5095875" cy="3916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5" name="矩形 6"/>
          <p:cNvSpPr>
            <a:spLocks noChangeArrowheads="1"/>
          </p:cNvSpPr>
          <p:nvPr/>
        </p:nvSpPr>
        <p:spPr bwMode="auto">
          <a:xfrm>
            <a:off x="395288" y="1452563"/>
            <a:ext cx="8424862" cy="5075237"/>
          </a:xfrm>
          <a:prstGeom prst="rect">
            <a:avLst/>
          </a:prstGeom>
          <a:noFill/>
          <a:ln w="19050" algn="ctr">
            <a:solidFill>
              <a:srgbClr val="0207CA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200">
              <a:solidFill>
                <a:srgbClr val="1C1C1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5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25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25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25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2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3" grpId="0" build="p" autoUpdateAnimBg="0" advAuto="0"/>
      <p:bldP spid="22535" grpId="0" build="p" autoUpdateAnimBg="0"/>
      <p:bldP spid="22536" grpId="0" build="p" autoUpdateAnimBg="0"/>
      <p:bldP spid="22538" grpId="0" build="p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658813" y="1485900"/>
            <a:ext cx="7038975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2400">
                <a:latin typeface="微软雅黑" panose="020B0503020204020204" pitchFamily="34" charset="-122"/>
              </a:rPr>
              <a:t>属于同一个布里渊区的能级构成一个能带</a:t>
            </a:r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684213" y="3333750"/>
            <a:ext cx="7343775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2400">
                <a:latin typeface="微软雅黑" panose="020B0503020204020204" pitchFamily="34" charset="-122"/>
              </a:rPr>
              <a:t>每一个布里渊区的体积相同，为倒格子原胞的体积</a:t>
            </a:r>
          </a:p>
        </p:txBody>
      </p:sp>
      <p:sp>
        <p:nvSpPr>
          <p:cNvPr id="23557" name="Rectangle 5"/>
          <p:cNvSpPr>
            <a:spLocks noChangeArrowheads="1"/>
          </p:cNvSpPr>
          <p:nvPr/>
        </p:nvSpPr>
        <p:spPr bwMode="auto">
          <a:xfrm>
            <a:off x="684213" y="4257675"/>
            <a:ext cx="7343775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2400">
                <a:latin typeface="微软雅黑" panose="020B0503020204020204" pitchFamily="34" charset="-122"/>
              </a:rPr>
              <a:t>每个能带的量子态数目：</a:t>
            </a:r>
            <a:r>
              <a:rPr lang="en-US" altLang="zh-CN" sz="2400">
                <a:latin typeface="微软雅黑" panose="020B0503020204020204" pitchFamily="34" charset="-122"/>
              </a:rPr>
              <a:t>2N</a:t>
            </a:r>
            <a:r>
              <a:rPr lang="zh-CN" altLang="en-US" sz="2400">
                <a:latin typeface="微软雅黑" panose="020B0503020204020204" pitchFamily="34" charset="-122"/>
              </a:rPr>
              <a:t>（计入自旋）</a:t>
            </a:r>
          </a:p>
        </p:txBody>
      </p:sp>
      <p:sp>
        <p:nvSpPr>
          <p:cNvPr id="23558" name="Rectangle 6"/>
          <p:cNvSpPr>
            <a:spLocks noChangeArrowheads="1"/>
          </p:cNvSpPr>
          <p:nvPr/>
        </p:nvSpPr>
        <p:spPr bwMode="auto">
          <a:xfrm>
            <a:off x="658813" y="5181600"/>
            <a:ext cx="7038975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2400">
                <a:latin typeface="微软雅黑" panose="020B0503020204020204" pitchFamily="34" charset="-122"/>
              </a:rPr>
              <a:t>三维晶格中，不同方向上能量断开的取值不同，使得不同的能带发生重叠</a:t>
            </a:r>
          </a:p>
        </p:txBody>
      </p:sp>
      <p:sp>
        <p:nvSpPr>
          <p:cNvPr id="23559" name="Rectangle 7"/>
          <p:cNvSpPr>
            <a:spLocks noChangeArrowheads="1"/>
          </p:cNvSpPr>
          <p:nvPr/>
        </p:nvSpPr>
        <p:spPr bwMode="auto">
          <a:xfrm>
            <a:off x="658813" y="2409825"/>
            <a:ext cx="7038975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2400">
                <a:latin typeface="微软雅黑" panose="020B0503020204020204" pitchFamily="34" charset="-122"/>
              </a:rPr>
              <a:t>不同的布里渊区对应不同的能带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395288" y="908050"/>
            <a:ext cx="8424862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latin typeface="微软雅黑" panose="020B0503020204020204" pitchFamily="34" charset="-122"/>
              </a:rPr>
              <a:t>2. </a:t>
            </a:r>
            <a:r>
              <a:rPr lang="zh-CN" altLang="en-US" sz="2400">
                <a:latin typeface="微软雅黑" panose="020B0503020204020204" pitchFamily="34" charset="-122"/>
              </a:rPr>
              <a:t>布里渊区和能带 </a:t>
            </a:r>
          </a:p>
        </p:txBody>
      </p:sp>
      <p:sp>
        <p:nvSpPr>
          <p:cNvPr id="38920" name="矩形 7"/>
          <p:cNvSpPr>
            <a:spLocks noChangeArrowheads="1"/>
          </p:cNvSpPr>
          <p:nvPr/>
        </p:nvSpPr>
        <p:spPr bwMode="auto">
          <a:xfrm>
            <a:off x="395288" y="1452563"/>
            <a:ext cx="8424862" cy="5075237"/>
          </a:xfrm>
          <a:prstGeom prst="rect">
            <a:avLst/>
          </a:prstGeom>
          <a:noFill/>
          <a:ln w="19050" algn="ctr">
            <a:solidFill>
              <a:srgbClr val="0207CA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200">
              <a:solidFill>
                <a:srgbClr val="1C1C1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35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35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35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35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build="p" autoUpdateAnimBg="0" advAuto="0"/>
      <p:bldP spid="23556" grpId="0" build="p" autoUpdateAnimBg="0"/>
      <p:bldP spid="23557" grpId="0" build="p" autoUpdateAnimBg="0"/>
      <p:bldP spid="23558" grpId="0" build="p" autoUpdateAnimBg="0"/>
      <p:bldP spid="23559" grpId="0" build="p" autoUpdateAnimBg="0" advAuto="0"/>
      <p:bldP spid="7" grpId="0" build="p" autoUpdateAnimBg="0" advAuto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468313" y="1989138"/>
            <a:ext cx="8280400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algn="just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2400">
                <a:latin typeface="微软雅黑" panose="020B0503020204020204" pitchFamily="34" charset="-122"/>
              </a:rPr>
              <a:t>第一布里渊区在</a:t>
            </a:r>
            <a:r>
              <a:rPr lang="en-US" altLang="zh-CN" sz="2400">
                <a:latin typeface="微软雅黑" panose="020B0503020204020204" pitchFamily="34" charset="-122"/>
              </a:rPr>
              <a:t>k</a:t>
            </a:r>
            <a:r>
              <a:rPr lang="zh-CN" altLang="en-US" sz="2400">
                <a:latin typeface="微软雅黑" panose="020B0503020204020204" pitchFamily="34" charset="-122"/>
              </a:rPr>
              <a:t>方向上能量最高点</a:t>
            </a:r>
            <a:r>
              <a:rPr lang="en-US" altLang="zh-CN" sz="2400">
                <a:latin typeface="微软雅黑" panose="020B0503020204020204" pitchFamily="34" charset="-122"/>
              </a:rPr>
              <a:t>A</a:t>
            </a:r>
            <a:r>
              <a:rPr lang="zh-CN" altLang="en-US" sz="2400">
                <a:latin typeface="微软雅黑" panose="020B0503020204020204" pitchFamily="34" charset="-122"/>
              </a:rPr>
              <a:t>，</a:t>
            </a:r>
            <a:r>
              <a:rPr lang="en-US" altLang="zh-CN" sz="2400">
                <a:latin typeface="微软雅黑" panose="020B0503020204020204" pitchFamily="34" charset="-122"/>
              </a:rPr>
              <a:t>k’</a:t>
            </a:r>
            <a:r>
              <a:rPr lang="zh-CN" altLang="en-US" sz="2400">
                <a:latin typeface="微软雅黑" panose="020B0503020204020204" pitchFamily="34" charset="-122"/>
              </a:rPr>
              <a:t>方向上能量最高点</a:t>
            </a:r>
            <a:r>
              <a:rPr lang="en-US" altLang="zh-CN" sz="2400">
                <a:latin typeface="微软雅黑" panose="020B0503020204020204" pitchFamily="34" charset="-122"/>
              </a:rPr>
              <a:t>C</a:t>
            </a:r>
          </a:p>
        </p:txBody>
      </p:sp>
      <p:sp>
        <p:nvSpPr>
          <p:cNvPr id="24583" name="Rectangle 7"/>
          <p:cNvSpPr>
            <a:spLocks noChangeArrowheads="1"/>
          </p:cNvSpPr>
          <p:nvPr/>
        </p:nvSpPr>
        <p:spPr bwMode="auto">
          <a:xfrm>
            <a:off x="468313" y="1484313"/>
            <a:ext cx="5486400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zh-CN" altLang="en-US" sz="2400">
                <a:latin typeface="微软雅黑" panose="020B0503020204020204" pitchFamily="34" charset="-122"/>
              </a:rPr>
              <a:t>二维正方格子</a:t>
            </a:r>
          </a:p>
        </p:txBody>
      </p:sp>
      <p:sp>
        <p:nvSpPr>
          <p:cNvPr id="24584" name="Rectangle 8"/>
          <p:cNvSpPr>
            <a:spLocks noChangeArrowheads="1"/>
          </p:cNvSpPr>
          <p:nvPr/>
        </p:nvSpPr>
        <p:spPr bwMode="auto">
          <a:xfrm>
            <a:off x="468313" y="2862263"/>
            <a:ext cx="6172200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algn="just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zh-CN" sz="2400">
                <a:latin typeface="微软雅黑" panose="020B0503020204020204" pitchFamily="34" charset="-122"/>
              </a:rPr>
              <a:t>C</a:t>
            </a:r>
            <a:r>
              <a:rPr lang="zh-CN" altLang="en-US" sz="2400">
                <a:latin typeface="微软雅黑" panose="020B0503020204020204" pitchFamily="34" charset="-122"/>
              </a:rPr>
              <a:t>点的能量比第二布里渊区</a:t>
            </a:r>
            <a:r>
              <a:rPr lang="en-US" altLang="zh-CN" sz="2400">
                <a:latin typeface="微软雅黑" panose="020B0503020204020204" pitchFamily="34" charset="-122"/>
              </a:rPr>
              <a:t>B</a:t>
            </a:r>
            <a:r>
              <a:rPr lang="zh-CN" altLang="en-US" sz="2400">
                <a:latin typeface="微软雅黑" panose="020B0503020204020204" pitchFamily="34" charset="-122"/>
              </a:rPr>
              <a:t>点高</a:t>
            </a:r>
          </a:p>
        </p:txBody>
      </p:sp>
      <p:pic>
        <p:nvPicPr>
          <p:cNvPr id="24590" name="Picture 14" descr="XCH004_011_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1988" y="3560763"/>
            <a:ext cx="2686050" cy="2871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91" name="Picture 15" descr="XCH004_011_0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3557588"/>
            <a:ext cx="2709863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92" name="Picture 16" descr="XCH004_011_0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163" y="3560763"/>
            <a:ext cx="2687637" cy="2871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395288" y="908050"/>
            <a:ext cx="8424862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latin typeface="微软雅黑" panose="020B0503020204020204" pitchFamily="34" charset="-122"/>
              </a:rPr>
              <a:t>2. </a:t>
            </a:r>
            <a:r>
              <a:rPr lang="zh-CN" altLang="en-US" sz="2400">
                <a:latin typeface="微软雅黑" panose="020B0503020204020204" pitchFamily="34" charset="-122"/>
              </a:rPr>
              <a:t>布里渊区和能带 </a:t>
            </a:r>
          </a:p>
        </p:txBody>
      </p:sp>
      <p:sp>
        <p:nvSpPr>
          <p:cNvPr id="39945" name="矩形 8"/>
          <p:cNvSpPr>
            <a:spLocks noChangeArrowheads="1"/>
          </p:cNvSpPr>
          <p:nvPr/>
        </p:nvSpPr>
        <p:spPr bwMode="auto">
          <a:xfrm>
            <a:off x="395288" y="1452563"/>
            <a:ext cx="8424862" cy="5075237"/>
          </a:xfrm>
          <a:prstGeom prst="rect">
            <a:avLst/>
          </a:prstGeom>
          <a:noFill/>
          <a:ln w="19050" algn="ctr">
            <a:solidFill>
              <a:srgbClr val="0207CA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200">
              <a:solidFill>
                <a:srgbClr val="1C1C1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5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4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45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4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4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 build="p" autoUpdateAnimBg="0"/>
      <p:bldP spid="24583" grpId="0" build="p" autoUpdateAnimBg="0" advAuto="0"/>
      <p:bldP spid="24584" grpId="0" build="p" autoUpdateAnimBg="0"/>
      <p:bldP spid="8" grpId="0" build="p" autoUpdateAnimBg="0" advAuto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7" name="Rectangle 7"/>
          <p:cNvSpPr>
            <a:spLocks noChangeArrowheads="1"/>
          </p:cNvSpPr>
          <p:nvPr/>
        </p:nvSpPr>
        <p:spPr bwMode="auto">
          <a:xfrm>
            <a:off x="606425" y="1792288"/>
            <a:ext cx="3908425" cy="941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2400">
                <a:latin typeface="微软雅黑" panose="020B0503020204020204" pitchFamily="34" charset="-122"/>
              </a:rPr>
              <a:t>第一布里渊区和第二布里渊区能带的重叠</a:t>
            </a:r>
          </a:p>
        </p:txBody>
      </p:sp>
      <p:pic>
        <p:nvPicPr>
          <p:cNvPr id="25611" name="Picture 11" descr="XCH004_011_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284"/>
          <a:stretch>
            <a:fillRect/>
          </a:stretch>
        </p:blipFill>
        <p:spPr bwMode="auto">
          <a:xfrm>
            <a:off x="6608763" y="1185863"/>
            <a:ext cx="2211387" cy="1906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12" name="Picture 12" descr="XCH004_011_0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3062288"/>
            <a:ext cx="8424862" cy="3465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395288" y="908050"/>
            <a:ext cx="8424862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latin typeface="微软雅黑" panose="020B0503020204020204" pitchFamily="34" charset="-122"/>
              </a:rPr>
              <a:t>2. </a:t>
            </a:r>
            <a:r>
              <a:rPr lang="zh-CN" altLang="en-US" sz="2400">
                <a:latin typeface="微软雅黑" panose="020B0503020204020204" pitchFamily="34" charset="-122"/>
              </a:rPr>
              <a:t>布里渊区和能带 </a:t>
            </a:r>
          </a:p>
        </p:txBody>
      </p:sp>
      <p:sp>
        <p:nvSpPr>
          <p:cNvPr id="40966" name="矩形 5"/>
          <p:cNvSpPr>
            <a:spLocks noChangeArrowheads="1"/>
          </p:cNvSpPr>
          <p:nvPr/>
        </p:nvSpPr>
        <p:spPr bwMode="auto">
          <a:xfrm>
            <a:off x="395288" y="1452563"/>
            <a:ext cx="8424862" cy="5075237"/>
          </a:xfrm>
          <a:prstGeom prst="rect">
            <a:avLst/>
          </a:prstGeom>
          <a:noFill/>
          <a:ln w="19050" algn="ctr">
            <a:solidFill>
              <a:srgbClr val="0207CA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200">
              <a:solidFill>
                <a:srgbClr val="1C1C1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5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5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5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7" grpId="0" autoUpdateAnimBg="0"/>
      <p:bldP spid="5" grpId="0" build="p" autoUpdateAnimBg="0" advAuto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395288" y="1570038"/>
            <a:ext cx="3962400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latin typeface="微软雅黑" panose="020B0503020204020204" pitchFamily="34" charset="-122"/>
              </a:rPr>
              <a:t>1. </a:t>
            </a:r>
            <a:r>
              <a:rPr lang="zh-CN" altLang="en-US" sz="2400">
                <a:latin typeface="微软雅黑" panose="020B0503020204020204" pitchFamily="34" charset="-122"/>
              </a:rPr>
              <a:t>模型和微扰计算 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395288" y="2211388"/>
            <a:ext cx="8424862" cy="769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zh-CN" altLang="en-US" sz="2200">
                <a:latin typeface="微软雅黑" panose="020B0503020204020204" pitchFamily="34" charset="-122"/>
              </a:rPr>
              <a:t>电子受到粒子周期性势场的作用，势场的起伏较小</a:t>
            </a:r>
            <a:r>
              <a:rPr lang="en-US" altLang="zh-CN" sz="2200">
                <a:latin typeface="微软雅黑" panose="020B0503020204020204" pitchFamily="34" charset="-122"/>
              </a:rPr>
              <a:t>, </a:t>
            </a:r>
            <a:r>
              <a:rPr lang="zh-CN" altLang="en-US" sz="2200">
                <a:latin typeface="微软雅黑" panose="020B0503020204020204" pitchFamily="34" charset="-122"/>
              </a:rPr>
              <a:t>零级近似，用势场的平均值代替离子产生的势场</a:t>
            </a:r>
          </a:p>
        </p:txBody>
      </p:sp>
      <p:graphicFrame>
        <p:nvGraphicFramePr>
          <p:cNvPr id="2053" name="Object 5"/>
          <p:cNvGraphicFramePr>
            <a:graphicFrameLocks noChangeAspect="1"/>
          </p:cNvGraphicFramePr>
          <p:nvPr/>
        </p:nvGraphicFramePr>
        <p:xfrm>
          <a:off x="3760788" y="3267075"/>
          <a:ext cx="1243012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1" r:id="rId3" imgW="518045" imgH="152309" progId="Equation.3">
                  <p:embed/>
                </p:oleObj>
              </mc:Choice>
              <mc:Fallback>
                <p:oleObj r:id="rId3" imgW="518045" imgH="152309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-100000" contrast="100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60788" y="3267075"/>
                        <a:ext cx="1243012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700088" y="4083050"/>
            <a:ext cx="221615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zh-CN" altLang="en-US" sz="2000">
                <a:latin typeface="微软雅黑" panose="020B0503020204020204" pitchFamily="34" charset="-122"/>
              </a:rPr>
              <a:t>周期性势场起伏量</a:t>
            </a:r>
          </a:p>
        </p:txBody>
      </p:sp>
      <p:graphicFrame>
        <p:nvGraphicFramePr>
          <p:cNvPr id="2055" name="Object 7"/>
          <p:cNvGraphicFramePr>
            <a:graphicFrameLocks noChangeAspect="1"/>
          </p:cNvGraphicFramePr>
          <p:nvPr/>
        </p:nvGraphicFramePr>
        <p:xfrm>
          <a:off x="3748088" y="4043363"/>
          <a:ext cx="1992312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2" r:id="rId5" imgW="952087" imgH="228501" progId="Equation.3">
                  <p:embed/>
                </p:oleObj>
              </mc:Choice>
              <mc:Fallback>
                <p:oleObj r:id="rId5" imgW="952087" imgH="228501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-100000" contrast="100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8088" y="4043363"/>
                        <a:ext cx="1992312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7" name="Rectangle 9"/>
          <p:cNvSpPr>
            <a:spLocks noChangeArrowheads="1"/>
          </p:cNvSpPr>
          <p:nvPr/>
        </p:nvSpPr>
        <p:spPr bwMode="auto">
          <a:xfrm>
            <a:off x="6386513" y="4083050"/>
            <a:ext cx="2300287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>
                <a:latin typeface="微软雅黑" panose="020B0503020204020204" pitchFamily="34" charset="-122"/>
              </a:rPr>
              <a:t>—— </a:t>
            </a:r>
            <a:r>
              <a:rPr lang="zh-CN" altLang="en-US" sz="2000">
                <a:latin typeface="微软雅黑" panose="020B0503020204020204" pitchFamily="34" charset="-122"/>
              </a:rPr>
              <a:t>微扰来处理</a:t>
            </a:r>
          </a:p>
        </p:txBody>
      </p:sp>
      <p:sp>
        <p:nvSpPr>
          <p:cNvPr id="2060" name="Rectangle 12"/>
          <p:cNvSpPr>
            <a:spLocks noChangeArrowheads="1"/>
          </p:cNvSpPr>
          <p:nvPr/>
        </p:nvSpPr>
        <p:spPr bwMode="auto">
          <a:xfrm>
            <a:off x="971550" y="5027613"/>
            <a:ext cx="1982788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000">
                <a:latin typeface="微软雅黑" panose="020B0503020204020204" pitchFamily="34" charset="-122"/>
              </a:rPr>
              <a:t>电子的波动方程</a:t>
            </a:r>
          </a:p>
        </p:txBody>
      </p:sp>
      <p:graphicFrame>
        <p:nvGraphicFramePr>
          <p:cNvPr id="2061" name="Object 13"/>
          <p:cNvGraphicFramePr>
            <a:graphicFrameLocks noChangeAspect="1"/>
          </p:cNvGraphicFramePr>
          <p:nvPr/>
        </p:nvGraphicFramePr>
        <p:xfrm>
          <a:off x="3775075" y="4786313"/>
          <a:ext cx="4079875" cy="881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3" r:id="rId7" imgW="1866986" imgH="343002" progId="Equation.3">
                  <p:embed/>
                </p:oleObj>
              </mc:Choice>
              <mc:Fallback>
                <p:oleObj r:id="rId7" imgW="1866986" imgH="343002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-100000" contrast="100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5075" y="4786313"/>
                        <a:ext cx="4079875" cy="881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62" name="Rectangle 14"/>
          <p:cNvSpPr>
            <a:spLocks noChangeArrowheads="1"/>
          </p:cNvSpPr>
          <p:nvPr/>
        </p:nvSpPr>
        <p:spPr bwMode="auto">
          <a:xfrm>
            <a:off x="468313" y="5881688"/>
            <a:ext cx="2519362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000">
                <a:latin typeface="微软雅黑" panose="020B0503020204020204" pitchFamily="34" charset="-122"/>
              </a:rPr>
              <a:t>晶格周期性势场函数</a:t>
            </a:r>
          </a:p>
        </p:txBody>
      </p:sp>
      <p:graphicFrame>
        <p:nvGraphicFramePr>
          <p:cNvPr id="2063" name="Object 15"/>
          <p:cNvGraphicFramePr>
            <a:graphicFrameLocks noChangeAspect="1"/>
          </p:cNvGraphicFramePr>
          <p:nvPr/>
        </p:nvGraphicFramePr>
        <p:xfrm>
          <a:off x="3821113" y="5876925"/>
          <a:ext cx="2284412" cy="51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4" r:id="rId9" imgW="1091726" imgH="241195" progId="Equation.3">
                  <p:embed/>
                </p:oleObj>
              </mc:Choice>
              <mc:Fallback>
                <p:oleObj r:id="rId9" imgW="1091726" imgH="241195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bright="-100000" contrast="100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21113" y="5876925"/>
                        <a:ext cx="2284412" cy="512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65" name="Rectangle 17"/>
          <p:cNvSpPr>
            <a:spLocks noChangeArrowheads="1"/>
          </p:cNvSpPr>
          <p:nvPr/>
        </p:nvSpPr>
        <p:spPr bwMode="auto">
          <a:xfrm>
            <a:off x="1187450" y="3306763"/>
            <a:ext cx="1749425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zh-CN" altLang="en-US" sz="2000">
                <a:latin typeface="微软雅黑" panose="020B0503020204020204" pitchFamily="34" charset="-122"/>
              </a:rPr>
              <a:t>势场的平均值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800" dirty="0">
                <a:latin typeface="微软雅黑" panose="020B0503020204020204" pitchFamily="34" charset="-122"/>
              </a:rPr>
              <a:t>§4.3 </a:t>
            </a:r>
            <a:r>
              <a:rPr lang="zh-CN" altLang="en-US" sz="2800" dirty="0">
                <a:latin typeface="微软雅黑" panose="020B0503020204020204" pitchFamily="34" charset="-122"/>
              </a:rPr>
              <a:t>三维周期场中电子运动的近自由电子近似 </a:t>
            </a:r>
            <a:endParaRPr lang="zh-CN" altLang="en-US" sz="2800" dirty="0"/>
          </a:p>
        </p:txBody>
      </p:sp>
      <p:sp>
        <p:nvSpPr>
          <p:cNvPr id="23566" name="矩形 3"/>
          <p:cNvSpPr>
            <a:spLocks noChangeArrowheads="1"/>
          </p:cNvSpPr>
          <p:nvPr/>
        </p:nvSpPr>
        <p:spPr bwMode="auto">
          <a:xfrm>
            <a:off x="395288" y="2032000"/>
            <a:ext cx="8424862" cy="4495800"/>
          </a:xfrm>
          <a:prstGeom prst="rect">
            <a:avLst/>
          </a:prstGeom>
          <a:noFill/>
          <a:ln w="19050" algn="ctr">
            <a:solidFill>
              <a:srgbClr val="0207CA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solidFill>
                <a:srgbClr val="1C1C1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0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0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0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0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0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0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2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1" grpId="0" build="p" autoUpdateAnimBg="0"/>
      <p:bldP spid="2052" grpId="0" build="p" autoUpdateAnimBg="0" advAuto="0"/>
      <p:bldP spid="2054" grpId="0" build="p" autoUpdateAnimBg="0"/>
      <p:bldP spid="2057" grpId="0" build="p" autoUpdateAnimBg="0" advAuto="0"/>
      <p:bldP spid="2060" grpId="0" build="p" autoUpdateAnimBg="0"/>
      <p:bldP spid="2062" grpId="0" build="p" autoUpdateAnimBg="0"/>
      <p:bldP spid="2065" grpId="0" build="p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6"/>
          <p:cNvSpPr>
            <a:spLocks noChangeArrowheads="1"/>
          </p:cNvSpPr>
          <p:nvPr/>
        </p:nvSpPr>
        <p:spPr bwMode="auto">
          <a:xfrm>
            <a:off x="436563" y="1662113"/>
            <a:ext cx="9680575" cy="430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algn="just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2200">
                <a:latin typeface="微软雅黑" panose="020B0503020204020204" pitchFamily="34" charset="-122"/>
              </a:rPr>
              <a:t>用简约波矢     表示能量和波函数</a:t>
            </a:r>
          </a:p>
        </p:txBody>
      </p:sp>
      <p:graphicFrame>
        <p:nvGraphicFramePr>
          <p:cNvPr id="41987" name="Object 5"/>
          <p:cNvGraphicFramePr>
            <a:graphicFrameLocks noChangeAspect="1"/>
          </p:cNvGraphicFramePr>
          <p:nvPr/>
        </p:nvGraphicFramePr>
        <p:xfrm>
          <a:off x="2284413" y="1574800"/>
          <a:ext cx="373062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9" r:id="rId3" imgW="139639" imgH="203112" progId="Equation.3">
                  <p:embed/>
                </p:oleObj>
              </mc:Choice>
              <mc:Fallback>
                <p:oleObj r:id="rId3" imgW="139639" imgH="203112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-100000" contrast="100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4413" y="1574800"/>
                        <a:ext cx="373062" cy="563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8" name="Object 4"/>
          <p:cNvGraphicFramePr>
            <a:graphicFrameLocks noChangeAspect="1"/>
          </p:cNvGraphicFramePr>
          <p:nvPr/>
        </p:nvGraphicFramePr>
        <p:xfrm>
          <a:off x="5276850" y="1663700"/>
          <a:ext cx="1741488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00" name="Equation" r:id="rId5" imgW="698500" imgH="241300" progId="Equation.DSMT4">
                  <p:embed/>
                </p:oleObj>
              </mc:Choice>
              <mc:Fallback>
                <p:oleObj name="Equation" r:id="rId5" imgW="698500" imgH="2413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-100000" contrast="100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76850" y="1663700"/>
                        <a:ext cx="1741488" cy="612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1" name="Rectangle 7"/>
          <p:cNvSpPr>
            <a:spLocks noChangeArrowheads="1"/>
          </p:cNvSpPr>
          <p:nvPr/>
        </p:nvSpPr>
        <p:spPr bwMode="auto">
          <a:xfrm>
            <a:off x="817563" y="2408238"/>
            <a:ext cx="2209800" cy="430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zh-CN" altLang="en-US" sz="2200">
                <a:solidFill>
                  <a:srgbClr val="800000"/>
                </a:solidFill>
                <a:latin typeface="微软雅黑" panose="020B0503020204020204" pitchFamily="34" charset="-122"/>
              </a:rPr>
              <a:t>能量和波函数</a:t>
            </a:r>
          </a:p>
        </p:txBody>
      </p:sp>
      <p:sp>
        <p:nvSpPr>
          <p:cNvPr id="26633" name="Rectangle 9"/>
          <p:cNvSpPr>
            <a:spLocks noChangeArrowheads="1"/>
          </p:cNvSpPr>
          <p:nvPr/>
        </p:nvSpPr>
        <p:spPr bwMode="auto">
          <a:xfrm>
            <a:off x="3027363" y="5973763"/>
            <a:ext cx="5792787" cy="430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200">
                <a:solidFill>
                  <a:srgbClr val="800000"/>
                </a:solidFill>
                <a:latin typeface="微软雅黑" panose="020B0503020204020204" pitchFamily="34" charset="-122"/>
              </a:rPr>
              <a:t>—— </a:t>
            </a:r>
            <a:r>
              <a:rPr lang="zh-CN" altLang="en-US" sz="2200">
                <a:solidFill>
                  <a:srgbClr val="800000"/>
                </a:solidFill>
                <a:latin typeface="微软雅黑" panose="020B0503020204020204" pitchFamily="34" charset="-122"/>
              </a:rPr>
              <a:t>必须同时指明它们属于哪一个能带</a:t>
            </a:r>
          </a:p>
        </p:txBody>
      </p:sp>
      <p:graphicFrame>
        <p:nvGraphicFramePr>
          <p:cNvPr id="26634" name="Object 10"/>
          <p:cNvGraphicFramePr>
            <a:graphicFrameLocks noChangeAspect="1"/>
          </p:cNvGraphicFramePr>
          <p:nvPr/>
        </p:nvGraphicFramePr>
        <p:xfrm>
          <a:off x="779463" y="4629150"/>
          <a:ext cx="5446712" cy="1349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01" name="Equation" r:id="rId7" imgW="2133600" imgH="520700" progId="Equation.DSMT4">
                  <p:embed/>
                </p:oleObj>
              </mc:Choice>
              <mc:Fallback>
                <p:oleObj name="Equation" r:id="rId7" imgW="2133600" imgH="5207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-100000" contrast="100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9463" y="4629150"/>
                        <a:ext cx="5446712" cy="1349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5" name="Object 11"/>
          <p:cNvGraphicFramePr>
            <a:graphicFrameLocks noChangeAspect="1"/>
          </p:cNvGraphicFramePr>
          <p:nvPr/>
        </p:nvGraphicFramePr>
        <p:xfrm>
          <a:off x="817563" y="3290888"/>
          <a:ext cx="7029450" cy="1154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02" name="Equation" r:id="rId9" imgW="2870200" imgH="469900" progId="Equation.DSMT4">
                  <p:embed/>
                </p:oleObj>
              </mc:Choice>
              <mc:Fallback>
                <p:oleObj name="Equation" r:id="rId9" imgW="2870200" imgH="4699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bright="-100000" contrast="100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7563" y="3290888"/>
                        <a:ext cx="7029450" cy="1154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395288" y="908050"/>
            <a:ext cx="8424862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latin typeface="微软雅黑" panose="020B0503020204020204" pitchFamily="34" charset="-122"/>
              </a:rPr>
              <a:t>2. </a:t>
            </a:r>
            <a:r>
              <a:rPr lang="zh-CN" altLang="en-US" sz="2400">
                <a:latin typeface="微软雅黑" panose="020B0503020204020204" pitchFamily="34" charset="-122"/>
              </a:rPr>
              <a:t>布里渊区和能带 </a:t>
            </a:r>
          </a:p>
        </p:txBody>
      </p:sp>
      <p:sp>
        <p:nvSpPr>
          <p:cNvPr id="41994" name="矩形 5"/>
          <p:cNvSpPr>
            <a:spLocks noChangeArrowheads="1"/>
          </p:cNvSpPr>
          <p:nvPr/>
        </p:nvSpPr>
        <p:spPr bwMode="auto">
          <a:xfrm>
            <a:off x="395288" y="1452563"/>
            <a:ext cx="8424862" cy="5075237"/>
          </a:xfrm>
          <a:prstGeom prst="rect">
            <a:avLst/>
          </a:prstGeom>
          <a:noFill/>
          <a:ln w="19050" algn="ctr">
            <a:solidFill>
              <a:srgbClr val="0207CA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200">
              <a:solidFill>
                <a:srgbClr val="1C1C1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66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6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6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66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31" grpId="0" build="p" autoUpdateAnimBg="0"/>
      <p:bldP spid="26633" grpId="0" build="p" autoUpdateAnimBg="0" advAuto="0"/>
      <p:bldP spid="11" grpId="0" build="p" autoUpdateAnimBg="0" advAuto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381000" y="865188"/>
            <a:ext cx="8763000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latin typeface="微软雅黑" panose="020B0503020204020204" pitchFamily="34" charset="-122"/>
              </a:rPr>
              <a:t>3. </a:t>
            </a:r>
            <a:r>
              <a:rPr lang="zh-CN" altLang="en-US" sz="2400">
                <a:latin typeface="微软雅黑" panose="020B0503020204020204" pitchFamily="34" charset="-122"/>
              </a:rPr>
              <a:t>几种晶格的布里渊区 </a:t>
            </a:r>
          </a:p>
        </p:txBody>
      </p:sp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442913" y="1479550"/>
            <a:ext cx="832802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latin typeface="微软雅黑" panose="020B0503020204020204" pitchFamily="34" charset="-122"/>
              </a:rPr>
              <a:t>1) </a:t>
            </a:r>
            <a:r>
              <a:rPr lang="zh-CN" altLang="en-US" sz="2400">
                <a:latin typeface="微软雅黑" panose="020B0503020204020204" pitchFamily="34" charset="-122"/>
              </a:rPr>
              <a:t>简单立方格子 </a:t>
            </a:r>
          </a:p>
        </p:txBody>
      </p:sp>
      <p:sp>
        <p:nvSpPr>
          <p:cNvPr id="27654" name="Rectangle 6"/>
          <p:cNvSpPr>
            <a:spLocks noChangeArrowheads="1"/>
          </p:cNvSpPr>
          <p:nvPr/>
        </p:nvSpPr>
        <p:spPr bwMode="auto">
          <a:xfrm>
            <a:off x="684213" y="4699000"/>
            <a:ext cx="2944812" cy="1477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algn="just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000">
                <a:latin typeface="微软雅黑" panose="020B0503020204020204" pitchFamily="34" charset="-122"/>
              </a:rPr>
              <a:t>第一布里渊区为原点和</a:t>
            </a:r>
            <a:r>
              <a:rPr lang="en-US" altLang="zh-CN" sz="2000">
                <a:latin typeface="微软雅黑" panose="020B0503020204020204" pitchFamily="34" charset="-122"/>
              </a:rPr>
              <a:t>6</a:t>
            </a:r>
            <a:r>
              <a:rPr lang="zh-CN" altLang="en-US" sz="2000">
                <a:latin typeface="微软雅黑" panose="020B0503020204020204" pitchFamily="34" charset="-122"/>
              </a:rPr>
              <a:t>个近邻格点的垂直平分面围成的立方体</a:t>
            </a:r>
          </a:p>
        </p:txBody>
      </p:sp>
      <p:graphicFrame>
        <p:nvGraphicFramePr>
          <p:cNvPr id="27653" name="Object 5"/>
          <p:cNvGraphicFramePr>
            <a:graphicFrameLocks noChangeAspect="1"/>
          </p:cNvGraphicFramePr>
          <p:nvPr/>
        </p:nvGraphicFramePr>
        <p:xfrm>
          <a:off x="5451475" y="1871663"/>
          <a:ext cx="3035300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22" r:id="rId3" imgW="1511300" imgH="241300" progId="Equation.3">
                  <p:embed/>
                </p:oleObj>
              </mc:Choice>
              <mc:Fallback>
                <p:oleObj r:id="rId3" imgW="1511300" imgH="2413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-100000" contrast="100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51475" y="1871663"/>
                        <a:ext cx="3035300" cy="492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2" name="Object 4"/>
          <p:cNvGraphicFramePr>
            <a:graphicFrameLocks noChangeAspect="1"/>
          </p:cNvGraphicFramePr>
          <p:nvPr/>
        </p:nvGraphicFramePr>
        <p:xfrm>
          <a:off x="2203450" y="2005013"/>
          <a:ext cx="1590675" cy="220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23" name="公式" r:id="rId5" imgW="698500" imgH="965200" progId="Equation.3">
                  <p:embed/>
                </p:oleObj>
              </mc:Choice>
              <mc:Fallback>
                <p:oleObj name="公式" r:id="rId5" imgW="698500" imgH="965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-100000" contrast="100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3450" y="2005013"/>
                        <a:ext cx="1590675" cy="2203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5" name="Rectangle 7"/>
          <p:cNvSpPr>
            <a:spLocks noChangeArrowheads="1"/>
          </p:cNvSpPr>
          <p:nvPr/>
        </p:nvSpPr>
        <p:spPr bwMode="auto">
          <a:xfrm>
            <a:off x="736600" y="2906713"/>
            <a:ext cx="146685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000">
                <a:solidFill>
                  <a:srgbClr val="800000"/>
                </a:solidFill>
                <a:latin typeface="微软雅黑" panose="020B0503020204020204" pitchFamily="34" charset="-122"/>
              </a:rPr>
              <a:t>倒格子基矢</a:t>
            </a:r>
          </a:p>
        </p:txBody>
      </p:sp>
      <p:sp>
        <p:nvSpPr>
          <p:cNvPr id="27656" name="Rectangle 8"/>
          <p:cNvSpPr>
            <a:spLocks noChangeArrowheads="1"/>
          </p:cNvSpPr>
          <p:nvPr/>
        </p:nvSpPr>
        <p:spPr bwMode="auto">
          <a:xfrm>
            <a:off x="3984625" y="1903413"/>
            <a:ext cx="146685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000">
                <a:latin typeface="微软雅黑" panose="020B0503020204020204" pitchFamily="34" charset="-122"/>
              </a:rPr>
              <a:t>正格子基矢</a:t>
            </a:r>
          </a:p>
        </p:txBody>
      </p:sp>
      <p:sp>
        <p:nvSpPr>
          <p:cNvPr id="27657" name="Rectangle 9"/>
          <p:cNvSpPr>
            <a:spLocks noChangeArrowheads="1"/>
          </p:cNvSpPr>
          <p:nvPr/>
        </p:nvSpPr>
        <p:spPr bwMode="auto">
          <a:xfrm>
            <a:off x="684213" y="4208463"/>
            <a:ext cx="3262312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000">
                <a:solidFill>
                  <a:srgbClr val="0207CA"/>
                </a:solidFill>
                <a:latin typeface="微软雅黑" panose="020B0503020204020204" pitchFamily="34" charset="-122"/>
              </a:rPr>
              <a:t>倒格子仍然为简单立方格子</a:t>
            </a:r>
          </a:p>
        </p:txBody>
      </p:sp>
      <p:sp>
        <p:nvSpPr>
          <p:cNvPr id="43018" name="矩形 5"/>
          <p:cNvSpPr>
            <a:spLocks noChangeArrowheads="1"/>
          </p:cNvSpPr>
          <p:nvPr/>
        </p:nvSpPr>
        <p:spPr bwMode="auto">
          <a:xfrm>
            <a:off x="395288" y="1452563"/>
            <a:ext cx="8424862" cy="5075237"/>
          </a:xfrm>
          <a:prstGeom prst="rect">
            <a:avLst/>
          </a:prstGeom>
          <a:noFill/>
          <a:ln w="19050" algn="ctr">
            <a:solidFill>
              <a:srgbClr val="0207CA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200">
              <a:solidFill>
                <a:srgbClr val="1C1C1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11" name="Picture 5" descr="XCH004_012_0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4300" y="2754313"/>
            <a:ext cx="4822825" cy="3709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6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76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7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76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7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76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276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0" grpId="0" build="p" autoUpdateAnimBg="0" advAuto="0"/>
      <p:bldP spid="27651" grpId="0" build="p" autoUpdateAnimBg="0"/>
      <p:bldP spid="27654" grpId="0" build="p" autoUpdateAnimBg="0"/>
      <p:bldP spid="27655" grpId="0" build="p" autoUpdateAnimBg="0"/>
      <p:bldP spid="27656" grpId="0" build="p" autoUpdateAnimBg="0"/>
      <p:bldP spid="27657" grpId="0" build="p" autoUpdateAnimBg="0" advAuto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 bwMode="auto">
          <a:xfrm>
            <a:off x="3579813" y="1452563"/>
            <a:ext cx="5249862" cy="107791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wrap="none"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pic>
        <p:nvPicPr>
          <p:cNvPr id="16" name="Picture 20" descr="XCH004_012_0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3438" y="3551238"/>
            <a:ext cx="3775075" cy="290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406400" y="1489075"/>
            <a:ext cx="91440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latin typeface="微软雅黑" panose="020B0503020204020204" pitchFamily="34" charset="-122"/>
              </a:rPr>
              <a:t>2) </a:t>
            </a:r>
            <a:r>
              <a:rPr lang="zh-CN" altLang="en-US" sz="2400">
                <a:latin typeface="微软雅黑" panose="020B0503020204020204" pitchFamily="34" charset="-122"/>
              </a:rPr>
              <a:t>体心立方格子 </a:t>
            </a:r>
          </a:p>
        </p:txBody>
      </p:sp>
      <p:sp>
        <p:nvSpPr>
          <p:cNvPr id="29704" name="Rectangle 8"/>
          <p:cNvSpPr>
            <a:spLocks noChangeArrowheads="1"/>
          </p:cNvSpPr>
          <p:nvPr/>
        </p:nvSpPr>
        <p:spPr bwMode="auto">
          <a:xfrm>
            <a:off x="3779838" y="1552575"/>
            <a:ext cx="3124200" cy="401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zh-CN" altLang="en-US" sz="2000">
                <a:latin typeface="微软雅黑" panose="020B0503020204020204" pitchFamily="34" charset="-122"/>
              </a:rPr>
              <a:t>正格子基矢</a:t>
            </a:r>
          </a:p>
        </p:txBody>
      </p:sp>
      <p:graphicFrame>
        <p:nvGraphicFramePr>
          <p:cNvPr id="29703" name="Object 7"/>
          <p:cNvGraphicFramePr>
            <a:graphicFrameLocks noChangeAspect="1"/>
          </p:cNvGraphicFramePr>
          <p:nvPr/>
        </p:nvGraphicFramePr>
        <p:xfrm>
          <a:off x="3743325" y="1954213"/>
          <a:ext cx="5086350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54" name="Equation" r:id="rId4" imgW="3505200" imgH="393700" progId="Equation.DSMT4">
                  <p:embed/>
                </p:oleObj>
              </mc:Choice>
              <mc:Fallback>
                <p:oleObj name="Equation" r:id="rId4" imgW="3505200" imgH="3937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lum bright="-100000" contrast="100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3325" y="1954213"/>
                        <a:ext cx="5086350" cy="576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AEACE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2" name="Object 6"/>
          <p:cNvGraphicFramePr>
            <a:graphicFrameLocks noChangeAspect="1"/>
          </p:cNvGraphicFramePr>
          <p:nvPr/>
        </p:nvGraphicFramePr>
        <p:xfrm>
          <a:off x="466725" y="2492375"/>
          <a:ext cx="1382713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55" r:id="rId6" imgW="952087" imgH="393529" progId="Equation.3">
                  <p:embed/>
                </p:oleObj>
              </mc:Choice>
              <mc:Fallback>
                <p:oleObj r:id="rId6" imgW="952087" imgH="393529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lum bright="-100000" contrast="100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725" y="2492375"/>
                        <a:ext cx="1382713" cy="576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1" name="Object 5"/>
          <p:cNvGraphicFramePr>
            <a:graphicFrameLocks noChangeAspect="1"/>
          </p:cNvGraphicFramePr>
          <p:nvPr/>
        </p:nvGraphicFramePr>
        <p:xfrm>
          <a:off x="1979613" y="2492375"/>
          <a:ext cx="1382712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56" r:id="rId8" imgW="952087" imgH="393529" progId="Equation.3">
                  <p:embed/>
                </p:oleObj>
              </mc:Choice>
              <mc:Fallback>
                <p:oleObj r:id="rId8" imgW="952087" imgH="393529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lum bright="-100000" contrast="100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2492375"/>
                        <a:ext cx="1382712" cy="576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0" name="Object 4"/>
          <p:cNvGraphicFramePr>
            <a:graphicFrameLocks noChangeAspect="1"/>
          </p:cNvGraphicFramePr>
          <p:nvPr/>
        </p:nvGraphicFramePr>
        <p:xfrm>
          <a:off x="3779838" y="2492375"/>
          <a:ext cx="1382712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57" r:id="rId10" imgW="952087" imgH="393529" progId="Equation.3">
                  <p:embed/>
                </p:oleObj>
              </mc:Choice>
              <mc:Fallback>
                <p:oleObj r:id="rId10" imgW="952087" imgH="393529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lum bright="-100000" contrast="100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838" y="2492375"/>
                        <a:ext cx="1382712" cy="576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5" name="Rectangle 9"/>
          <p:cNvSpPr>
            <a:spLocks noChangeArrowheads="1"/>
          </p:cNvSpPr>
          <p:nvPr/>
        </p:nvSpPr>
        <p:spPr bwMode="auto">
          <a:xfrm>
            <a:off x="395288" y="2092325"/>
            <a:ext cx="1535112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zh-CN" altLang="en-US" sz="2000">
                <a:solidFill>
                  <a:srgbClr val="800000"/>
                </a:solidFill>
                <a:latin typeface="微软雅黑" panose="020B0503020204020204" pitchFamily="34" charset="-122"/>
              </a:rPr>
              <a:t>倒格子基矢</a:t>
            </a:r>
          </a:p>
        </p:txBody>
      </p:sp>
      <p:graphicFrame>
        <p:nvGraphicFramePr>
          <p:cNvPr id="44043" name="Object 3"/>
          <p:cNvGraphicFramePr>
            <a:graphicFrameLocks noChangeAspect="1"/>
          </p:cNvGraphicFramePr>
          <p:nvPr/>
        </p:nvGraphicFramePr>
        <p:xfrm>
          <a:off x="6870700" y="2484438"/>
          <a:ext cx="363538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58" r:id="rId12" imgW="253890" imgH="393529" progId="Equation.3">
                  <p:embed/>
                </p:oleObj>
              </mc:Choice>
              <mc:Fallback>
                <p:oleObj r:id="rId12" imgW="253890" imgH="393529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lum bright="-100000" contrast="100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0700" y="2484438"/>
                        <a:ext cx="363538" cy="576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44" name="Rectangle 10"/>
          <p:cNvSpPr>
            <a:spLocks noChangeArrowheads="1"/>
          </p:cNvSpPr>
          <p:nvPr/>
        </p:nvSpPr>
        <p:spPr bwMode="auto">
          <a:xfrm>
            <a:off x="5373688" y="2559050"/>
            <a:ext cx="3624262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zh-CN" altLang="en-US" sz="1800">
                <a:solidFill>
                  <a:srgbClr val="0207CA"/>
                </a:solidFill>
                <a:latin typeface="微软雅黑" panose="020B0503020204020204" pitchFamily="34" charset="-122"/>
              </a:rPr>
              <a:t>倒格子为边长      的面心立方格子</a:t>
            </a:r>
          </a:p>
        </p:txBody>
      </p:sp>
      <p:sp>
        <p:nvSpPr>
          <p:cNvPr id="29708" name="Rectangle 12"/>
          <p:cNvSpPr>
            <a:spLocks noChangeArrowheads="1"/>
          </p:cNvSpPr>
          <p:nvPr/>
        </p:nvSpPr>
        <p:spPr bwMode="auto">
          <a:xfrm>
            <a:off x="406400" y="3059113"/>
            <a:ext cx="9240838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zh-CN" altLang="en-US" sz="1800">
                <a:latin typeface="微软雅黑" panose="020B0503020204020204" pitchFamily="34" charset="-122"/>
              </a:rPr>
              <a:t>第一布里渊区为原点和</a:t>
            </a:r>
            <a:r>
              <a:rPr lang="en-US" altLang="zh-CN" sz="1800">
                <a:solidFill>
                  <a:srgbClr val="0207CA"/>
                </a:solidFill>
                <a:latin typeface="微软雅黑" panose="020B0503020204020204" pitchFamily="34" charset="-122"/>
              </a:rPr>
              <a:t>12</a:t>
            </a:r>
            <a:r>
              <a:rPr lang="zh-CN" altLang="en-US" sz="1800">
                <a:solidFill>
                  <a:srgbClr val="0207CA"/>
                </a:solidFill>
                <a:latin typeface="微软雅黑" panose="020B0503020204020204" pitchFamily="34" charset="-122"/>
              </a:rPr>
              <a:t>个近邻格点</a:t>
            </a:r>
            <a:r>
              <a:rPr lang="zh-CN" altLang="en-US" sz="1800">
                <a:latin typeface="微软雅黑" panose="020B0503020204020204" pitchFamily="34" charset="-122"/>
              </a:rPr>
              <a:t>连线的垂直平分面围成的正</a:t>
            </a:r>
            <a:r>
              <a:rPr lang="zh-CN" altLang="en-US" sz="1800">
                <a:solidFill>
                  <a:srgbClr val="0207CA"/>
                </a:solidFill>
                <a:latin typeface="微软雅黑" panose="020B0503020204020204" pitchFamily="34" charset="-122"/>
              </a:rPr>
              <a:t>十二面体</a:t>
            </a:r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381000" y="865188"/>
            <a:ext cx="8763000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latin typeface="微软雅黑" panose="020B0503020204020204" pitchFamily="34" charset="-122"/>
              </a:rPr>
              <a:t>3. </a:t>
            </a:r>
            <a:r>
              <a:rPr lang="zh-CN" altLang="en-US" sz="2400">
                <a:latin typeface="微软雅黑" panose="020B0503020204020204" pitchFamily="34" charset="-122"/>
              </a:rPr>
              <a:t>几种晶格的布里渊区 </a:t>
            </a:r>
          </a:p>
        </p:txBody>
      </p:sp>
      <p:sp>
        <p:nvSpPr>
          <p:cNvPr id="44047" name="矩形 5"/>
          <p:cNvSpPr>
            <a:spLocks noChangeArrowheads="1"/>
          </p:cNvSpPr>
          <p:nvPr/>
        </p:nvSpPr>
        <p:spPr bwMode="auto">
          <a:xfrm>
            <a:off x="395288" y="1452563"/>
            <a:ext cx="8424862" cy="5075237"/>
          </a:xfrm>
          <a:prstGeom prst="rect">
            <a:avLst/>
          </a:prstGeom>
          <a:noFill/>
          <a:ln w="19050" algn="ctr">
            <a:solidFill>
              <a:srgbClr val="0207CA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200">
              <a:solidFill>
                <a:srgbClr val="1C1C1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15" name="Picture 14" descr="XCH004_012_00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3549650"/>
            <a:ext cx="3775075" cy="290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9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97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9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97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9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9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9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97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8" grpId="0" build="p" autoUpdateAnimBg="0" advAuto="0"/>
      <p:bldP spid="29704" grpId="0" build="p" autoUpdateAnimBg="0"/>
      <p:bldP spid="29705" grpId="0" build="p" autoUpdateAnimBg="0"/>
      <p:bldP spid="29708" grpId="0" build="p" autoUpdateAnimBg="0"/>
      <p:bldP spid="13" grpId="0" build="p" autoUpdateAnimBg="0" advAuto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7" name="Picture 1033" descr="XCH004_012_0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7750" y="1641475"/>
            <a:ext cx="2559050" cy="232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406400" y="1489075"/>
            <a:ext cx="5461000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marL="342900" indent="-342900">
              <a:spcBef>
                <a:spcPct val="0"/>
              </a:spcBef>
              <a:buFont typeface="Wingdings" panose="05000000000000000000" pitchFamily="2" charset="2"/>
              <a:buChar char="Ø"/>
              <a:defRPr/>
            </a:pPr>
            <a:r>
              <a:rPr lang="zh-CN" altLang="en-US" sz="2400" dirty="0" smtClean="0">
                <a:latin typeface="微软雅黑" panose="020B0503020204020204" pitchFamily="34" charset="-122"/>
              </a:rPr>
              <a:t>体心立方格子第一布里渊区对称轴、对称点的标记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endParaRPr lang="zh-CN" altLang="en-US" sz="2400" dirty="0" smtClean="0">
              <a:latin typeface="微软雅黑" panose="020B0503020204020204" pitchFamily="34" charset="-122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81000" y="865188"/>
            <a:ext cx="8763000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latin typeface="微软雅黑" panose="020B0503020204020204" pitchFamily="34" charset="-122"/>
              </a:rPr>
              <a:t>3. </a:t>
            </a:r>
            <a:r>
              <a:rPr lang="zh-CN" altLang="en-US" sz="2400">
                <a:latin typeface="微软雅黑" panose="020B0503020204020204" pitchFamily="34" charset="-122"/>
              </a:rPr>
              <a:t>几种晶格的布里渊区 </a:t>
            </a:r>
          </a:p>
        </p:txBody>
      </p:sp>
      <p:sp>
        <p:nvSpPr>
          <p:cNvPr id="45061" name="矩形 5"/>
          <p:cNvSpPr>
            <a:spLocks noChangeArrowheads="1"/>
          </p:cNvSpPr>
          <p:nvPr/>
        </p:nvSpPr>
        <p:spPr bwMode="auto">
          <a:xfrm>
            <a:off x="395288" y="1452563"/>
            <a:ext cx="8424862" cy="5075237"/>
          </a:xfrm>
          <a:prstGeom prst="rect">
            <a:avLst/>
          </a:prstGeom>
          <a:noFill/>
          <a:ln w="19050" algn="ctr">
            <a:solidFill>
              <a:srgbClr val="0207CA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200">
              <a:solidFill>
                <a:srgbClr val="1C1C1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7" name="Group 76"/>
          <p:cNvGraphicFramePr>
            <a:graphicFrameLocks/>
          </p:cNvGraphicFramePr>
          <p:nvPr/>
        </p:nvGraphicFramePr>
        <p:xfrm>
          <a:off x="585788" y="2349500"/>
          <a:ext cx="5400675" cy="1619250"/>
        </p:xfrm>
        <a:graphic>
          <a:graphicData uri="http://schemas.openxmlformats.org/drawingml/2006/table">
            <a:tbl>
              <a:tblPr/>
              <a:tblGrid>
                <a:gridCol w="15121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6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61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61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397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对称轴</a:t>
                      </a:r>
                    </a:p>
                  </a:txBody>
                  <a:tcPr marL="91451" marR="91451" marT="45699" marB="4569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ГH</a:t>
                      </a:r>
                    </a:p>
                  </a:txBody>
                  <a:tcPr marL="91451" marR="91451" marT="45699" marB="4569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ГP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51" marR="91451" marT="45699" marB="4569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ГN</a:t>
                      </a:r>
                    </a:p>
                  </a:txBody>
                  <a:tcPr marL="91451" marR="91451" marT="45699" marB="4569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97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对称轴符号</a:t>
                      </a:r>
                    </a:p>
                  </a:txBody>
                  <a:tcPr marL="91451" marR="91451" marT="45699" marB="4569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Δ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51" marR="91451" marT="45699" marB="4569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Λ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51" marR="91451" marT="45699" marB="4569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effectLst/>
                          <a:latin typeface="Symbol" panose="05050102010706020507" pitchFamily="18" charset="2"/>
                          <a:ea typeface="微软雅黑" panose="020B0503020204020204" pitchFamily="34" charset="-122"/>
                        </a:rPr>
                        <a:t>S</a:t>
                      </a:r>
                      <a:endParaRPr kumimoji="0" lang="zh-CN" altLang="zh-CN" sz="20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ymbol" panose="05050102010706020507" pitchFamily="18" charset="2"/>
                        <a:ea typeface="微软雅黑" panose="020B0503020204020204" pitchFamily="34" charset="-122"/>
                      </a:endParaRPr>
                    </a:p>
                  </a:txBody>
                  <a:tcPr marL="91451" marR="91451" marT="45699" marB="4569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97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对应晶面</a:t>
                      </a:r>
                    </a:p>
                  </a:txBody>
                  <a:tcPr marL="91451" marR="91451" marT="45699" marB="4569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</a:t>
                      </a: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</a:p>
                  </a:txBody>
                  <a:tcPr marL="91451" marR="91451" marT="45699" marB="4569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111</a:t>
                      </a: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</a:p>
                  </a:txBody>
                  <a:tcPr marL="91451" marR="91451" marT="45699" marB="4569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110</a:t>
                      </a: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</a:p>
                  </a:txBody>
                  <a:tcPr marL="91451" marR="91451" marT="45699" marB="4569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" name="Group 74"/>
          <p:cNvGraphicFramePr>
            <a:graphicFrameLocks/>
          </p:cNvGraphicFramePr>
          <p:nvPr/>
        </p:nvGraphicFramePr>
        <p:xfrm>
          <a:off x="585788" y="4221163"/>
          <a:ext cx="7756525" cy="2160587"/>
        </p:xfrm>
        <a:graphic>
          <a:graphicData uri="http://schemas.openxmlformats.org/drawingml/2006/table">
            <a:tbl>
              <a:tblPr/>
              <a:tblGrid>
                <a:gridCol w="15121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61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61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620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901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201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对称点含义</a:t>
                      </a:r>
                    </a:p>
                  </a:txBody>
                  <a:tcPr marL="91447" marR="91447" marT="45732" marB="4573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原点</a:t>
                      </a:r>
                    </a:p>
                  </a:txBody>
                  <a:tcPr marL="91447" marR="91447" marT="45732" marB="457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面心</a:t>
                      </a:r>
                    </a:p>
                  </a:txBody>
                  <a:tcPr marL="91447" marR="91447" marT="45732" marB="457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体心到立方体顶点连线中点</a:t>
                      </a:r>
                    </a:p>
                  </a:txBody>
                  <a:tcPr marL="91447" marR="91447" marT="45732" marB="457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见图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4-12)</a:t>
                      </a:r>
                    </a:p>
                  </a:txBody>
                  <a:tcPr marL="91447" marR="91447" marT="45732" marB="457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1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对称点符号</a:t>
                      </a:r>
                    </a:p>
                  </a:txBody>
                  <a:tcPr marL="91447" marR="91447" marT="45732" marB="4573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Г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7" marR="91447" marT="45732" marB="457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</a:t>
                      </a:r>
                    </a:p>
                  </a:txBody>
                  <a:tcPr marL="91447" marR="91447" marT="45732" marB="457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</a:t>
                      </a:r>
                    </a:p>
                  </a:txBody>
                  <a:tcPr marL="91447" marR="91447" marT="45732" marB="457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</a:t>
                      </a:r>
                    </a:p>
                  </a:txBody>
                  <a:tcPr marL="91447" marR="91447" marT="45732" marB="457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002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对应波矢</a:t>
                      </a:r>
                    </a:p>
                  </a:txBody>
                  <a:tcPr marL="91447" marR="91447" marT="45732" marB="4573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000</a:t>
                      </a: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</a:p>
                  </a:txBody>
                  <a:tcPr marL="91447" marR="91447" marT="45732" marB="457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7" marR="91447" marT="45732" marB="457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7" marR="91447" marT="45732" marB="457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7" marR="91447" marT="45732" marB="457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9" name="Group 77"/>
          <p:cNvGrpSpPr>
            <a:grpSpLocks/>
          </p:cNvGrpSpPr>
          <p:nvPr/>
        </p:nvGrpSpPr>
        <p:grpSpPr bwMode="auto">
          <a:xfrm>
            <a:off x="3404206" y="5502430"/>
            <a:ext cx="4705352" cy="879475"/>
            <a:chOff x="2485" y="3449"/>
            <a:chExt cx="2964" cy="554"/>
          </a:xfrm>
          <a:solidFill>
            <a:schemeClr val="bg1"/>
          </a:solidFill>
        </p:grpSpPr>
        <p:graphicFrame>
          <p:nvGraphicFramePr>
            <p:cNvPr id="10" name="Object 33"/>
            <p:cNvGraphicFramePr>
              <a:graphicFrameLocks noChangeAspect="1"/>
            </p:cNvGraphicFramePr>
            <p:nvPr/>
          </p:nvGraphicFramePr>
          <p:xfrm>
            <a:off x="3478" y="3449"/>
            <a:ext cx="912" cy="5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114" name="Equation" r:id="rId4" imgW="710891" imgH="431613" progId="Equation.3">
                    <p:embed/>
                  </p:oleObj>
                </mc:Choice>
                <mc:Fallback>
                  <p:oleObj name="Equation" r:id="rId4" imgW="710891" imgH="431613" progId="Equation.3">
                    <p:embed/>
                    <p:pic>
                      <p:nvPicPr>
                        <p:cNvPr id="10" name="Object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78" y="3449"/>
                          <a:ext cx="912" cy="5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" name="Object 34"/>
            <p:cNvGraphicFramePr>
              <a:graphicFrameLocks noChangeAspect="1"/>
            </p:cNvGraphicFramePr>
            <p:nvPr/>
          </p:nvGraphicFramePr>
          <p:xfrm>
            <a:off x="2485" y="3449"/>
            <a:ext cx="814" cy="5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115" name="Equation" r:id="rId6" imgW="634725" imgH="431613" progId="Equation.3">
                    <p:embed/>
                  </p:oleObj>
                </mc:Choice>
                <mc:Fallback>
                  <p:oleObj name="Equation" r:id="rId6" imgW="634725" imgH="431613" progId="Equation.3">
                    <p:embed/>
                    <p:pic>
                      <p:nvPicPr>
                        <p:cNvPr id="11" name="Object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85" y="3449"/>
                          <a:ext cx="814" cy="5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Object 35"/>
            <p:cNvGraphicFramePr>
              <a:graphicFrameLocks noChangeAspect="1"/>
            </p:cNvGraphicFramePr>
            <p:nvPr/>
          </p:nvGraphicFramePr>
          <p:xfrm>
            <a:off x="4732" y="3449"/>
            <a:ext cx="717" cy="5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116" name="公式" r:id="rId8" imgW="558558" imgH="431613" progId="Equation.3">
                    <p:embed/>
                  </p:oleObj>
                </mc:Choice>
                <mc:Fallback>
                  <p:oleObj name="公式" r:id="rId8" imgW="558558" imgH="431613" progId="Equation.3">
                    <p:embed/>
                    <p:pic>
                      <p:nvPicPr>
                        <p:cNvPr id="12" name="Object 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32" y="3449"/>
                          <a:ext cx="717" cy="5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2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utoUpdateAnimBg="0" advAuto="0"/>
      <p:bldP spid="5" grpId="0" build="p" autoUpdateAnimBg="0" advAuto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12"/>
          <p:cNvSpPr>
            <a:spLocks noChangeArrowheads="1"/>
          </p:cNvSpPr>
          <p:nvPr/>
        </p:nvSpPr>
        <p:spPr bwMode="auto">
          <a:xfrm>
            <a:off x="606425" y="3116263"/>
            <a:ext cx="1651000" cy="83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algn="just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1600">
                <a:latin typeface="微软雅黑" panose="020B0503020204020204" pitchFamily="34" charset="-122"/>
              </a:rPr>
              <a:t>边长为          的体心立方格子</a:t>
            </a:r>
          </a:p>
        </p:txBody>
      </p:sp>
      <p:sp>
        <p:nvSpPr>
          <p:cNvPr id="31753" name="Rectangle 9"/>
          <p:cNvSpPr>
            <a:spLocks noChangeArrowheads="1"/>
          </p:cNvSpPr>
          <p:nvPr/>
        </p:nvSpPr>
        <p:spPr bwMode="auto">
          <a:xfrm>
            <a:off x="398463" y="1449388"/>
            <a:ext cx="222885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000">
                <a:latin typeface="微软雅黑" panose="020B0503020204020204" pitchFamily="34" charset="-122"/>
              </a:rPr>
              <a:t>3) </a:t>
            </a:r>
            <a:r>
              <a:rPr lang="zh-CN" altLang="en-US" sz="2000">
                <a:latin typeface="微软雅黑" panose="020B0503020204020204" pitchFamily="34" charset="-122"/>
              </a:rPr>
              <a:t>面心立方格子</a:t>
            </a:r>
          </a:p>
        </p:txBody>
      </p:sp>
      <p:graphicFrame>
        <p:nvGraphicFramePr>
          <p:cNvPr id="31752" name="Object 8"/>
          <p:cNvGraphicFramePr>
            <a:graphicFrameLocks noChangeAspect="1"/>
          </p:cNvGraphicFramePr>
          <p:nvPr/>
        </p:nvGraphicFramePr>
        <p:xfrm>
          <a:off x="4845050" y="1570038"/>
          <a:ext cx="3975100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01" name="Equation" r:id="rId3" imgW="2743200" imgH="393700" progId="Equation.DSMT4">
                  <p:embed/>
                </p:oleObj>
              </mc:Choice>
              <mc:Fallback>
                <p:oleObj name="Equation" r:id="rId3" imgW="2743200" imgH="3937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-100000" contrast="100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45050" y="1570038"/>
                        <a:ext cx="3975100" cy="57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AEACE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1" name="Object 7"/>
          <p:cNvGraphicFramePr>
            <a:graphicFrameLocks noChangeAspect="1"/>
          </p:cNvGraphicFramePr>
          <p:nvPr/>
        </p:nvGraphicFramePr>
        <p:xfrm>
          <a:off x="663575" y="2300288"/>
          <a:ext cx="2008188" cy="682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02" r:id="rId5" imgW="1256755" imgH="393529" progId="Equation.3">
                  <p:embed/>
                </p:oleObj>
              </mc:Choice>
              <mc:Fallback>
                <p:oleObj r:id="rId5" imgW="1256755" imgH="393529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-100000" contrast="100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3575" y="2300288"/>
                        <a:ext cx="2008188" cy="682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0" name="Object 6"/>
          <p:cNvGraphicFramePr>
            <a:graphicFrameLocks noChangeAspect="1"/>
          </p:cNvGraphicFramePr>
          <p:nvPr/>
        </p:nvGraphicFramePr>
        <p:xfrm>
          <a:off x="2970213" y="2289175"/>
          <a:ext cx="1992312" cy="668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03" r:id="rId7" imgW="1180588" imgH="393529" progId="Equation.3">
                  <p:embed/>
                </p:oleObj>
              </mc:Choice>
              <mc:Fallback>
                <p:oleObj r:id="rId7" imgW="1180588" imgH="393529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-100000" contrast="100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0213" y="2289175"/>
                        <a:ext cx="1992312" cy="668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49" name="Object 5"/>
          <p:cNvGraphicFramePr>
            <a:graphicFrameLocks noChangeAspect="1"/>
          </p:cNvGraphicFramePr>
          <p:nvPr/>
        </p:nvGraphicFramePr>
        <p:xfrm>
          <a:off x="5248275" y="2289175"/>
          <a:ext cx="1965325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04" r:id="rId9" imgW="1167893" imgH="393529" progId="Equation.3">
                  <p:embed/>
                </p:oleObj>
              </mc:Choice>
              <mc:Fallback>
                <p:oleObj r:id="rId9" imgW="1167893" imgH="393529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bright="-100000" contrast="100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48275" y="2289175"/>
                        <a:ext cx="1965325" cy="666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4" name="Rectangle 10"/>
          <p:cNvSpPr>
            <a:spLocks noChangeArrowheads="1"/>
          </p:cNvSpPr>
          <p:nvPr/>
        </p:nvSpPr>
        <p:spPr bwMode="auto">
          <a:xfrm>
            <a:off x="3271838" y="1657350"/>
            <a:ext cx="162560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zh-CN" altLang="en-US" sz="2000">
                <a:latin typeface="微软雅黑" panose="020B0503020204020204" pitchFamily="34" charset="-122"/>
              </a:rPr>
              <a:t>正格子基矢</a:t>
            </a:r>
          </a:p>
        </p:txBody>
      </p:sp>
      <p:sp>
        <p:nvSpPr>
          <p:cNvPr id="31755" name="Rectangle 11"/>
          <p:cNvSpPr>
            <a:spLocks noChangeArrowheads="1"/>
          </p:cNvSpPr>
          <p:nvPr/>
        </p:nvSpPr>
        <p:spPr bwMode="auto">
          <a:xfrm>
            <a:off x="612775" y="1939925"/>
            <a:ext cx="1800225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zh-CN" altLang="en-US" sz="2000">
                <a:solidFill>
                  <a:srgbClr val="800000"/>
                </a:solidFill>
                <a:latin typeface="微软雅黑" panose="020B0503020204020204" pitchFamily="34" charset="-122"/>
              </a:rPr>
              <a:t>倒格子基矢</a:t>
            </a:r>
          </a:p>
        </p:txBody>
      </p:sp>
      <p:graphicFrame>
        <p:nvGraphicFramePr>
          <p:cNvPr id="46090" name="Object 4"/>
          <p:cNvGraphicFramePr>
            <a:graphicFrameLocks noChangeAspect="1"/>
          </p:cNvGraphicFramePr>
          <p:nvPr/>
        </p:nvGraphicFramePr>
        <p:xfrm>
          <a:off x="1427163" y="3078163"/>
          <a:ext cx="339725" cy="538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05" r:id="rId11" imgW="253890" imgH="393529" progId="Equation.3">
                  <p:embed/>
                </p:oleObj>
              </mc:Choice>
              <mc:Fallback>
                <p:oleObj r:id="rId11" imgW="253890" imgH="393529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lum bright="-100000" contrast="100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7163" y="3078163"/>
                        <a:ext cx="339725" cy="538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8" name="Rectangle 14"/>
          <p:cNvSpPr>
            <a:spLocks noChangeArrowheads="1"/>
          </p:cNvSpPr>
          <p:nvPr/>
        </p:nvSpPr>
        <p:spPr bwMode="auto">
          <a:xfrm>
            <a:off x="449263" y="4130675"/>
            <a:ext cx="1963737" cy="267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1400">
                <a:latin typeface="微软雅黑" panose="020B0503020204020204" pitchFamily="34" charset="-122"/>
              </a:rPr>
              <a:t>第一布里渊区为原点和</a:t>
            </a:r>
            <a:r>
              <a:rPr lang="en-US" altLang="zh-CN" sz="1400">
                <a:latin typeface="微软雅黑" panose="020B0503020204020204" pitchFamily="34" charset="-122"/>
              </a:rPr>
              <a:t>8</a:t>
            </a:r>
            <a:r>
              <a:rPr lang="zh-CN" altLang="en-US" sz="1400">
                <a:latin typeface="微软雅黑" panose="020B0503020204020204" pitchFamily="34" charset="-122"/>
              </a:rPr>
              <a:t>个近邻格点连线的垂直平分面围成的正八面体，和沿立方轴的</a:t>
            </a:r>
            <a:r>
              <a:rPr lang="en-US" altLang="zh-CN" sz="1400">
                <a:latin typeface="微软雅黑" panose="020B0503020204020204" pitchFamily="34" charset="-122"/>
              </a:rPr>
              <a:t>6</a:t>
            </a:r>
            <a:r>
              <a:rPr lang="zh-CN" altLang="en-US" sz="1400">
                <a:latin typeface="微软雅黑" panose="020B0503020204020204" pitchFamily="34" charset="-122"/>
              </a:rPr>
              <a:t>个次近邻格点连线的垂直平分面割去八面体的六个角，形成的</a:t>
            </a:r>
            <a:r>
              <a:rPr lang="en-US" altLang="zh-CN" sz="1400">
                <a:latin typeface="微软雅黑" panose="020B0503020204020204" pitchFamily="34" charset="-122"/>
              </a:rPr>
              <a:t>14</a:t>
            </a:r>
            <a:r>
              <a:rPr lang="zh-CN" altLang="en-US" sz="1400">
                <a:latin typeface="微软雅黑" panose="020B0503020204020204" pitchFamily="34" charset="-122"/>
              </a:rPr>
              <a:t>面体，</a:t>
            </a:r>
            <a:r>
              <a:rPr lang="zh-CN" altLang="en-US" sz="1400">
                <a:solidFill>
                  <a:srgbClr val="800000"/>
                </a:solidFill>
                <a:latin typeface="微软雅黑" panose="020B0503020204020204" pitchFamily="34" charset="-122"/>
              </a:rPr>
              <a:t>八个面是正六边形，六个面是正四边形。</a:t>
            </a:r>
          </a:p>
          <a:p>
            <a:pPr algn="just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zh-CN" altLang="en-US" sz="1400">
              <a:latin typeface="微软雅黑" panose="020B0503020204020204" pitchFamily="34" charset="-122"/>
            </a:endParaRP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381000" y="865188"/>
            <a:ext cx="8763000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latin typeface="微软雅黑" panose="020B0503020204020204" pitchFamily="34" charset="-122"/>
              </a:rPr>
              <a:t>3. </a:t>
            </a:r>
            <a:r>
              <a:rPr lang="zh-CN" altLang="en-US" sz="2400">
                <a:latin typeface="微软雅黑" panose="020B0503020204020204" pitchFamily="34" charset="-122"/>
              </a:rPr>
              <a:t>几种晶格的布里渊区 </a:t>
            </a:r>
          </a:p>
        </p:txBody>
      </p:sp>
      <p:sp>
        <p:nvSpPr>
          <p:cNvPr id="46093" name="矩形 12"/>
          <p:cNvSpPr>
            <a:spLocks noChangeArrowheads="1"/>
          </p:cNvSpPr>
          <p:nvPr/>
        </p:nvSpPr>
        <p:spPr bwMode="auto">
          <a:xfrm>
            <a:off x="395288" y="1452563"/>
            <a:ext cx="8424862" cy="5075237"/>
          </a:xfrm>
          <a:prstGeom prst="rect">
            <a:avLst/>
          </a:prstGeom>
          <a:noFill/>
          <a:ln w="19050" algn="ctr">
            <a:solidFill>
              <a:srgbClr val="0207CA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200">
              <a:solidFill>
                <a:srgbClr val="1C1C1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14" name="Picture 13" descr="XCH004_012_03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5625" y="2981325"/>
            <a:ext cx="3184525" cy="318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15" descr="XCH004_012_07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250" y="2981325"/>
            <a:ext cx="3184525" cy="318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17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17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1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1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1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1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1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317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53" grpId="0" build="p" autoUpdateAnimBg="0" advAuto="0"/>
      <p:bldP spid="31754" grpId="0" build="p" autoUpdateAnimBg="0"/>
      <p:bldP spid="31755" grpId="0" build="p" autoUpdateAnimBg="0"/>
      <p:bldP spid="31758" grpId="0" build="p" autoUpdateAnimBg="0"/>
      <p:bldP spid="12" grpId="0" build="p" autoUpdateAnimBg="0" advAuto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5" name="Rectangle 7"/>
          <p:cNvSpPr>
            <a:spLocks noChangeArrowheads="1"/>
          </p:cNvSpPr>
          <p:nvPr/>
        </p:nvSpPr>
        <p:spPr bwMode="auto">
          <a:xfrm>
            <a:off x="763588" y="2178050"/>
            <a:ext cx="4116387" cy="1014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zh-CN" altLang="en-US" sz="2000">
                <a:latin typeface="微软雅黑" panose="020B0503020204020204" pitchFamily="34" charset="-122"/>
              </a:rPr>
              <a:t>布里渊区中某些对称点和若干对称轴上的点能量较为容易计算，这些点的标记符号</a:t>
            </a:r>
          </a:p>
        </p:txBody>
      </p:sp>
      <p:pic>
        <p:nvPicPr>
          <p:cNvPr id="17454" name="Picture 46" descr="XCH004_012_0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7313" y="1608138"/>
            <a:ext cx="3413125" cy="310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Rectangle 9"/>
          <p:cNvSpPr>
            <a:spLocks noChangeArrowheads="1"/>
          </p:cNvSpPr>
          <p:nvPr/>
        </p:nvSpPr>
        <p:spPr bwMode="auto">
          <a:xfrm>
            <a:off x="398463" y="1449388"/>
            <a:ext cx="3957637" cy="70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algn="just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2000">
                <a:latin typeface="微软雅黑" panose="020B0503020204020204" pitchFamily="34" charset="-122"/>
              </a:rPr>
              <a:t>面心立方格子布里渊区</a:t>
            </a:r>
            <a:br>
              <a:rPr lang="zh-CN" altLang="en-US" sz="2000">
                <a:latin typeface="微软雅黑" panose="020B0503020204020204" pitchFamily="34" charset="-122"/>
              </a:rPr>
            </a:br>
            <a:r>
              <a:rPr lang="zh-CN" altLang="en-US" sz="2000">
                <a:latin typeface="微软雅黑" panose="020B0503020204020204" pitchFamily="34" charset="-122"/>
              </a:rPr>
              <a:t>的对称点、对称轴习惯符号</a:t>
            </a:r>
          </a:p>
        </p:txBody>
      </p:sp>
      <p:sp>
        <p:nvSpPr>
          <p:cNvPr id="20" name="Rectangle 2"/>
          <p:cNvSpPr>
            <a:spLocks noChangeArrowheads="1"/>
          </p:cNvSpPr>
          <p:nvPr/>
        </p:nvSpPr>
        <p:spPr bwMode="auto">
          <a:xfrm>
            <a:off x="381000" y="865188"/>
            <a:ext cx="8763000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latin typeface="微软雅黑" panose="020B0503020204020204" pitchFamily="34" charset="-122"/>
              </a:rPr>
              <a:t>3. </a:t>
            </a:r>
            <a:r>
              <a:rPr lang="zh-CN" altLang="en-US" sz="2400">
                <a:latin typeface="微软雅黑" panose="020B0503020204020204" pitchFamily="34" charset="-122"/>
              </a:rPr>
              <a:t>几种晶格的布里渊区 </a:t>
            </a:r>
          </a:p>
        </p:txBody>
      </p:sp>
      <p:sp>
        <p:nvSpPr>
          <p:cNvPr id="47110" name="矩形 12"/>
          <p:cNvSpPr>
            <a:spLocks noChangeArrowheads="1"/>
          </p:cNvSpPr>
          <p:nvPr/>
        </p:nvSpPr>
        <p:spPr bwMode="auto">
          <a:xfrm>
            <a:off x="395288" y="1452563"/>
            <a:ext cx="8424862" cy="5075237"/>
          </a:xfrm>
          <a:prstGeom prst="rect">
            <a:avLst/>
          </a:prstGeom>
          <a:noFill/>
          <a:ln w="19050" algn="ctr">
            <a:solidFill>
              <a:srgbClr val="0207CA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200">
              <a:solidFill>
                <a:srgbClr val="1C1C1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21" name="Group 136"/>
          <p:cNvGraphicFramePr>
            <a:graphicFrameLocks/>
          </p:cNvGraphicFramePr>
          <p:nvPr/>
        </p:nvGraphicFramePr>
        <p:xfrm>
          <a:off x="828675" y="4868863"/>
          <a:ext cx="6911975" cy="1595437"/>
        </p:xfrm>
        <a:graphic>
          <a:graphicData uri="http://schemas.openxmlformats.org/drawingml/2006/table">
            <a:tbl>
              <a:tblPr/>
              <a:tblGrid>
                <a:gridCol w="14399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9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79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79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575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对称点含义</a:t>
                      </a:r>
                    </a:p>
                  </a:txBody>
                  <a:tcPr marT="45717" marB="4571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原点</a:t>
                      </a: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六方面中心</a:t>
                      </a: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四方面中心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5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对称点符号</a:t>
                      </a:r>
                    </a:p>
                  </a:txBody>
                  <a:tcPr marT="45717" marB="4571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Г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</a:t>
                      </a: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</a:t>
                      </a: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639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对应波矢</a:t>
                      </a:r>
                    </a:p>
                  </a:txBody>
                  <a:tcPr marT="45717" marB="4571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000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2" name="Group 139"/>
          <p:cNvGraphicFramePr>
            <a:graphicFrameLocks/>
          </p:cNvGraphicFramePr>
          <p:nvPr/>
        </p:nvGraphicFramePr>
        <p:xfrm>
          <a:off x="828675" y="3284538"/>
          <a:ext cx="4032250" cy="1296987"/>
        </p:xfrm>
        <a:graphic>
          <a:graphicData uri="http://schemas.openxmlformats.org/drawingml/2006/table">
            <a:tbl>
              <a:tblPr/>
              <a:tblGrid>
                <a:gridCol w="14400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6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6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32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对称轴</a:t>
                      </a:r>
                    </a:p>
                  </a:txBody>
                  <a:tcPr marL="91438" marR="91438" marT="45755" marB="4575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ГX</a:t>
                      </a:r>
                    </a:p>
                  </a:txBody>
                  <a:tcPr marL="91438" marR="91438" marT="45755" marB="4575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ГL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38" marR="91438" marT="45755" marB="4575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32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对称轴符号</a:t>
                      </a:r>
                    </a:p>
                  </a:txBody>
                  <a:tcPr marL="91438" marR="91438" marT="45755" marB="4575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Δ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38" marR="91438" marT="45755" marB="4575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Λ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38" marR="91438" marT="45755" marB="4575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32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对应晶面</a:t>
                      </a:r>
                    </a:p>
                  </a:txBody>
                  <a:tcPr marL="91438" marR="91438" marT="45755" marB="4575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</a:t>
                      </a: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</a:p>
                  </a:txBody>
                  <a:tcPr marL="91438" marR="91438" marT="45755" marB="4575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111</a:t>
                      </a: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</a:p>
                  </a:txBody>
                  <a:tcPr marL="91438" marR="91438" marT="45755" marB="4575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7151" name="Object 54"/>
          <p:cNvGraphicFramePr>
            <a:graphicFrameLocks noChangeAspect="1"/>
          </p:cNvGraphicFramePr>
          <p:nvPr/>
        </p:nvGraphicFramePr>
        <p:xfrm>
          <a:off x="3884613" y="5589588"/>
          <a:ext cx="1447800" cy="87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55" name="Equation" r:id="rId4" imgW="710891" imgH="431613" progId="Equation.3">
                  <p:embed/>
                </p:oleObj>
              </mc:Choice>
              <mc:Fallback>
                <p:oleObj name="Equation" r:id="rId4" imgW="710891" imgH="431613" progId="Equation.3">
                  <p:embed/>
                  <p:pic>
                    <p:nvPicPr>
                      <p:cNvPr id="0" name="Object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lum bright="-100000" contrast="100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4613" y="5589588"/>
                        <a:ext cx="1447800" cy="879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52" name="Object 55"/>
          <p:cNvGraphicFramePr>
            <a:graphicFrameLocks noChangeAspect="1"/>
          </p:cNvGraphicFramePr>
          <p:nvPr/>
        </p:nvGraphicFramePr>
        <p:xfrm>
          <a:off x="6084888" y="5589588"/>
          <a:ext cx="1292225" cy="87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56" name="Equation" r:id="rId6" imgW="634725" imgH="431613" progId="Equation.3">
                  <p:embed/>
                </p:oleObj>
              </mc:Choice>
              <mc:Fallback>
                <p:oleObj name="Equation" r:id="rId6" imgW="634725" imgH="431613" progId="Equation.3">
                  <p:embed/>
                  <p:pic>
                    <p:nvPicPr>
                      <p:cNvPr id="0" name="Object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lum bright="-100000" contrast="100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4888" y="5589588"/>
                        <a:ext cx="1292225" cy="879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74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5" grpId="0" build="p" autoUpdateAnimBg="0" advAuto="0"/>
      <p:bldP spid="19" grpId="0" build="p" autoUpdateAnimBg="0" advAuto="0"/>
      <p:bldP spid="20" grpId="0" build="p" autoUpdateAnimBg="0" advAuto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50" name="Rectangle 18"/>
          <p:cNvSpPr>
            <a:spLocks noChangeArrowheads="1"/>
          </p:cNvSpPr>
          <p:nvPr/>
        </p:nvSpPr>
        <p:spPr bwMode="auto">
          <a:xfrm>
            <a:off x="611188" y="2492375"/>
            <a:ext cx="3411537" cy="1865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tabLst>
                <a:tab pos="457200" algn="l"/>
              </a:tabLst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457200" algn="l"/>
              </a:tabLst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457200" algn="l"/>
              </a:tabLst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457200" algn="l"/>
              </a:tabLst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457200" algn="l"/>
              </a:tabLst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57200" algn="l"/>
              </a:tabLst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57200" algn="l"/>
              </a:tabLst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57200" algn="l"/>
              </a:tabLst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57200" algn="l"/>
              </a:tabLst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2400">
                <a:latin typeface="微软雅黑" panose="020B0503020204020204" pitchFamily="34" charset="-122"/>
              </a:rPr>
              <a:t>将零级近似下的波矢</a:t>
            </a:r>
            <a:r>
              <a:rPr kumimoji="1" lang="en-US" altLang="zh-CN" sz="2400">
                <a:latin typeface="微软雅黑" panose="020B0503020204020204" pitchFamily="34" charset="-122"/>
              </a:rPr>
              <a:t>k</a:t>
            </a:r>
            <a:r>
              <a:rPr kumimoji="1" lang="zh-CN" altLang="en-US" sz="2400">
                <a:latin typeface="微软雅黑" panose="020B0503020204020204" pitchFamily="34" charset="-122"/>
              </a:rPr>
              <a:t>移入简约布里渊区，能量变化的图像，图中定性画出了沿 </a:t>
            </a:r>
            <a:r>
              <a:rPr kumimoji="1" lang="zh-CN" altLang="en-US" sz="2400">
                <a:latin typeface="微软雅黑" panose="020B0503020204020204" pitchFamily="34" charset="-122"/>
                <a:sym typeface="Symbol" panose="05050102010706020507" pitchFamily="18" charset="2"/>
              </a:rPr>
              <a:t> </a:t>
            </a:r>
            <a:r>
              <a:rPr kumimoji="1" lang="zh-CN" altLang="en-US" sz="2400">
                <a:latin typeface="微软雅黑" panose="020B0503020204020204" pitchFamily="34" charset="-122"/>
              </a:rPr>
              <a:t>轴的结果</a:t>
            </a:r>
            <a:endParaRPr kumimoji="1" lang="zh-CN" altLang="en-US" sz="2400">
              <a:latin typeface="微软雅黑" panose="020B0503020204020204" pitchFamily="34" charset="-122"/>
              <a:sym typeface="Symbol" panose="05050102010706020507" pitchFamily="18" charset="2"/>
            </a:endParaRPr>
          </a:p>
        </p:txBody>
      </p:sp>
      <p:pic>
        <p:nvPicPr>
          <p:cNvPr id="18455" name="Picture 23" descr="XCH004_0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9488" y="1582738"/>
            <a:ext cx="3200400" cy="4799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398463" y="1449388"/>
            <a:ext cx="222885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000">
                <a:latin typeface="微软雅黑" panose="020B0503020204020204" pitchFamily="34" charset="-122"/>
              </a:rPr>
              <a:t>3) </a:t>
            </a:r>
            <a:r>
              <a:rPr lang="zh-CN" altLang="en-US" sz="2000">
                <a:latin typeface="微软雅黑" panose="020B0503020204020204" pitchFamily="34" charset="-122"/>
              </a:rPr>
              <a:t>面心立方格子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81000" y="865188"/>
            <a:ext cx="8763000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latin typeface="微软雅黑" panose="020B0503020204020204" pitchFamily="34" charset="-122"/>
              </a:rPr>
              <a:t>3. </a:t>
            </a:r>
            <a:r>
              <a:rPr lang="zh-CN" altLang="en-US" sz="2400">
                <a:latin typeface="微软雅黑" panose="020B0503020204020204" pitchFamily="34" charset="-122"/>
              </a:rPr>
              <a:t>几种晶格的布里渊区 </a:t>
            </a:r>
          </a:p>
        </p:txBody>
      </p:sp>
      <p:sp>
        <p:nvSpPr>
          <p:cNvPr id="48134" name="矩形 12"/>
          <p:cNvSpPr>
            <a:spLocks noChangeArrowheads="1"/>
          </p:cNvSpPr>
          <p:nvPr/>
        </p:nvSpPr>
        <p:spPr bwMode="auto">
          <a:xfrm>
            <a:off x="395288" y="1452563"/>
            <a:ext cx="8424862" cy="5075237"/>
          </a:xfrm>
          <a:prstGeom prst="rect">
            <a:avLst/>
          </a:prstGeom>
          <a:noFill/>
          <a:ln w="19050" algn="ctr">
            <a:solidFill>
              <a:srgbClr val="0207CA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200">
              <a:solidFill>
                <a:srgbClr val="1C1C1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4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8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50" grpId="0" build="p" autoUpdateAnimBg="0" advAuto="0"/>
      <p:bldP spid="4" grpId="0" build="p" autoUpdateAnimBg="0" advAuto="0"/>
      <p:bldP spid="5" grpId="0" build="p" autoUpdateAnimBg="0" advAuto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431800" y="890588"/>
            <a:ext cx="8243888" cy="1314450"/>
          </a:xfrm>
        </p:spPr>
        <p:txBody>
          <a:bodyPr/>
          <a:lstStyle/>
          <a:p>
            <a:pPr eaLnBrk="1" hangingPunct="1"/>
            <a:r>
              <a:rPr lang="zh-CN" altLang="en-US" sz="3200" smtClean="0">
                <a:effectLst/>
                <a:latin typeface="微软雅黑" panose="020B0503020204020204" pitchFamily="34" charset="-122"/>
              </a:rPr>
              <a:t>能带理论</a:t>
            </a:r>
            <a:r>
              <a:rPr lang="en-US" altLang="zh-CN" sz="3200" smtClean="0">
                <a:effectLst/>
                <a:latin typeface="微软雅黑" panose="020B0503020204020204" pitchFamily="34" charset="-122"/>
              </a:rPr>
              <a:t>——</a:t>
            </a:r>
            <a:r>
              <a:rPr lang="zh-CN" altLang="en-US" sz="3200" smtClean="0">
                <a:effectLst/>
                <a:latin typeface="微软雅黑" panose="020B0503020204020204" pitchFamily="34" charset="-122"/>
              </a:rPr>
              <a:t>近自由电子理论</a:t>
            </a:r>
            <a:br>
              <a:rPr lang="zh-CN" altLang="en-US" sz="3200" smtClean="0">
                <a:effectLst/>
                <a:latin typeface="微软雅黑" panose="020B0503020204020204" pitchFamily="34" charset="-122"/>
              </a:rPr>
            </a:br>
            <a:r>
              <a:rPr lang="zh-CN" altLang="en-US" sz="3200" smtClean="0">
                <a:effectLst/>
                <a:latin typeface="微软雅黑" panose="020B0503020204020204" pitchFamily="34" charset="-122"/>
              </a:rPr>
              <a:t>学习要求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>
          <a:xfrm>
            <a:off x="519113" y="2357438"/>
            <a:ext cx="8229600" cy="3735387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sz="2800" smtClean="0">
                <a:effectLst/>
                <a:latin typeface="微软雅黑" panose="020B0503020204020204" pitchFamily="34" charset="-122"/>
              </a:rPr>
              <a:t>基本概念：能带，带隙，布里渊区，布洛赫函数，布洛赫电子，简约波矢，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2800" smtClean="0">
                <a:effectLst/>
                <a:latin typeface="微软雅黑" panose="020B0503020204020204" pitchFamily="34" charset="-122"/>
              </a:rPr>
              <a:t>基本问题：能带的形成，带隙的产生，能带表示图示的方法及特点，布洛赫定理，简约波矢与电子波失，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2800" smtClean="0">
                <a:effectLst/>
                <a:latin typeface="微软雅黑" panose="020B0503020204020204" pitchFamily="34" charset="-122"/>
              </a:rPr>
              <a:t>计算要求：以</a:t>
            </a:r>
            <a:r>
              <a:rPr lang="en-US" altLang="zh-CN" sz="2800" smtClean="0">
                <a:effectLst/>
                <a:latin typeface="微软雅黑" panose="020B0503020204020204" pitchFamily="34" charset="-122"/>
              </a:rPr>
              <a:t>P582-4.2</a:t>
            </a:r>
            <a:r>
              <a:rPr lang="zh-CN" altLang="en-US" sz="2800" smtClean="0">
                <a:effectLst/>
                <a:latin typeface="微软雅黑" panose="020B0503020204020204" pitchFamily="34" charset="-122"/>
              </a:rPr>
              <a:t>难易程度为宜。</a:t>
            </a:r>
          </a:p>
        </p:txBody>
      </p:sp>
      <p:sp>
        <p:nvSpPr>
          <p:cNvPr id="49156" name="矩形 12"/>
          <p:cNvSpPr>
            <a:spLocks noChangeArrowheads="1"/>
          </p:cNvSpPr>
          <p:nvPr/>
        </p:nvSpPr>
        <p:spPr bwMode="auto">
          <a:xfrm>
            <a:off x="395288" y="2357438"/>
            <a:ext cx="8424862" cy="4170362"/>
          </a:xfrm>
          <a:prstGeom prst="rect">
            <a:avLst/>
          </a:prstGeom>
          <a:noFill/>
          <a:ln w="19050" algn="ctr">
            <a:solidFill>
              <a:srgbClr val="0207CA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200">
              <a:solidFill>
                <a:srgbClr val="1C1C1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55650" y="1773238"/>
            <a:ext cx="7686675" cy="17541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  <a:defRPr/>
            </a:pPr>
            <a:r>
              <a:rPr lang="zh-CN" altLang="en-US" sz="3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书到用时方恨少，事非经过不知难</a:t>
            </a:r>
            <a:endParaRPr lang="en-US" altLang="zh-CN" sz="3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endParaRPr lang="en-US" altLang="zh-CN" sz="3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>
              <a:buFont typeface="Wingdings" panose="05000000000000000000" pitchFamily="2" charset="2"/>
              <a:buChar char="Ø"/>
              <a:defRPr/>
            </a:pPr>
            <a:r>
              <a:rPr lang="zh-CN" altLang="en-US" sz="3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祸患常积于忽微，智勇多困于所溺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8" name="Rectangle 8"/>
          <p:cNvSpPr>
            <a:spLocks noChangeArrowheads="1"/>
          </p:cNvSpPr>
          <p:nvPr/>
        </p:nvSpPr>
        <p:spPr bwMode="auto">
          <a:xfrm>
            <a:off x="395288" y="914400"/>
            <a:ext cx="8748712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algn="just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2400">
                <a:latin typeface="微软雅黑" panose="020B0503020204020204" pitchFamily="34" charset="-122"/>
                <a:sym typeface="Monotype Sorts"/>
              </a:rPr>
              <a:t>零级近似下电子的能量和波函数</a:t>
            </a:r>
          </a:p>
        </p:txBody>
      </p:sp>
      <p:sp>
        <p:nvSpPr>
          <p:cNvPr id="5131" name="Rectangle 11"/>
          <p:cNvSpPr>
            <a:spLocks noChangeArrowheads="1"/>
          </p:cNvSpPr>
          <p:nvPr/>
        </p:nvSpPr>
        <p:spPr bwMode="auto">
          <a:xfrm>
            <a:off x="974725" y="2459038"/>
            <a:ext cx="2895600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zh-CN" altLang="en-US" sz="2400">
                <a:latin typeface="微软雅黑" panose="020B0503020204020204" pitchFamily="34" charset="-122"/>
                <a:sym typeface="Monotype Sorts"/>
              </a:rPr>
              <a:t>零级哈密顿量</a:t>
            </a:r>
          </a:p>
        </p:txBody>
      </p:sp>
      <p:graphicFrame>
        <p:nvGraphicFramePr>
          <p:cNvPr id="5132" name="Object 12"/>
          <p:cNvGraphicFramePr>
            <a:graphicFrameLocks noChangeAspect="1"/>
          </p:cNvGraphicFramePr>
          <p:nvPr/>
        </p:nvGraphicFramePr>
        <p:xfrm>
          <a:off x="3378200" y="2220913"/>
          <a:ext cx="2794000" cy="100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7" r:id="rId3" imgW="1082098" imgH="343002" progId="Equation.3">
                  <p:embed/>
                </p:oleObj>
              </mc:Choice>
              <mc:Fallback>
                <p:oleObj r:id="rId3" imgW="1082098" imgH="343002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-100000" contrast="100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78200" y="2220913"/>
                        <a:ext cx="2794000" cy="1009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33" name="Rectangle 13"/>
          <p:cNvSpPr>
            <a:spLocks noChangeArrowheads="1"/>
          </p:cNvSpPr>
          <p:nvPr/>
        </p:nvSpPr>
        <p:spPr bwMode="auto">
          <a:xfrm>
            <a:off x="1203325" y="3381375"/>
            <a:ext cx="1724025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400">
                <a:latin typeface="微软雅黑" panose="020B0503020204020204" pitchFamily="34" charset="-122"/>
                <a:sym typeface="Monotype Sorts"/>
              </a:rPr>
              <a:t>薛定谔方程</a:t>
            </a:r>
          </a:p>
        </p:txBody>
      </p:sp>
      <p:graphicFrame>
        <p:nvGraphicFramePr>
          <p:cNvPr id="5134" name="Object 14"/>
          <p:cNvGraphicFramePr>
            <a:graphicFrameLocks noChangeAspect="1"/>
          </p:cNvGraphicFramePr>
          <p:nvPr/>
        </p:nvGraphicFramePr>
        <p:xfrm>
          <a:off x="3336925" y="3141663"/>
          <a:ext cx="5365750" cy="1011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8" r:id="rId5" imgW="2148859" imgH="343002" progId="Equation.3">
                  <p:embed/>
                </p:oleObj>
              </mc:Choice>
              <mc:Fallback>
                <p:oleObj r:id="rId5" imgW="2148859" imgH="343002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-100000" contrast="100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36925" y="3141663"/>
                        <a:ext cx="5365750" cy="1011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AEACE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35" name="Rectangle 15"/>
          <p:cNvSpPr>
            <a:spLocks noChangeArrowheads="1"/>
          </p:cNvSpPr>
          <p:nvPr/>
        </p:nvSpPr>
        <p:spPr bwMode="auto">
          <a:xfrm>
            <a:off x="898525" y="4356100"/>
            <a:ext cx="20320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400">
                <a:latin typeface="微软雅黑" panose="020B0503020204020204" pitchFamily="34" charset="-122"/>
                <a:sym typeface="Monotype Sorts"/>
              </a:rPr>
              <a:t>电子的波函数</a:t>
            </a:r>
          </a:p>
        </p:txBody>
      </p:sp>
      <p:sp>
        <p:nvSpPr>
          <p:cNvPr id="5136" name="Rectangle 16"/>
          <p:cNvSpPr>
            <a:spLocks noChangeArrowheads="1"/>
          </p:cNvSpPr>
          <p:nvPr/>
        </p:nvSpPr>
        <p:spPr bwMode="auto">
          <a:xfrm>
            <a:off x="1203325" y="5607050"/>
            <a:ext cx="1724025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400">
                <a:latin typeface="微软雅黑" panose="020B0503020204020204" pitchFamily="34" charset="-122"/>
                <a:sym typeface="Monotype Sorts"/>
              </a:rPr>
              <a:t>能量本征值</a:t>
            </a:r>
          </a:p>
        </p:txBody>
      </p:sp>
      <p:graphicFrame>
        <p:nvGraphicFramePr>
          <p:cNvPr id="5137" name="Object 17"/>
          <p:cNvGraphicFramePr>
            <a:graphicFrameLocks noChangeAspect="1"/>
          </p:cNvGraphicFramePr>
          <p:nvPr/>
        </p:nvGraphicFramePr>
        <p:xfrm>
          <a:off x="3354388" y="4149725"/>
          <a:ext cx="2420937" cy="115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9" name="Equation" r:id="rId7" imgW="990170" imgH="469696" progId="Equation.DSMT4">
                  <p:embed/>
                </p:oleObj>
              </mc:Choice>
              <mc:Fallback>
                <p:oleObj name="Equation" r:id="rId7" imgW="990170" imgH="469696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-100000" contrast="100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4388" y="4149725"/>
                        <a:ext cx="2420937" cy="1152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AEACE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38" name="Object 18"/>
          <p:cNvGraphicFramePr>
            <a:graphicFrameLocks noChangeAspect="1"/>
          </p:cNvGraphicFramePr>
          <p:nvPr/>
        </p:nvGraphicFramePr>
        <p:xfrm>
          <a:off x="3422650" y="5359400"/>
          <a:ext cx="2214563" cy="100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0" name="Equation" r:id="rId9" imgW="914400" imgH="419100" progId="Equation.DSMT4">
                  <p:embed/>
                </p:oleObj>
              </mc:Choice>
              <mc:Fallback>
                <p:oleObj name="Equation" r:id="rId9" imgW="914400" imgH="41910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bright="-100000" contrast="100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2650" y="5359400"/>
                        <a:ext cx="2214563" cy="1009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7" name="Rectangle 19"/>
          <p:cNvSpPr>
            <a:spLocks noChangeArrowheads="1"/>
          </p:cNvSpPr>
          <p:nvPr/>
        </p:nvSpPr>
        <p:spPr bwMode="auto">
          <a:xfrm>
            <a:off x="838200" y="1619250"/>
            <a:ext cx="6705600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latin typeface="微软雅黑" panose="020B0503020204020204" pitchFamily="34" charset="-122"/>
              </a:rPr>
              <a:t>金属                           个原胞构成，体积</a:t>
            </a:r>
          </a:p>
        </p:txBody>
      </p:sp>
      <p:graphicFrame>
        <p:nvGraphicFramePr>
          <p:cNvPr id="24588" name="Object 20"/>
          <p:cNvGraphicFramePr>
            <a:graphicFrameLocks noChangeAspect="1"/>
          </p:cNvGraphicFramePr>
          <p:nvPr/>
        </p:nvGraphicFramePr>
        <p:xfrm>
          <a:off x="1731963" y="1557338"/>
          <a:ext cx="2111375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1" name="Equation" r:id="rId11" imgW="812447" imgH="228501" progId="Equation.DSMT4">
                  <p:embed/>
                </p:oleObj>
              </mc:Choice>
              <mc:Fallback>
                <p:oleObj name="Equation" r:id="rId11" imgW="812447" imgH="228501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lum bright="-100000" contrast="100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1963" y="1557338"/>
                        <a:ext cx="2111375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AEACE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9" name="Object 21"/>
          <p:cNvGraphicFramePr>
            <a:graphicFrameLocks noChangeAspect="1"/>
          </p:cNvGraphicFramePr>
          <p:nvPr/>
        </p:nvGraphicFramePr>
        <p:xfrm>
          <a:off x="6496050" y="1619250"/>
          <a:ext cx="135255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2" name="Equation" r:id="rId13" imgW="520700" imgH="228600" progId="Equation.DSMT4">
                  <p:embed/>
                </p:oleObj>
              </mc:Choice>
              <mc:Fallback>
                <p:oleObj name="Equation" r:id="rId13" imgW="520700" imgH="228600" progId="Equation.DSMT4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lum bright="-100000" contrast="100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96050" y="1619250"/>
                        <a:ext cx="1352550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AEACE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90" name="矩形 14"/>
          <p:cNvSpPr>
            <a:spLocks noChangeArrowheads="1"/>
          </p:cNvSpPr>
          <p:nvPr/>
        </p:nvSpPr>
        <p:spPr bwMode="auto">
          <a:xfrm>
            <a:off x="395288" y="1484313"/>
            <a:ext cx="8424862" cy="5043487"/>
          </a:xfrm>
          <a:prstGeom prst="rect">
            <a:avLst/>
          </a:prstGeom>
          <a:noFill/>
          <a:ln w="19050" algn="ctr">
            <a:solidFill>
              <a:srgbClr val="0207CA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solidFill>
                <a:srgbClr val="1C1C1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5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5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5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5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5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5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8" grpId="0" build="p" autoUpdateAnimBg="0" advAuto="0"/>
      <p:bldP spid="5131" grpId="0" build="p" autoUpdateAnimBg="0"/>
      <p:bldP spid="5133" grpId="0" build="p" autoUpdateAnimBg="0"/>
      <p:bldP spid="5135" grpId="0" build="p" autoUpdateAnimBg="0"/>
      <p:bldP spid="5136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8" name="Rectangle 14"/>
          <p:cNvSpPr>
            <a:spLocks noChangeArrowheads="1"/>
          </p:cNvSpPr>
          <p:nvPr/>
        </p:nvSpPr>
        <p:spPr bwMode="auto">
          <a:xfrm>
            <a:off x="395288" y="912813"/>
            <a:ext cx="3581400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algn="just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2400">
                <a:latin typeface="微软雅黑" panose="020B0503020204020204" pitchFamily="34" charset="-122"/>
                <a:sym typeface="Monotype Sorts"/>
              </a:rPr>
              <a:t>周期性边界条件</a:t>
            </a:r>
          </a:p>
        </p:txBody>
      </p:sp>
      <p:sp>
        <p:nvSpPr>
          <p:cNvPr id="6161" name="Rectangle 17"/>
          <p:cNvSpPr>
            <a:spLocks noChangeArrowheads="1"/>
          </p:cNvSpPr>
          <p:nvPr/>
        </p:nvSpPr>
        <p:spPr bwMode="auto">
          <a:xfrm>
            <a:off x="911225" y="5006975"/>
            <a:ext cx="35052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2400">
                <a:latin typeface="微软雅黑" panose="020B0503020204020204" pitchFamily="34" charset="-122"/>
                <a:sym typeface="Monotype Sorts"/>
              </a:rPr>
              <a:t>满足正交归一化条件</a:t>
            </a:r>
          </a:p>
        </p:txBody>
      </p:sp>
      <p:graphicFrame>
        <p:nvGraphicFramePr>
          <p:cNvPr id="6163" name="Object 19"/>
          <p:cNvGraphicFramePr>
            <a:graphicFrameLocks noChangeAspect="1"/>
          </p:cNvGraphicFramePr>
          <p:nvPr/>
        </p:nvGraphicFramePr>
        <p:xfrm>
          <a:off x="4232275" y="1636713"/>
          <a:ext cx="3795713" cy="1127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3" r:id="rId3" imgW="1536700" imgH="457200" progId="Equation.3">
                  <p:embed/>
                </p:oleObj>
              </mc:Choice>
              <mc:Fallback>
                <p:oleObj r:id="rId3" imgW="1536700" imgH="4572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-100000" contrast="100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32275" y="1636713"/>
                        <a:ext cx="3795713" cy="1127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64" name="Rectangle 20"/>
          <p:cNvSpPr>
            <a:spLocks noChangeArrowheads="1"/>
          </p:cNvSpPr>
          <p:nvPr/>
        </p:nvSpPr>
        <p:spPr bwMode="auto">
          <a:xfrm>
            <a:off x="2282825" y="1882775"/>
            <a:ext cx="21336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2400">
                <a:latin typeface="微软雅黑" panose="020B0503020204020204" pitchFamily="34" charset="-122"/>
                <a:sym typeface="Monotype Sorts"/>
              </a:rPr>
              <a:t>电子的波矢</a:t>
            </a:r>
          </a:p>
        </p:txBody>
      </p:sp>
      <p:sp>
        <p:nvSpPr>
          <p:cNvPr id="6165" name="Rectangle 21"/>
          <p:cNvSpPr>
            <a:spLocks noChangeArrowheads="1"/>
          </p:cNvSpPr>
          <p:nvPr/>
        </p:nvSpPr>
        <p:spPr bwMode="auto">
          <a:xfrm>
            <a:off x="530225" y="3362325"/>
            <a:ext cx="3262313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400">
                <a:latin typeface="微软雅黑" panose="020B0503020204020204" pitchFamily="34" charset="-122"/>
                <a:sym typeface="Monotype Sorts"/>
              </a:rPr>
              <a:t>电子的零级本征波函数</a:t>
            </a:r>
          </a:p>
        </p:txBody>
      </p:sp>
      <p:graphicFrame>
        <p:nvGraphicFramePr>
          <p:cNvPr id="6166" name="Object 22"/>
          <p:cNvGraphicFramePr>
            <a:graphicFrameLocks noChangeAspect="1"/>
          </p:cNvGraphicFramePr>
          <p:nvPr/>
        </p:nvGraphicFramePr>
        <p:xfrm>
          <a:off x="4246563" y="3108325"/>
          <a:ext cx="2455862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4" name="Equation" r:id="rId5" imgW="990170" imgH="469696" progId="Equation.DSMT4">
                  <p:embed/>
                </p:oleObj>
              </mc:Choice>
              <mc:Fallback>
                <p:oleObj name="Equation" r:id="rId5" imgW="990170" imgH="469696" progId="Equation.DSMT4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-100000" contrast="100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46563" y="3108325"/>
                        <a:ext cx="2455862" cy="116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AEACE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67" name="Object 23"/>
          <p:cNvGraphicFramePr>
            <a:graphicFrameLocks noChangeAspect="1"/>
          </p:cNvGraphicFramePr>
          <p:nvPr/>
        </p:nvGraphicFramePr>
        <p:xfrm>
          <a:off x="4270375" y="4695825"/>
          <a:ext cx="2727325" cy="118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5" name="Equation" r:id="rId7" imgW="1104900" imgH="482600" progId="Equation.DSMT4">
                  <p:embed/>
                </p:oleObj>
              </mc:Choice>
              <mc:Fallback>
                <p:oleObj name="Equation" r:id="rId7" imgW="1104900" imgH="482600" progId="Equation.DSMT4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-100000" contrast="100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70375" y="4695825"/>
                        <a:ext cx="2727325" cy="1181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9" name="矩形 8"/>
          <p:cNvSpPr>
            <a:spLocks noChangeArrowheads="1"/>
          </p:cNvSpPr>
          <p:nvPr/>
        </p:nvSpPr>
        <p:spPr bwMode="auto">
          <a:xfrm>
            <a:off x="395288" y="1484313"/>
            <a:ext cx="8424862" cy="5043487"/>
          </a:xfrm>
          <a:prstGeom prst="rect">
            <a:avLst/>
          </a:prstGeom>
          <a:noFill/>
          <a:ln w="19050" algn="ctr">
            <a:solidFill>
              <a:srgbClr val="0207CA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solidFill>
                <a:srgbClr val="1C1C1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6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61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6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61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6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8" grpId="0" build="p" autoUpdateAnimBg="0" advAuto="0"/>
      <p:bldP spid="6161" grpId="0" build="p" autoUpdateAnimBg="0"/>
      <p:bldP spid="6164" grpId="0" build="p" autoUpdateAnimBg="0"/>
      <p:bldP spid="6165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2" name="Rectangle 14"/>
          <p:cNvSpPr>
            <a:spLocks noChangeArrowheads="1"/>
          </p:cNvSpPr>
          <p:nvPr/>
        </p:nvSpPr>
        <p:spPr bwMode="auto">
          <a:xfrm>
            <a:off x="395288" y="908050"/>
            <a:ext cx="8424862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algn="just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2400">
                <a:latin typeface="微软雅黑" panose="020B0503020204020204" pitchFamily="34" charset="-122"/>
                <a:sym typeface="Monotype Sorts"/>
              </a:rPr>
              <a:t>微扰时电子的能量和波函数</a:t>
            </a:r>
          </a:p>
        </p:txBody>
      </p:sp>
      <p:sp>
        <p:nvSpPr>
          <p:cNvPr id="7183" name="Rectangle 15"/>
          <p:cNvSpPr>
            <a:spLocks noChangeArrowheads="1"/>
          </p:cNvSpPr>
          <p:nvPr/>
        </p:nvSpPr>
        <p:spPr bwMode="auto">
          <a:xfrm>
            <a:off x="900113" y="2154238"/>
            <a:ext cx="2286000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zh-CN" altLang="en-US" sz="2400">
                <a:latin typeface="微软雅黑" panose="020B0503020204020204" pitchFamily="34" charset="-122"/>
                <a:sym typeface="Monotype Sorts"/>
              </a:rPr>
              <a:t>微扰的情形</a:t>
            </a:r>
          </a:p>
        </p:txBody>
      </p:sp>
      <p:graphicFrame>
        <p:nvGraphicFramePr>
          <p:cNvPr id="7184" name="Object 16"/>
          <p:cNvGraphicFramePr>
            <a:graphicFrameLocks noChangeAspect="1"/>
          </p:cNvGraphicFramePr>
          <p:nvPr/>
        </p:nvGraphicFramePr>
        <p:xfrm>
          <a:off x="2805113" y="2154238"/>
          <a:ext cx="1984375" cy="550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1" r:id="rId3" imgW="825500" imgH="228600" progId="Equation.3">
                  <p:embed/>
                </p:oleObj>
              </mc:Choice>
              <mc:Fallback>
                <p:oleObj r:id="rId3" imgW="825500" imgH="2286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-100000" contrast="100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5113" y="2154238"/>
                        <a:ext cx="1984375" cy="550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85" name="Object 17"/>
          <p:cNvGraphicFramePr>
            <a:graphicFrameLocks noChangeAspect="1"/>
          </p:cNvGraphicFramePr>
          <p:nvPr/>
        </p:nvGraphicFramePr>
        <p:xfrm>
          <a:off x="5562600" y="1530350"/>
          <a:ext cx="2863850" cy="1035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2" r:id="rId5" imgW="1155700" imgH="419100" progId="Equation.3">
                  <p:embed/>
                </p:oleObj>
              </mc:Choice>
              <mc:Fallback>
                <p:oleObj r:id="rId5" imgW="1155700" imgH="4191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-100000" contrast="100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1530350"/>
                        <a:ext cx="2863850" cy="1035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86" name="Object 18"/>
          <p:cNvGraphicFramePr>
            <a:graphicFrameLocks noChangeAspect="1"/>
          </p:cNvGraphicFramePr>
          <p:nvPr/>
        </p:nvGraphicFramePr>
        <p:xfrm>
          <a:off x="5562600" y="2636838"/>
          <a:ext cx="3079750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3" r:id="rId7" imgW="1244600" imgH="228600" progId="Equation.3">
                  <p:embed/>
                </p:oleObj>
              </mc:Choice>
              <mc:Fallback>
                <p:oleObj r:id="rId7" imgW="1244600" imgH="2286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-100000" contrast="100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2636838"/>
                        <a:ext cx="3079750" cy="568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87" name="Rectangle 19"/>
          <p:cNvSpPr>
            <a:spLocks noChangeArrowheads="1"/>
          </p:cNvSpPr>
          <p:nvPr/>
        </p:nvSpPr>
        <p:spPr bwMode="auto">
          <a:xfrm>
            <a:off x="920750" y="3662363"/>
            <a:ext cx="2659063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400">
                <a:latin typeface="微软雅黑" panose="020B0503020204020204" pitchFamily="34" charset="-122"/>
                <a:sym typeface="Monotype Sorts"/>
              </a:rPr>
              <a:t>微扰后电子的能量</a:t>
            </a:r>
          </a:p>
        </p:txBody>
      </p:sp>
      <p:graphicFrame>
        <p:nvGraphicFramePr>
          <p:cNvPr id="7188" name="Object 20"/>
          <p:cNvGraphicFramePr>
            <a:graphicFrameLocks noChangeAspect="1"/>
          </p:cNvGraphicFramePr>
          <p:nvPr/>
        </p:nvGraphicFramePr>
        <p:xfrm>
          <a:off x="3971925" y="3595688"/>
          <a:ext cx="4070350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4" name="Equation" r:id="rId9" imgW="1531745" imgH="183016" progId="Equation.DSMT4">
                  <p:embed/>
                </p:oleObj>
              </mc:Choice>
              <mc:Fallback>
                <p:oleObj name="Equation" r:id="rId9" imgW="1531745" imgH="183016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bright="-100000" contrast="100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71925" y="3595688"/>
                        <a:ext cx="4070350" cy="650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89" name="Rectangle 21"/>
          <p:cNvSpPr>
            <a:spLocks noChangeArrowheads="1"/>
          </p:cNvSpPr>
          <p:nvPr/>
        </p:nvSpPr>
        <p:spPr bwMode="auto">
          <a:xfrm>
            <a:off x="1565275" y="4957763"/>
            <a:ext cx="2041525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400">
                <a:latin typeface="微软雅黑" panose="020B0503020204020204" pitchFamily="34" charset="-122"/>
                <a:sym typeface="Monotype Sorts"/>
              </a:rPr>
              <a:t>电子的波函数</a:t>
            </a:r>
          </a:p>
        </p:txBody>
      </p:sp>
      <p:graphicFrame>
        <p:nvGraphicFramePr>
          <p:cNvPr id="7190" name="Object 22"/>
          <p:cNvGraphicFramePr>
            <a:graphicFrameLocks noChangeAspect="1"/>
          </p:cNvGraphicFramePr>
          <p:nvPr/>
        </p:nvGraphicFramePr>
        <p:xfrm>
          <a:off x="3900488" y="4865688"/>
          <a:ext cx="4487862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5" name="Equation" r:id="rId11" imgW="1706880" imgH="183016" progId="Equation.DSMT4">
                  <p:embed/>
                </p:oleObj>
              </mc:Choice>
              <mc:Fallback>
                <p:oleObj name="Equation" r:id="rId11" imgW="1706880" imgH="183016" progId="Equation.DSMT4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lum bright="-100000" contrast="100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00488" y="4865688"/>
                        <a:ext cx="4487862" cy="650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AEACE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5" name="矩形 10"/>
          <p:cNvSpPr>
            <a:spLocks noChangeArrowheads="1"/>
          </p:cNvSpPr>
          <p:nvPr/>
        </p:nvSpPr>
        <p:spPr bwMode="auto">
          <a:xfrm>
            <a:off x="395288" y="1484313"/>
            <a:ext cx="8424862" cy="5043487"/>
          </a:xfrm>
          <a:prstGeom prst="rect">
            <a:avLst/>
          </a:prstGeom>
          <a:noFill/>
          <a:ln w="19050" algn="ctr">
            <a:solidFill>
              <a:srgbClr val="0207CA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solidFill>
                <a:srgbClr val="1C1C1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1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1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7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7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7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7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7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71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7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82" grpId="0" build="p" autoUpdateAnimBg="0" advAuto="0"/>
      <p:bldP spid="7183" grpId="0" build="p" autoUpdateAnimBg="0"/>
      <p:bldP spid="7187" grpId="0" build="p" autoUpdateAnimBg="0"/>
      <p:bldP spid="7189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0" name="Rectangle 8"/>
          <p:cNvSpPr>
            <a:spLocks noChangeArrowheads="1"/>
          </p:cNvSpPr>
          <p:nvPr/>
        </p:nvSpPr>
        <p:spPr bwMode="auto">
          <a:xfrm>
            <a:off x="590550" y="2462213"/>
            <a:ext cx="2325688" cy="430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200">
                <a:latin typeface="微软雅黑" panose="020B0503020204020204" pitchFamily="34" charset="-122"/>
              </a:rPr>
              <a:t>一级能量修正</a:t>
            </a:r>
          </a:p>
        </p:txBody>
      </p:sp>
      <p:sp>
        <p:nvSpPr>
          <p:cNvPr id="8201" name="Rectangle 9"/>
          <p:cNvSpPr>
            <a:spLocks noChangeArrowheads="1"/>
          </p:cNvSpPr>
          <p:nvPr/>
        </p:nvSpPr>
        <p:spPr bwMode="auto">
          <a:xfrm>
            <a:off x="827088" y="1455738"/>
            <a:ext cx="1973262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200">
                <a:latin typeface="微软雅黑" panose="020B0503020204020204" pitchFamily="34" charset="-122"/>
                <a:sym typeface="Monotype Sorts"/>
              </a:rPr>
              <a:t>电子的能量</a:t>
            </a:r>
          </a:p>
        </p:txBody>
      </p:sp>
      <p:graphicFrame>
        <p:nvGraphicFramePr>
          <p:cNvPr id="8202" name="Object 10"/>
          <p:cNvGraphicFramePr>
            <a:graphicFrameLocks noChangeAspect="1"/>
          </p:cNvGraphicFramePr>
          <p:nvPr/>
        </p:nvGraphicFramePr>
        <p:xfrm>
          <a:off x="3014663" y="1412875"/>
          <a:ext cx="3276600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70" name="Equation" r:id="rId3" imgW="1612900" imgH="254000" progId="Equation.DSMT4">
                  <p:embed/>
                </p:oleObj>
              </mc:Choice>
              <mc:Fallback>
                <p:oleObj name="Equation" r:id="rId3" imgW="1612900" imgH="2540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-100000" contrast="100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4663" y="1412875"/>
                        <a:ext cx="3276600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3" name="Object 11"/>
          <p:cNvGraphicFramePr>
            <a:graphicFrameLocks noChangeAspect="1"/>
          </p:cNvGraphicFramePr>
          <p:nvPr/>
        </p:nvGraphicFramePr>
        <p:xfrm>
          <a:off x="3014663" y="2474913"/>
          <a:ext cx="2319337" cy="522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71" name="Equation" r:id="rId5" imgW="1143000" imgH="254000" progId="Equation.DSMT4">
                  <p:embed/>
                </p:oleObj>
              </mc:Choice>
              <mc:Fallback>
                <p:oleObj name="Equation" r:id="rId5" imgW="1143000" imgH="2540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-100000" contrast="100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4663" y="2474913"/>
                        <a:ext cx="2319337" cy="522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4" name="Object 12"/>
          <p:cNvGraphicFramePr>
            <a:graphicFrameLocks noChangeAspect="1"/>
          </p:cNvGraphicFramePr>
          <p:nvPr/>
        </p:nvGraphicFramePr>
        <p:xfrm>
          <a:off x="5924550" y="2486025"/>
          <a:ext cx="269875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72" name="Equation" r:id="rId7" imgW="1244600" imgH="228600" progId="Equation.3">
                  <p:embed/>
                </p:oleObj>
              </mc:Choice>
              <mc:Fallback>
                <p:oleObj name="Equation" r:id="rId7" imgW="1244600" imgH="2286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-100000" contrast="100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24550" y="2486025"/>
                        <a:ext cx="269875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5" name="Object 13"/>
          <p:cNvGraphicFramePr>
            <a:graphicFrameLocks noChangeAspect="1"/>
          </p:cNvGraphicFramePr>
          <p:nvPr/>
        </p:nvGraphicFramePr>
        <p:xfrm>
          <a:off x="3014663" y="3216275"/>
          <a:ext cx="979487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73" name="Equation" r:id="rId9" imgW="434311" imgH="183016" progId="Equation.DSMT4">
                  <p:embed/>
                </p:oleObj>
              </mc:Choice>
              <mc:Fallback>
                <p:oleObj name="Equation" r:id="rId9" imgW="434311" imgH="183016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bright="-100000" contrast="100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4663" y="3216275"/>
                        <a:ext cx="979487" cy="500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6" name="Rectangle 14"/>
          <p:cNvSpPr>
            <a:spLocks noChangeArrowheads="1"/>
          </p:cNvSpPr>
          <p:nvPr/>
        </p:nvSpPr>
        <p:spPr bwMode="auto">
          <a:xfrm>
            <a:off x="590550" y="4006850"/>
            <a:ext cx="2325688" cy="430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200">
                <a:latin typeface="微软雅黑" panose="020B0503020204020204" pitchFamily="34" charset="-122"/>
              </a:rPr>
              <a:t>二级能量修正</a:t>
            </a:r>
          </a:p>
        </p:txBody>
      </p:sp>
      <p:graphicFrame>
        <p:nvGraphicFramePr>
          <p:cNvPr id="8208" name="Object 16"/>
          <p:cNvGraphicFramePr>
            <a:graphicFrameLocks noChangeAspect="1"/>
          </p:cNvGraphicFramePr>
          <p:nvPr/>
        </p:nvGraphicFramePr>
        <p:xfrm>
          <a:off x="3014663" y="3717925"/>
          <a:ext cx="3240087" cy="100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74" name="Equation" r:id="rId11" imgW="1508741" imgH="419157" progId="Equation.DSMT4">
                  <p:embed/>
                </p:oleObj>
              </mc:Choice>
              <mc:Fallback>
                <p:oleObj name="Equation" r:id="rId11" imgW="1508741" imgH="419157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lum bright="-100000" contrast="100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4663" y="3717925"/>
                        <a:ext cx="3240087" cy="1006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9" name="Object 17"/>
          <p:cNvGraphicFramePr>
            <a:graphicFrameLocks noChangeAspect="1"/>
          </p:cNvGraphicFramePr>
          <p:nvPr/>
        </p:nvGraphicFramePr>
        <p:xfrm>
          <a:off x="6796088" y="3979863"/>
          <a:ext cx="912812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75" name="Equation" r:id="rId13" imgW="418918" imgH="203112" progId="Equation.DSMT4">
                  <p:embed/>
                </p:oleObj>
              </mc:Choice>
              <mc:Fallback>
                <p:oleObj name="Equation" r:id="rId13" imgW="418918" imgH="203112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lum bright="-100000" contrast="100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96088" y="3979863"/>
                        <a:ext cx="912812" cy="430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10" name="Object 18"/>
          <p:cNvGraphicFramePr>
            <a:graphicFrameLocks noChangeAspect="1"/>
          </p:cNvGraphicFramePr>
          <p:nvPr/>
        </p:nvGraphicFramePr>
        <p:xfrm>
          <a:off x="742950" y="5053013"/>
          <a:ext cx="5827713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76" r:id="rId15" imgW="2870200" imgH="228600" progId="Equation.3">
                  <p:embed/>
                </p:oleObj>
              </mc:Choice>
              <mc:Fallback>
                <p:oleObj r:id="rId15" imgW="2870200" imgH="2286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lum bright="-100000" contrast="100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2950" y="5053013"/>
                        <a:ext cx="5827713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11" name="Object 19"/>
          <p:cNvGraphicFramePr>
            <a:graphicFrameLocks noChangeAspect="1"/>
          </p:cNvGraphicFramePr>
          <p:nvPr/>
        </p:nvGraphicFramePr>
        <p:xfrm>
          <a:off x="2800350" y="5541963"/>
          <a:ext cx="4451350" cy="97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77" r:id="rId17" imgW="2184400" imgH="482600" progId="Equation.3">
                  <p:embed/>
                </p:oleObj>
              </mc:Choice>
              <mc:Fallback>
                <p:oleObj r:id="rId17" imgW="2184400" imgH="4826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lum bright="-100000" contrast="100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0350" y="5541963"/>
                        <a:ext cx="4451350" cy="974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61" name="矩形 13"/>
          <p:cNvSpPr>
            <a:spLocks noChangeArrowheads="1"/>
          </p:cNvSpPr>
          <p:nvPr/>
        </p:nvSpPr>
        <p:spPr bwMode="auto">
          <a:xfrm>
            <a:off x="395288" y="1125538"/>
            <a:ext cx="8424862" cy="5402262"/>
          </a:xfrm>
          <a:prstGeom prst="rect">
            <a:avLst/>
          </a:prstGeom>
          <a:noFill/>
          <a:ln w="19050" algn="ctr">
            <a:solidFill>
              <a:srgbClr val="0207CA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solidFill>
                <a:srgbClr val="1C1C1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2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8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82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8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8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8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82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8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8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8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8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00" grpId="0" build="p" autoUpdateAnimBg="0"/>
      <p:bldP spid="8201" grpId="0" build="p" autoUpdateAnimBg="0" advAuto="0"/>
      <p:bldP spid="8206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20" name="Object 4"/>
          <p:cNvGraphicFramePr>
            <a:graphicFrameLocks noChangeAspect="1"/>
          </p:cNvGraphicFramePr>
          <p:nvPr/>
        </p:nvGraphicFramePr>
        <p:xfrm>
          <a:off x="2981325" y="2305050"/>
          <a:ext cx="3835400" cy="1052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92" name="Equation" r:id="rId3" imgW="1546774" imgH="365726" progId="Equation.DSMT4">
                  <p:embed/>
                </p:oleObj>
              </mc:Choice>
              <mc:Fallback>
                <p:oleObj name="Equation" r:id="rId3" imgW="1546774" imgH="365726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-100000" contrast="100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1325" y="2305050"/>
                        <a:ext cx="3835400" cy="1052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8" name="Rectangle 12"/>
          <p:cNvSpPr>
            <a:spLocks noChangeArrowheads="1"/>
          </p:cNvSpPr>
          <p:nvPr/>
        </p:nvSpPr>
        <p:spPr bwMode="auto">
          <a:xfrm>
            <a:off x="1454150" y="2501900"/>
            <a:ext cx="1312863" cy="430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200">
                <a:latin typeface="微软雅黑" panose="020B0503020204020204" pitchFamily="34" charset="-122"/>
              </a:rPr>
              <a:t>一级修正</a:t>
            </a:r>
          </a:p>
        </p:txBody>
      </p:sp>
      <p:sp>
        <p:nvSpPr>
          <p:cNvPr id="9229" name="Rectangle 13"/>
          <p:cNvSpPr>
            <a:spLocks noChangeArrowheads="1"/>
          </p:cNvSpPr>
          <p:nvPr/>
        </p:nvSpPr>
        <p:spPr bwMode="auto">
          <a:xfrm>
            <a:off x="844550" y="1314450"/>
            <a:ext cx="1878013" cy="430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200">
                <a:latin typeface="微软雅黑" panose="020B0503020204020204" pitchFamily="34" charset="-122"/>
                <a:sym typeface="Monotype Sorts"/>
              </a:rPr>
              <a:t>电子的波函数</a:t>
            </a:r>
          </a:p>
        </p:txBody>
      </p:sp>
      <p:graphicFrame>
        <p:nvGraphicFramePr>
          <p:cNvPr id="9230" name="Object 14"/>
          <p:cNvGraphicFramePr>
            <a:graphicFrameLocks noChangeAspect="1"/>
          </p:cNvGraphicFramePr>
          <p:nvPr/>
        </p:nvGraphicFramePr>
        <p:xfrm>
          <a:off x="3132138" y="1268413"/>
          <a:ext cx="4106862" cy="595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93" name="Equation" r:id="rId5" imgW="1777229" imgH="253890" progId="Equation.DSMT4">
                  <p:embed/>
                </p:oleObj>
              </mc:Choice>
              <mc:Fallback>
                <p:oleObj name="Equation" r:id="rId5" imgW="1777229" imgH="25389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-100000" contrast="100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2138" y="1268413"/>
                        <a:ext cx="4106862" cy="595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8" name="Rectangle 17"/>
          <p:cNvSpPr>
            <a:spLocks noChangeArrowheads="1"/>
          </p:cNvSpPr>
          <p:nvPr/>
        </p:nvSpPr>
        <p:spPr bwMode="auto">
          <a:xfrm>
            <a:off x="692150" y="3848100"/>
            <a:ext cx="7696200" cy="430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zh-CN" altLang="en-US" sz="2200">
                <a:latin typeface="微软雅黑" panose="020B0503020204020204" pitchFamily="34" charset="-122"/>
              </a:rPr>
              <a:t>矩阵元                                                        的计算</a:t>
            </a:r>
          </a:p>
        </p:txBody>
      </p:sp>
      <p:graphicFrame>
        <p:nvGraphicFramePr>
          <p:cNvPr id="28679" name="Object 18"/>
          <p:cNvGraphicFramePr>
            <a:graphicFrameLocks noChangeAspect="1"/>
          </p:cNvGraphicFramePr>
          <p:nvPr/>
        </p:nvGraphicFramePr>
        <p:xfrm>
          <a:off x="1824038" y="3833813"/>
          <a:ext cx="4025900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94" name="Equation" r:id="rId7" imgW="1714500" imgH="203200" progId="Equation.3">
                  <p:embed/>
                </p:oleObj>
              </mc:Choice>
              <mc:Fallback>
                <p:oleObj name="Equation" r:id="rId7" imgW="1714500" imgH="2032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-100000" contrast="100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4038" y="3833813"/>
                        <a:ext cx="4025900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36" name="Object 20"/>
          <p:cNvGraphicFramePr>
            <a:graphicFrameLocks noChangeAspect="1"/>
          </p:cNvGraphicFramePr>
          <p:nvPr/>
        </p:nvGraphicFramePr>
        <p:xfrm>
          <a:off x="1820863" y="4605338"/>
          <a:ext cx="5148262" cy="1127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95" r:id="rId9" imgW="2184400" imgH="482600" progId="Equation.3">
                  <p:embed/>
                </p:oleObj>
              </mc:Choice>
              <mc:Fallback>
                <p:oleObj r:id="rId9" imgW="2184400" imgH="4826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bright="-100000" contrast="100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0863" y="4605338"/>
                        <a:ext cx="5148262" cy="1127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239" name="Group 23"/>
          <p:cNvGrpSpPr>
            <a:grpSpLocks/>
          </p:cNvGrpSpPr>
          <p:nvPr/>
        </p:nvGrpSpPr>
        <p:grpSpPr bwMode="auto">
          <a:xfrm>
            <a:off x="692150" y="5853113"/>
            <a:ext cx="2557463" cy="584200"/>
            <a:chOff x="0" y="3312"/>
            <a:chExt cx="1611" cy="368"/>
          </a:xfrm>
        </p:grpSpPr>
        <p:sp>
          <p:nvSpPr>
            <p:cNvPr id="28684" name="Rectangle 15"/>
            <p:cNvSpPr>
              <a:spLocks noChangeArrowheads="1"/>
            </p:cNvSpPr>
            <p:nvPr/>
          </p:nvSpPr>
          <p:spPr bwMode="auto">
            <a:xfrm>
              <a:off x="0" y="3332"/>
              <a:ext cx="1536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5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lang="zh-CN" altLang="en-US" sz="2200">
                  <a:latin typeface="微软雅黑" panose="020B0503020204020204" pitchFamily="34" charset="-122"/>
                </a:rPr>
                <a:t>引入积分变量</a:t>
              </a:r>
            </a:p>
          </p:txBody>
        </p:sp>
        <p:graphicFrame>
          <p:nvGraphicFramePr>
            <p:cNvPr id="28685" name="Object 21"/>
            <p:cNvGraphicFramePr>
              <a:graphicFrameLocks noChangeAspect="1"/>
            </p:cNvGraphicFramePr>
            <p:nvPr/>
          </p:nvGraphicFramePr>
          <p:xfrm>
            <a:off x="1392" y="3312"/>
            <a:ext cx="219" cy="3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696" r:id="rId11" imgW="139700" imgH="228600" progId="Equation.3">
                    <p:embed/>
                  </p:oleObj>
                </mc:Choice>
                <mc:Fallback>
                  <p:oleObj r:id="rId11" imgW="139700" imgH="228600" progId="Equation.3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lum bright="100000" contrast="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2" y="3312"/>
                          <a:ext cx="219" cy="3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9238" name="Object 22"/>
          <p:cNvGraphicFramePr>
            <a:graphicFrameLocks noChangeAspect="1"/>
          </p:cNvGraphicFramePr>
          <p:nvPr/>
        </p:nvGraphicFramePr>
        <p:xfrm>
          <a:off x="3603625" y="5878513"/>
          <a:ext cx="1577975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97" r:id="rId13" imgW="672808" imgH="241195" progId="Equation.3">
                  <p:embed/>
                </p:oleObj>
              </mc:Choice>
              <mc:Fallback>
                <p:oleObj r:id="rId13" imgW="672808" imgH="241195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lum bright="-100000" contrast="100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3625" y="5878513"/>
                        <a:ext cx="1577975" cy="57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83" name="矩形 13"/>
          <p:cNvSpPr>
            <a:spLocks noChangeArrowheads="1"/>
          </p:cNvSpPr>
          <p:nvPr/>
        </p:nvSpPr>
        <p:spPr bwMode="auto">
          <a:xfrm>
            <a:off x="395288" y="1125538"/>
            <a:ext cx="8424862" cy="5402262"/>
          </a:xfrm>
          <a:prstGeom prst="rect">
            <a:avLst/>
          </a:prstGeom>
          <a:noFill/>
          <a:ln w="19050" algn="ctr">
            <a:solidFill>
              <a:srgbClr val="0207CA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200">
              <a:solidFill>
                <a:srgbClr val="1C1C1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2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9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92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9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9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9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8" grpId="0" build="p" autoUpdateAnimBg="0"/>
      <p:bldP spid="9229" grpId="0" build="p" autoUpdateAnimBg="0" advAuto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42" name="Object 2"/>
          <p:cNvGraphicFramePr>
            <a:graphicFrameLocks noChangeAspect="1"/>
          </p:cNvGraphicFramePr>
          <p:nvPr/>
        </p:nvGraphicFramePr>
        <p:xfrm>
          <a:off x="971550" y="1052513"/>
          <a:ext cx="7872413" cy="1119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0" r:id="rId3" imgW="3378200" imgH="482600" progId="Equation.3">
                  <p:embed/>
                </p:oleObj>
              </mc:Choice>
              <mc:Fallback>
                <p:oleObj r:id="rId3" imgW="3378200" imgH="482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-100000" contrast="100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1052513"/>
                        <a:ext cx="7872413" cy="1119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519113" y="2066925"/>
            <a:ext cx="801687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400">
                <a:latin typeface="微软雅黑" panose="020B0503020204020204" pitchFamily="34" charset="-122"/>
              </a:rPr>
              <a:t>应用</a:t>
            </a:r>
          </a:p>
        </p:txBody>
      </p:sp>
      <p:graphicFrame>
        <p:nvGraphicFramePr>
          <p:cNvPr id="10244" name="Object 4"/>
          <p:cNvGraphicFramePr>
            <a:graphicFrameLocks noChangeAspect="1"/>
          </p:cNvGraphicFramePr>
          <p:nvPr/>
        </p:nvGraphicFramePr>
        <p:xfrm>
          <a:off x="1127125" y="2390775"/>
          <a:ext cx="2913063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1" r:id="rId5" imgW="1536700" imgH="457200" progId="Equation.3">
                  <p:embed/>
                </p:oleObj>
              </mc:Choice>
              <mc:Fallback>
                <p:oleObj r:id="rId5" imgW="1536700" imgH="457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-100000" contrast="100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7125" y="2390775"/>
                        <a:ext cx="2913063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5" name="Object 5"/>
          <p:cNvGraphicFramePr>
            <a:graphicFrameLocks noChangeAspect="1"/>
          </p:cNvGraphicFramePr>
          <p:nvPr/>
        </p:nvGraphicFramePr>
        <p:xfrm>
          <a:off x="4932363" y="2397125"/>
          <a:ext cx="3151187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2" r:id="rId7" imgW="1663700" imgH="457200" progId="Equation.3">
                  <p:embed/>
                </p:oleObj>
              </mc:Choice>
              <mc:Fallback>
                <p:oleObj r:id="rId7" imgW="1663700" imgH="457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-100000" contrast="100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2363" y="2397125"/>
                        <a:ext cx="3151187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6" name="Object 6"/>
          <p:cNvGraphicFramePr>
            <a:graphicFrameLocks noChangeAspect="1"/>
          </p:cNvGraphicFramePr>
          <p:nvPr/>
        </p:nvGraphicFramePr>
        <p:xfrm>
          <a:off x="1127125" y="3514725"/>
          <a:ext cx="272732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3" r:id="rId9" imgW="1536700" imgH="241300" progId="Equation.3">
                  <p:embed/>
                </p:oleObj>
              </mc:Choice>
              <mc:Fallback>
                <p:oleObj r:id="rId9" imgW="1536700" imgH="2413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bright="-100000" contrast="100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7125" y="3514725"/>
                        <a:ext cx="2727325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7" name="Object 7"/>
          <p:cNvGraphicFramePr>
            <a:graphicFrameLocks noChangeAspect="1"/>
          </p:cNvGraphicFramePr>
          <p:nvPr/>
        </p:nvGraphicFramePr>
        <p:xfrm>
          <a:off x="1127125" y="4291013"/>
          <a:ext cx="6578600" cy="1979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4" name="Equation" r:id="rId11" imgW="2870200" imgH="863600" progId="Equation.3">
                  <p:embed/>
                </p:oleObj>
              </mc:Choice>
              <mc:Fallback>
                <p:oleObj name="Equation" r:id="rId11" imgW="2870200" imgH="8636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lum bright="-100000" contrast="100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7125" y="4291013"/>
                        <a:ext cx="6578600" cy="1979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4" name="矩形 7"/>
          <p:cNvSpPr>
            <a:spLocks noChangeArrowheads="1"/>
          </p:cNvSpPr>
          <p:nvPr/>
        </p:nvSpPr>
        <p:spPr bwMode="auto">
          <a:xfrm>
            <a:off x="395288" y="1125538"/>
            <a:ext cx="8424862" cy="5402262"/>
          </a:xfrm>
          <a:prstGeom prst="rect">
            <a:avLst/>
          </a:prstGeom>
          <a:noFill/>
          <a:ln w="19050" algn="ctr">
            <a:solidFill>
              <a:srgbClr val="0207CA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200">
              <a:solidFill>
                <a:srgbClr val="1C1C1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0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0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71" name="Object 7"/>
          <p:cNvGraphicFramePr>
            <a:graphicFrameLocks noChangeAspect="1"/>
          </p:cNvGraphicFramePr>
          <p:nvPr/>
        </p:nvGraphicFramePr>
        <p:xfrm>
          <a:off x="2743200" y="1268413"/>
          <a:ext cx="5284788" cy="96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8" r:id="rId3" imgW="2374900" imgH="431800" progId="Equation.3">
                  <p:embed/>
                </p:oleObj>
              </mc:Choice>
              <mc:Fallback>
                <p:oleObj r:id="rId3" imgW="2374900" imgH="4318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-100000" contrast="100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1268413"/>
                        <a:ext cx="5284788" cy="968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9" name="Object 5"/>
          <p:cNvGraphicFramePr>
            <a:graphicFrameLocks noChangeAspect="1"/>
          </p:cNvGraphicFramePr>
          <p:nvPr/>
        </p:nvGraphicFramePr>
        <p:xfrm>
          <a:off x="2770188" y="2879725"/>
          <a:ext cx="4154487" cy="849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9" r:id="rId5" imgW="1752600" imgH="355600" progId="Equation.3">
                  <p:embed/>
                </p:oleObj>
              </mc:Choice>
              <mc:Fallback>
                <p:oleObj r:id="rId5" imgW="1752600" imgH="355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-100000" contrast="100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0188" y="2879725"/>
                        <a:ext cx="4154487" cy="849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8" name="Object 4"/>
          <p:cNvGraphicFramePr>
            <a:graphicFrameLocks noChangeAspect="1"/>
          </p:cNvGraphicFramePr>
          <p:nvPr/>
        </p:nvGraphicFramePr>
        <p:xfrm>
          <a:off x="2817813" y="5445125"/>
          <a:ext cx="2468562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0" r:id="rId7" imgW="1028254" imgH="355446" progId="Equation.3">
                  <p:embed/>
                </p:oleObj>
              </mc:Choice>
              <mc:Fallback>
                <p:oleObj r:id="rId7" imgW="1028254" imgH="355446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-100000" contrast="100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7813" y="5445125"/>
                        <a:ext cx="2468562" cy="860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80" name="Rectangle 16"/>
          <p:cNvSpPr>
            <a:spLocks noChangeArrowheads="1"/>
          </p:cNvSpPr>
          <p:nvPr/>
        </p:nvSpPr>
        <p:spPr bwMode="auto">
          <a:xfrm>
            <a:off x="1187450" y="1411288"/>
            <a:ext cx="1416050" cy="430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zh-CN" altLang="en-US" sz="2200">
                <a:latin typeface="微软雅黑" panose="020B0503020204020204" pitchFamily="34" charset="-122"/>
              </a:rPr>
              <a:t>当上式中</a:t>
            </a:r>
          </a:p>
        </p:txBody>
      </p:sp>
      <p:graphicFrame>
        <p:nvGraphicFramePr>
          <p:cNvPr id="11270" name="Object 6"/>
          <p:cNvGraphicFramePr>
            <a:graphicFrameLocks noChangeAspect="1"/>
          </p:cNvGraphicFramePr>
          <p:nvPr/>
        </p:nvGraphicFramePr>
        <p:xfrm>
          <a:off x="5181600" y="2097088"/>
          <a:ext cx="1576388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1" r:id="rId9" imgW="660400" imgH="228600" progId="Equation.3">
                  <p:embed/>
                </p:oleObj>
              </mc:Choice>
              <mc:Fallback>
                <p:oleObj r:id="rId9" imgW="660400" imgH="228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bright="-100000" contrast="100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2097088"/>
                        <a:ext cx="1576388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81" name="Rectangle 17"/>
          <p:cNvSpPr>
            <a:spLocks noChangeArrowheads="1"/>
          </p:cNvSpPr>
          <p:nvPr/>
        </p:nvSpPr>
        <p:spPr bwMode="auto">
          <a:xfrm>
            <a:off x="6934200" y="2092325"/>
            <a:ext cx="1806575" cy="430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200">
                <a:solidFill>
                  <a:srgbClr val="800000"/>
                </a:solidFill>
                <a:latin typeface="微软雅黑" panose="020B0503020204020204" pitchFamily="34" charset="-122"/>
              </a:rPr>
              <a:t>——  </a:t>
            </a:r>
            <a:r>
              <a:rPr lang="zh-CN" altLang="en-US" sz="2200">
                <a:solidFill>
                  <a:srgbClr val="800000"/>
                </a:solidFill>
                <a:latin typeface="微软雅黑" panose="020B0503020204020204" pitchFamily="34" charset="-122"/>
              </a:rPr>
              <a:t>为整数</a:t>
            </a:r>
          </a:p>
        </p:txBody>
      </p:sp>
      <p:sp>
        <p:nvSpPr>
          <p:cNvPr id="11283" name="Rectangle 19"/>
          <p:cNvSpPr>
            <a:spLocks noChangeArrowheads="1"/>
          </p:cNvSpPr>
          <p:nvPr/>
        </p:nvSpPr>
        <p:spPr bwMode="auto">
          <a:xfrm>
            <a:off x="1714500" y="2886075"/>
            <a:ext cx="889000" cy="430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zh-CN" altLang="en-US" sz="2200">
                <a:latin typeface="微软雅黑" panose="020B0503020204020204" pitchFamily="34" charset="-122"/>
              </a:rPr>
              <a:t>则有</a:t>
            </a:r>
          </a:p>
        </p:txBody>
      </p:sp>
      <p:sp>
        <p:nvSpPr>
          <p:cNvPr id="11284" name="Rectangle 20"/>
          <p:cNvSpPr>
            <a:spLocks noChangeArrowheads="1"/>
          </p:cNvSpPr>
          <p:nvPr/>
        </p:nvSpPr>
        <p:spPr bwMode="auto">
          <a:xfrm>
            <a:off x="250825" y="4121150"/>
            <a:ext cx="2352675" cy="430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zh-CN" altLang="en-US" sz="2200">
                <a:latin typeface="微软雅黑" panose="020B0503020204020204" pitchFamily="34" charset="-122"/>
              </a:rPr>
              <a:t>任意一项不满足</a:t>
            </a:r>
          </a:p>
        </p:txBody>
      </p:sp>
      <p:graphicFrame>
        <p:nvGraphicFramePr>
          <p:cNvPr id="11285" name="Object 21"/>
          <p:cNvGraphicFramePr>
            <a:graphicFrameLocks noChangeAspect="1"/>
          </p:cNvGraphicFramePr>
          <p:nvPr/>
        </p:nvGraphicFramePr>
        <p:xfrm>
          <a:off x="2743200" y="3933825"/>
          <a:ext cx="5426075" cy="99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2" r:id="rId11" imgW="2374900" imgH="431800" progId="Equation.3">
                  <p:embed/>
                </p:oleObj>
              </mc:Choice>
              <mc:Fallback>
                <p:oleObj r:id="rId11" imgW="2374900" imgH="43180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-100000" contrast="100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3933825"/>
                        <a:ext cx="5426075" cy="993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86" name="Rectangle 22"/>
          <p:cNvSpPr>
            <a:spLocks noChangeArrowheads="1"/>
          </p:cNvSpPr>
          <p:nvPr/>
        </p:nvSpPr>
        <p:spPr bwMode="auto">
          <a:xfrm>
            <a:off x="1714500" y="5508625"/>
            <a:ext cx="889000" cy="430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zh-CN" altLang="en-US" sz="2200">
                <a:latin typeface="微软雅黑" panose="020B0503020204020204" pitchFamily="34" charset="-122"/>
              </a:rPr>
              <a:t>则有</a:t>
            </a:r>
          </a:p>
        </p:txBody>
      </p:sp>
      <p:sp>
        <p:nvSpPr>
          <p:cNvPr id="30732" name="矩形 11"/>
          <p:cNvSpPr>
            <a:spLocks noChangeArrowheads="1"/>
          </p:cNvSpPr>
          <p:nvPr/>
        </p:nvSpPr>
        <p:spPr bwMode="auto">
          <a:xfrm>
            <a:off x="395288" y="1125538"/>
            <a:ext cx="8424862" cy="5327650"/>
          </a:xfrm>
          <a:prstGeom prst="rect">
            <a:avLst/>
          </a:prstGeom>
          <a:noFill/>
          <a:ln w="19050" algn="ctr">
            <a:solidFill>
              <a:srgbClr val="0207CA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200">
              <a:solidFill>
                <a:srgbClr val="1C1C1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2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1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1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12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1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12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1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12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80" grpId="0" build="p" autoUpdateAnimBg="0" advAuto="0"/>
      <p:bldP spid="11281" grpId="0" build="p" autoUpdateAnimBg="0" advAuto="0"/>
      <p:bldP spid="11283" grpId="0" build="p" autoUpdateAnimBg="0"/>
      <p:bldP spid="11284" grpId="0" build="p" autoUpdateAnimBg="0"/>
      <p:bldP spid="11286" grpId="0" build="p" autoUpdateAnimBg="0"/>
    </p:bldLst>
  </p:timing>
</p:sld>
</file>

<file path=ppt/theme/theme1.xml><?xml version="1.0" encoding="utf-8"?>
<a:theme xmlns:a="http://schemas.openxmlformats.org/drawingml/2006/main" name="1_Balloons">
  <a:themeElements>
    <a:clrScheme name="">
      <a:dk1>
        <a:srgbClr val="000000"/>
      </a:dk1>
      <a:lt1>
        <a:srgbClr val="FFFFFF"/>
      </a:lt1>
      <a:dk2>
        <a:srgbClr val="006666"/>
      </a:dk2>
      <a:lt2>
        <a:srgbClr val="FFFFCC"/>
      </a:lt2>
      <a:accent1>
        <a:srgbClr val="EDFAD2"/>
      </a:accent1>
      <a:accent2>
        <a:srgbClr val="EBF7FF"/>
      </a:accent2>
      <a:accent3>
        <a:srgbClr val="FFFFFF"/>
      </a:accent3>
      <a:accent4>
        <a:srgbClr val="000000"/>
      </a:accent4>
      <a:accent5>
        <a:srgbClr val="F4FCE5"/>
      </a:accent5>
      <a:accent6>
        <a:srgbClr val="D5E0E7"/>
      </a:accent6>
      <a:hlink>
        <a:srgbClr val="CC99FF"/>
      </a:hlink>
      <a:folHlink>
        <a:srgbClr val="F2DFFD"/>
      </a:folHlink>
    </a:clrScheme>
    <a:fontScheme name="Balloons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1" i="0" u="none" strike="noStrike" cap="none" normalizeH="0" baseline="0" smtClean="0">
            <a:ln>
              <a:noFill/>
            </a:ln>
            <a:solidFill>
              <a:srgbClr val="1C1C1C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1" i="0" u="none" strike="noStrike" cap="none" normalizeH="0" baseline="0" smtClean="0">
            <a:ln>
              <a:noFill/>
            </a:ln>
            <a:solidFill>
              <a:srgbClr val="1C1C1C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solidFill>
              <a:srgbClr val="C0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>
    <a:extraClrScheme>
      <a:clrScheme name="Balloons 1">
        <a:dk1>
          <a:srgbClr val="9900CC"/>
        </a:dk1>
        <a:lt1>
          <a:srgbClr val="FFFFCC"/>
        </a:lt1>
        <a:dk2>
          <a:srgbClr val="000000"/>
        </a:dk2>
        <a:lt2>
          <a:srgbClr val="FFFFFF"/>
        </a:lt2>
        <a:accent1>
          <a:srgbClr val="666699"/>
        </a:accent1>
        <a:accent2>
          <a:srgbClr val="660066"/>
        </a:accent2>
        <a:accent3>
          <a:srgbClr val="AAAAAA"/>
        </a:accent3>
        <a:accent4>
          <a:srgbClr val="DADAAE"/>
        </a:accent4>
        <a:accent5>
          <a:srgbClr val="B8B8CA"/>
        </a:accent5>
        <a:accent6>
          <a:srgbClr val="5C005C"/>
        </a:accent6>
        <a:hlink>
          <a:srgbClr val="CC0000"/>
        </a:hlink>
        <a:folHlink>
          <a:srgbClr val="A5002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2">
        <a:dk1>
          <a:srgbClr val="990033"/>
        </a:dk1>
        <a:lt1>
          <a:srgbClr val="FFFFFF"/>
        </a:lt1>
        <a:dk2>
          <a:srgbClr val="000000"/>
        </a:dk2>
        <a:lt2>
          <a:srgbClr val="FFFFFF"/>
        </a:lt2>
        <a:accent1>
          <a:srgbClr val="FF3300"/>
        </a:accent1>
        <a:accent2>
          <a:srgbClr val="FF9900"/>
        </a:accent2>
        <a:accent3>
          <a:srgbClr val="AAAAAA"/>
        </a:accent3>
        <a:accent4>
          <a:srgbClr val="DADADA"/>
        </a:accent4>
        <a:accent5>
          <a:srgbClr val="FFADAA"/>
        </a:accent5>
        <a:accent6>
          <a:srgbClr val="E78A00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3">
        <a:dk1>
          <a:srgbClr val="CCCCFF"/>
        </a:dk1>
        <a:lt1>
          <a:srgbClr val="FFFFCC"/>
        </a:lt1>
        <a:dk2>
          <a:srgbClr val="000000"/>
        </a:dk2>
        <a:lt2>
          <a:srgbClr val="FFFFFF"/>
        </a:lt2>
        <a:accent1>
          <a:srgbClr val="9999FF"/>
        </a:accent1>
        <a:accent2>
          <a:srgbClr val="33CCCC"/>
        </a:accent2>
        <a:accent3>
          <a:srgbClr val="AAAAAA"/>
        </a:accent3>
        <a:accent4>
          <a:srgbClr val="DADAAE"/>
        </a:accent4>
        <a:accent5>
          <a:srgbClr val="CACAFF"/>
        </a:accent5>
        <a:accent6>
          <a:srgbClr val="2DB9B9"/>
        </a:accent6>
        <a:hlink>
          <a:srgbClr val="66FFFF"/>
        </a:hlink>
        <a:folHlink>
          <a:srgbClr val="6600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4">
        <a:dk1>
          <a:srgbClr val="000000"/>
        </a:dk1>
        <a:lt1>
          <a:srgbClr val="F8F8F8"/>
        </a:lt1>
        <a:dk2>
          <a:srgbClr val="800000"/>
        </a:dk2>
        <a:lt2>
          <a:srgbClr val="FFFFFF"/>
        </a:lt2>
        <a:accent1>
          <a:srgbClr val="FF3300"/>
        </a:accent1>
        <a:accent2>
          <a:srgbClr val="FF5050"/>
        </a:accent2>
        <a:accent3>
          <a:srgbClr val="C0AAAA"/>
        </a:accent3>
        <a:accent4>
          <a:srgbClr val="D4D4D4"/>
        </a:accent4>
        <a:accent5>
          <a:srgbClr val="FFADAA"/>
        </a:accent5>
        <a:accent6>
          <a:srgbClr val="E74848"/>
        </a:accent6>
        <a:hlink>
          <a:srgbClr val="FF9999"/>
        </a:hlink>
        <a:folHlink>
          <a:srgbClr val="FF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5">
        <a:dk1>
          <a:srgbClr val="666699"/>
        </a:dk1>
        <a:lt1>
          <a:srgbClr val="FFFFFF"/>
        </a:lt1>
        <a:dk2>
          <a:srgbClr val="000066"/>
        </a:dk2>
        <a:lt2>
          <a:srgbClr val="CCECFF"/>
        </a:lt2>
        <a:accent1>
          <a:srgbClr val="009999"/>
        </a:accent1>
        <a:accent2>
          <a:srgbClr val="0099CC"/>
        </a:accent2>
        <a:accent3>
          <a:srgbClr val="AAAAB8"/>
        </a:accent3>
        <a:accent4>
          <a:srgbClr val="DADADA"/>
        </a:accent4>
        <a:accent5>
          <a:srgbClr val="AACACA"/>
        </a:accent5>
        <a:accent6>
          <a:srgbClr val="008AB9"/>
        </a:accent6>
        <a:hlink>
          <a:srgbClr val="CC99FF"/>
        </a:hlink>
        <a:folHlink>
          <a:srgbClr val="3366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6">
        <a:dk1>
          <a:srgbClr val="99CC00"/>
        </a:dk1>
        <a:lt1>
          <a:srgbClr val="FFFFFF"/>
        </a:lt1>
        <a:dk2>
          <a:srgbClr val="009900"/>
        </a:dk2>
        <a:lt2>
          <a:srgbClr val="FFFF99"/>
        </a:lt2>
        <a:accent1>
          <a:srgbClr val="336600"/>
        </a:accent1>
        <a:accent2>
          <a:srgbClr val="008000"/>
        </a:accent2>
        <a:accent3>
          <a:srgbClr val="AACAAA"/>
        </a:accent3>
        <a:accent4>
          <a:srgbClr val="DADADA"/>
        </a:accent4>
        <a:accent5>
          <a:srgbClr val="ADB8AA"/>
        </a:accent5>
        <a:accent6>
          <a:srgbClr val="007300"/>
        </a:accent6>
        <a:hlink>
          <a:srgbClr val="CCCC00"/>
        </a:hlink>
        <a:folHlink>
          <a:srgbClr val="33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7">
        <a:dk1>
          <a:srgbClr val="000066"/>
        </a:dk1>
        <a:lt1>
          <a:srgbClr val="E1F4FF"/>
        </a:lt1>
        <a:dk2>
          <a:srgbClr val="000066"/>
        </a:dk2>
        <a:lt2>
          <a:srgbClr val="CCCCFF"/>
        </a:lt2>
        <a:accent1>
          <a:srgbClr val="9999FF"/>
        </a:accent1>
        <a:accent2>
          <a:srgbClr val="33CCCC"/>
        </a:accent2>
        <a:accent3>
          <a:srgbClr val="EEF8FF"/>
        </a:accent3>
        <a:accent4>
          <a:srgbClr val="000056"/>
        </a:accent4>
        <a:accent5>
          <a:srgbClr val="CACAFF"/>
        </a:accent5>
        <a:accent6>
          <a:srgbClr val="2DB9B9"/>
        </a:accent6>
        <a:hlink>
          <a:srgbClr val="66FFFF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lloons 8">
        <a:dk1>
          <a:srgbClr val="006699"/>
        </a:dk1>
        <a:lt1>
          <a:srgbClr val="FFFFFF"/>
        </a:lt1>
        <a:dk2>
          <a:srgbClr val="006666"/>
        </a:dk2>
        <a:lt2>
          <a:srgbClr val="FFFFCC"/>
        </a:lt2>
        <a:accent1>
          <a:srgbClr val="EDFAD2"/>
        </a:accent1>
        <a:accent2>
          <a:srgbClr val="EBF7FF"/>
        </a:accent2>
        <a:accent3>
          <a:srgbClr val="FFFFFF"/>
        </a:accent3>
        <a:accent4>
          <a:srgbClr val="005682"/>
        </a:accent4>
        <a:accent5>
          <a:srgbClr val="F4FCE5"/>
        </a:accent5>
        <a:accent6>
          <a:srgbClr val="D5E0E7"/>
        </a:accent6>
        <a:hlink>
          <a:srgbClr val="CC99FF"/>
        </a:hlink>
        <a:folHlink>
          <a:srgbClr val="F2DF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lloons 9">
        <a:dk1>
          <a:srgbClr val="000000"/>
        </a:dk1>
        <a:lt1>
          <a:srgbClr val="FFFFFF"/>
        </a:lt1>
        <a:dk2>
          <a:srgbClr val="000000"/>
        </a:dk2>
        <a:lt2>
          <a:srgbClr val="FFCC99"/>
        </a:lt2>
        <a:accent1>
          <a:srgbClr val="FF9900"/>
        </a:accent1>
        <a:accent2>
          <a:srgbClr val="FF99CC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8AB9"/>
        </a:accent6>
        <a:hlink>
          <a:srgbClr val="FF9999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4301</TotalTime>
  <Words>1011</Words>
  <Application>Microsoft Office PowerPoint</Application>
  <PresentationFormat>全屏显示(4:3)</PresentationFormat>
  <Paragraphs>152</Paragraphs>
  <Slides>28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28</vt:i4>
      </vt:variant>
    </vt:vector>
  </HeadingPairs>
  <TitlesOfParts>
    <vt:vector size="44" baseType="lpstr">
      <vt:lpstr>Times New Roman</vt:lpstr>
      <vt:lpstr>宋体</vt:lpstr>
      <vt:lpstr>Arial</vt:lpstr>
      <vt:lpstr>Arial Black</vt:lpstr>
      <vt:lpstr>微软雅黑</vt:lpstr>
      <vt:lpstr>Verdana</vt:lpstr>
      <vt:lpstr>楷体_GB2312</vt:lpstr>
      <vt:lpstr>华文新魏</vt:lpstr>
      <vt:lpstr>Monotype Sorts</vt:lpstr>
      <vt:lpstr>Wingdings</vt:lpstr>
      <vt:lpstr>Symbol</vt:lpstr>
      <vt:lpstr>1_Balloons</vt:lpstr>
      <vt:lpstr>Microsoft 公式 3.0</vt:lpstr>
      <vt:lpstr>MathType 5.0 Equation</vt:lpstr>
      <vt:lpstr>Equation</vt:lpstr>
      <vt:lpstr>公式</vt:lpstr>
      <vt:lpstr>§4-3三维周期场中电子运动的近自由电子近似</vt:lpstr>
      <vt:lpstr>§4.3 三维周期场中电子运动的近自由电子近似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能带理论——近自由电子理论 学习要求</vt:lpstr>
      <vt:lpstr>PowerPoint 演示文稿</vt:lpstr>
    </vt:vector>
  </TitlesOfParts>
  <Company>南京建筑工程学院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没有幻灯片标题</dc:title>
  <dc:creator>祝云峰</dc:creator>
  <cp:lastModifiedBy>lixh</cp:lastModifiedBy>
  <cp:revision>365</cp:revision>
  <dcterms:created xsi:type="dcterms:W3CDTF">2001-03-15T01:39:43Z</dcterms:created>
  <dcterms:modified xsi:type="dcterms:W3CDTF">2018-12-01T00:30:50Z</dcterms:modified>
</cp:coreProperties>
</file>