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529" r:id="rId2"/>
    <p:sldId id="603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532" r:id="rId11"/>
    <p:sldId id="533" r:id="rId12"/>
    <p:sldId id="613" r:id="rId13"/>
    <p:sldId id="614" r:id="rId14"/>
    <p:sldId id="653" r:id="rId15"/>
    <p:sldId id="654" r:id="rId16"/>
    <p:sldId id="655" r:id="rId17"/>
    <p:sldId id="656" r:id="rId18"/>
    <p:sldId id="617" r:id="rId19"/>
    <p:sldId id="618" r:id="rId20"/>
    <p:sldId id="619" r:id="rId21"/>
    <p:sldId id="682" r:id="rId22"/>
    <p:sldId id="657" r:id="rId23"/>
    <p:sldId id="623" r:id="rId24"/>
    <p:sldId id="659" r:id="rId25"/>
    <p:sldId id="658" r:id="rId26"/>
    <p:sldId id="537" r:id="rId27"/>
    <p:sldId id="624" r:id="rId28"/>
    <p:sldId id="661" r:id="rId29"/>
    <p:sldId id="660" r:id="rId30"/>
    <p:sldId id="628" r:id="rId31"/>
    <p:sldId id="538" r:id="rId32"/>
    <p:sldId id="629" r:id="rId33"/>
    <p:sldId id="630" r:id="rId34"/>
    <p:sldId id="631" r:id="rId35"/>
    <p:sldId id="541" r:id="rId36"/>
    <p:sldId id="651" r:id="rId37"/>
    <p:sldId id="633" r:id="rId38"/>
    <p:sldId id="634" r:id="rId39"/>
    <p:sldId id="664" r:id="rId40"/>
    <p:sldId id="665" r:id="rId41"/>
    <p:sldId id="663" r:id="rId42"/>
    <p:sldId id="636" r:id="rId43"/>
    <p:sldId id="637" r:id="rId44"/>
    <p:sldId id="638" r:id="rId45"/>
    <p:sldId id="639" r:id="rId46"/>
    <p:sldId id="543" r:id="rId47"/>
    <p:sldId id="544" r:id="rId48"/>
    <p:sldId id="545" r:id="rId49"/>
    <p:sldId id="546" r:id="rId50"/>
    <p:sldId id="547" r:id="rId51"/>
    <p:sldId id="548" r:id="rId52"/>
    <p:sldId id="549" r:id="rId53"/>
    <p:sldId id="552" r:id="rId54"/>
    <p:sldId id="553" r:id="rId55"/>
    <p:sldId id="666" r:id="rId56"/>
    <p:sldId id="557" r:id="rId57"/>
    <p:sldId id="558" r:id="rId58"/>
    <p:sldId id="559" r:id="rId59"/>
    <p:sldId id="667" r:id="rId60"/>
    <p:sldId id="668" r:id="rId61"/>
    <p:sldId id="669" r:id="rId62"/>
    <p:sldId id="641" r:id="rId63"/>
    <p:sldId id="642" r:id="rId64"/>
    <p:sldId id="643" r:id="rId65"/>
    <p:sldId id="566" r:id="rId66"/>
    <p:sldId id="572" r:id="rId67"/>
    <p:sldId id="573" r:id="rId68"/>
    <p:sldId id="670" r:id="rId69"/>
    <p:sldId id="671" r:id="rId70"/>
    <p:sldId id="672" r:id="rId71"/>
    <p:sldId id="673" r:id="rId72"/>
    <p:sldId id="674" r:id="rId73"/>
    <p:sldId id="578" r:id="rId74"/>
    <p:sldId id="579" r:id="rId75"/>
    <p:sldId id="580" r:id="rId76"/>
    <p:sldId id="583" r:id="rId77"/>
    <p:sldId id="584" r:id="rId78"/>
    <p:sldId id="675" r:id="rId79"/>
    <p:sldId id="676" r:id="rId80"/>
    <p:sldId id="677" r:id="rId81"/>
    <p:sldId id="678" r:id="rId82"/>
    <p:sldId id="680" r:id="rId83"/>
    <p:sldId id="681" r:id="rId84"/>
    <p:sldId id="683" r:id="rId85"/>
    <p:sldId id="684" r:id="rId86"/>
    <p:sldId id="685" r:id="rId87"/>
  </p:sldIdLst>
  <p:sldSz cx="9144000" cy="6858000" type="screen4x3"/>
  <p:notesSz cx="6661150" cy="9871075"/>
  <p:defaultTextStyle>
    <a:defPPr>
      <a:defRPr lang="zh-CN"/>
    </a:defPPr>
    <a:lvl1pPr algn="ctr" rtl="0" eaLnBrk="0" fontAlgn="base" hangingPunct="0">
      <a:spcBef>
        <a:spcPct val="50000"/>
      </a:spcBef>
      <a:spcAft>
        <a:spcPct val="0"/>
      </a:spcAft>
      <a:buFont typeface="Monotype Sorts" pitchFamily="2" charset="2"/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1pPr>
    <a:lvl2pPr marL="457200" algn="ctr" rtl="0" eaLnBrk="0" fontAlgn="base" hangingPunct="0">
      <a:spcBef>
        <a:spcPct val="50000"/>
      </a:spcBef>
      <a:spcAft>
        <a:spcPct val="0"/>
      </a:spcAft>
      <a:buFont typeface="Monotype Sorts" pitchFamily="2" charset="2"/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2pPr>
    <a:lvl3pPr marL="914400" algn="ctr" rtl="0" eaLnBrk="0" fontAlgn="base" hangingPunct="0">
      <a:spcBef>
        <a:spcPct val="50000"/>
      </a:spcBef>
      <a:spcAft>
        <a:spcPct val="0"/>
      </a:spcAft>
      <a:buFont typeface="Monotype Sorts" pitchFamily="2" charset="2"/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3pPr>
    <a:lvl4pPr marL="1371600" algn="ctr" rtl="0" eaLnBrk="0" fontAlgn="base" hangingPunct="0">
      <a:spcBef>
        <a:spcPct val="50000"/>
      </a:spcBef>
      <a:spcAft>
        <a:spcPct val="0"/>
      </a:spcAft>
      <a:buFont typeface="Monotype Sorts" pitchFamily="2" charset="2"/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4pPr>
    <a:lvl5pPr marL="1828800" algn="ctr" rtl="0" eaLnBrk="0" fontAlgn="base" hangingPunct="0">
      <a:spcBef>
        <a:spcPct val="50000"/>
      </a:spcBef>
      <a:spcAft>
        <a:spcPct val="0"/>
      </a:spcAft>
      <a:buFont typeface="Monotype Sorts" pitchFamily="2" charset="2"/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5pPr>
    <a:lvl6pPr marL="22860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6pPr>
    <a:lvl7pPr marL="27432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7pPr>
    <a:lvl8pPr marL="32004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8pPr>
    <a:lvl9pPr marL="3657600" algn="l" defTabSz="914400" rtl="0" eaLnBrk="1" latinLnBrk="0" hangingPunct="1">
      <a:defRPr kumimoji="1" sz="2400" b="1" kern="1200">
        <a:solidFill>
          <a:schemeClr val="bg1"/>
        </a:solidFill>
        <a:latin typeface="Times New Roman" panose="02020603050405020304" pitchFamily="18" charset="0"/>
        <a:ea typeface="黑体" panose="02010609060101010101" pitchFamily="49" charset="-122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9">
          <p15:clr>
            <a:srgbClr val="A4A3A4"/>
          </p15:clr>
        </p15:guide>
        <p15:guide id="2" pos="28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FF6600"/>
    <a:srgbClr val="FF0000"/>
    <a:srgbClr val="FF9966"/>
    <a:srgbClr val="FF9933"/>
    <a:srgbClr val="FF99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7" autoAdjust="0"/>
    <p:restoredTop sz="94655" autoAdjust="0"/>
  </p:normalViewPr>
  <p:slideViewPr>
    <p:cSldViewPr snapToGrid="0">
      <p:cViewPr varScale="1">
        <p:scale>
          <a:sx n="87" d="100"/>
          <a:sy n="87" d="100"/>
        </p:scale>
        <p:origin x="153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54"/>
    </p:cViewPr>
  </p:sorterViewPr>
  <p:notesViewPr>
    <p:cSldViewPr snapToGrid="0">
      <p:cViewPr varScale="1">
        <p:scale>
          <a:sx n="36" d="100"/>
          <a:sy n="36" d="100"/>
        </p:scale>
        <p:origin x="-1365" y="-86"/>
      </p:cViewPr>
      <p:guideLst>
        <p:guide orient="horz" pos="2389"/>
        <p:guide pos="28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1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2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4" Type="http://schemas.openxmlformats.org/officeDocument/2006/relationships/image" Target="../media/image17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4" Type="http://schemas.openxmlformats.org/officeDocument/2006/relationships/image" Target="../media/image19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10" Type="http://schemas.openxmlformats.org/officeDocument/2006/relationships/image" Target="../media/image222.wmf"/><Relationship Id="rId4" Type="http://schemas.openxmlformats.org/officeDocument/2006/relationships/image" Target="../media/image216.wmf"/><Relationship Id="rId9" Type="http://schemas.openxmlformats.org/officeDocument/2006/relationships/image" Target="../media/image221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2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30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4" Type="http://schemas.openxmlformats.org/officeDocument/2006/relationships/image" Target="../media/image26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4" Type="http://schemas.openxmlformats.org/officeDocument/2006/relationships/image" Target="../media/image26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4" Type="http://schemas.openxmlformats.org/officeDocument/2006/relationships/image" Target="../media/image28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4" Type="http://schemas.openxmlformats.org/officeDocument/2006/relationships/image" Target="../media/image28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4" Type="http://schemas.openxmlformats.org/officeDocument/2006/relationships/image" Target="../media/image3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8.wmf"/><Relationship Id="rId5" Type="http://schemas.openxmlformats.org/officeDocument/2006/relationships/image" Target="../media/image302.wmf"/><Relationship Id="rId4" Type="http://schemas.openxmlformats.org/officeDocument/2006/relationships/image" Target="../media/image30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12" Type="http://schemas.openxmlformats.org/officeDocument/2006/relationships/image" Target="../media/image333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11" Type="http://schemas.openxmlformats.org/officeDocument/2006/relationships/image" Target="../media/image332.wmf"/><Relationship Id="rId5" Type="http://schemas.openxmlformats.org/officeDocument/2006/relationships/image" Target="../media/image326.wmf"/><Relationship Id="rId10" Type="http://schemas.openxmlformats.org/officeDocument/2006/relationships/image" Target="../media/image331.wmf"/><Relationship Id="rId4" Type="http://schemas.openxmlformats.org/officeDocument/2006/relationships/image" Target="../media/image325.wmf"/><Relationship Id="rId9" Type="http://schemas.openxmlformats.org/officeDocument/2006/relationships/image" Target="../media/image330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image" Target="../media/image336.wmf"/><Relationship Id="rId7" Type="http://schemas.openxmlformats.org/officeDocument/2006/relationships/image" Target="../media/image339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8.wmf"/><Relationship Id="rId5" Type="http://schemas.openxmlformats.org/officeDocument/2006/relationships/image" Target="../media/image337.wmf"/><Relationship Id="rId4" Type="http://schemas.openxmlformats.org/officeDocument/2006/relationships/image" Target="../media/image333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2.wmf"/><Relationship Id="rId7" Type="http://schemas.openxmlformats.org/officeDocument/2006/relationships/image" Target="../media/image344.wmf"/><Relationship Id="rId2" Type="http://schemas.openxmlformats.org/officeDocument/2006/relationships/image" Target="../media/image314.wmf"/><Relationship Id="rId1" Type="http://schemas.openxmlformats.org/officeDocument/2006/relationships/image" Target="../media/image341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43.wmf"/><Relationship Id="rId9" Type="http://schemas.openxmlformats.org/officeDocument/2006/relationships/image" Target="../media/image34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image" Target="../media/image349.wmf"/><Relationship Id="rId7" Type="http://schemas.openxmlformats.org/officeDocument/2006/relationships/image" Target="../media/image352.wmf"/><Relationship Id="rId12" Type="http://schemas.openxmlformats.org/officeDocument/2006/relationships/image" Target="../media/image357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30.wmf"/><Relationship Id="rId11" Type="http://schemas.openxmlformats.org/officeDocument/2006/relationships/image" Target="../media/image356.wmf"/><Relationship Id="rId5" Type="http://schemas.openxmlformats.org/officeDocument/2006/relationships/image" Target="../media/image351.wmf"/><Relationship Id="rId10" Type="http://schemas.openxmlformats.org/officeDocument/2006/relationships/image" Target="../media/image355.wmf"/><Relationship Id="rId4" Type="http://schemas.openxmlformats.org/officeDocument/2006/relationships/image" Target="../media/image350.wmf"/><Relationship Id="rId9" Type="http://schemas.openxmlformats.org/officeDocument/2006/relationships/image" Target="../media/image35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2" Type="http://schemas.openxmlformats.org/officeDocument/2006/relationships/image" Target="../media/image359.wmf"/><Relationship Id="rId1" Type="http://schemas.openxmlformats.org/officeDocument/2006/relationships/image" Target="../media/image358.wmf"/><Relationship Id="rId5" Type="http://schemas.openxmlformats.org/officeDocument/2006/relationships/image" Target="../media/image362.wmf"/><Relationship Id="rId4" Type="http://schemas.openxmlformats.org/officeDocument/2006/relationships/image" Target="../media/image361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5.wmf"/><Relationship Id="rId7" Type="http://schemas.openxmlformats.org/officeDocument/2006/relationships/image" Target="../media/image369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2.wmf"/><Relationship Id="rId1" Type="http://schemas.openxmlformats.org/officeDocument/2006/relationships/image" Target="../media/image37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5" Type="http://schemas.openxmlformats.org/officeDocument/2006/relationships/image" Target="../media/image371.wmf"/><Relationship Id="rId4" Type="http://schemas.openxmlformats.org/officeDocument/2006/relationships/image" Target="../media/image376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7" Type="http://schemas.openxmlformats.org/officeDocument/2006/relationships/image" Target="../media/image383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Relationship Id="rId6" Type="http://schemas.openxmlformats.org/officeDocument/2006/relationships/image" Target="../media/image382.w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6.wmf"/><Relationship Id="rId2" Type="http://schemas.openxmlformats.org/officeDocument/2006/relationships/image" Target="../media/image385.wmf"/><Relationship Id="rId1" Type="http://schemas.openxmlformats.org/officeDocument/2006/relationships/image" Target="../media/image384.wmf"/><Relationship Id="rId6" Type="http://schemas.openxmlformats.org/officeDocument/2006/relationships/image" Target="../media/image389.wmf"/><Relationship Id="rId5" Type="http://schemas.openxmlformats.org/officeDocument/2006/relationships/image" Target="../media/image388.wmf"/><Relationship Id="rId4" Type="http://schemas.openxmlformats.org/officeDocument/2006/relationships/image" Target="../media/image38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wmf"/><Relationship Id="rId2" Type="http://schemas.openxmlformats.org/officeDocument/2006/relationships/image" Target="../media/image391.wmf"/><Relationship Id="rId1" Type="http://schemas.openxmlformats.org/officeDocument/2006/relationships/image" Target="../media/image390.wmf"/><Relationship Id="rId6" Type="http://schemas.openxmlformats.org/officeDocument/2006/relationships/image" Target="../media/image395.wmf"/><Relationship Id="rId5" Type="http://schemas.openxmlformats.org/officeDocument/2006/relationships/image" Target="../media/image394.wmf"/><Relationship Id="rId4" Type="http://schemas.openxmlformats.org/officeDocument/2006/relationships/image" Target="../media/image393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7" Type="http://schemas.openxmlformats.org/officeDocument/2006/relationships/image" Target="../media/image401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6" Type="http://schemas.openxmlformats.org/officeDocument/2006/relationships/image" Target="../media/image400.wmf"/><Relationship Id="rId5" Type="http://schemas.openxmlformats.org/officeDocument/2006/relationships/image" Target="../media/image399.wmf"/><Relationship Id="rId4" Type="http://schemas.openxmlformats.org/officeDocument/2006/relationships/image" Target="../media/image379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wmf"/><Relationship Id="rId3" Type="http://schemas.openxmlformats.org/officeDocument/2006/relationships/image" Target="../media/image404.wmf"/><Relationship Id="rId7" Type="http://schemas.openxmlformats.org/officeDocument/2006/relationships/image" Target="../media/image408.wmf"/><Relationship Id="rId2" Type="http://schemas.openxmlformats.org/officeDocument/2006/relationships/image" Target="../media/image403.wmf"/><Relationship Id="rId1" Type="http://schemas.openxmlformats.org/officeDocument/2006/relationships/image" Target="../media/image402.wmf"/><Relationship Id="rId6" Type="http://schemas.openxmlformats.org/officeDocument/2006/relationships/image" Target="../media/image407.wmf"/><Relationship Id="rId5" Type="http://schemas.openxmlformats.org/officeDocument/2006/relationships/image" Target="../media/image406.wmf"/><Relationship Id="rId4" Type="http://schemas.openxmlformats.org/officeDocument/2006/relationships/image" Target="../media/image405.wmf"/><Relationship Id="rId9" Type="http://schemas.openxmlformats.org/officeDocument/2006/relationships/image" Target="../media/image410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wmf"/><Relationship Id="rId2" Type="http://schemas.openxmlformats.org/officeDocument/2006/relationships/image" Target="../media/image412.wmf"/><Relationship Id="rId1" Type="http://schemas.openxmlformats.org/officeDocument/2006/relationships/image" Target="../media/image411.wmf"/><Relationship Id="rId4" Type="http://schemas.openxmlformats.org/officeDocument/2006/relationships/image" Target="../media/image414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9.wmf"/><Relationship Id="rId1" Type="http://schemas.openxmlformats.org/officeDocument/2006/relationships/image" Target="../media/image4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13" Type="http://schemas.openxmlformats.org/officeDocument/2006/relationships/image" Target="../media/image432.wmf"/><Relationship Id="rId3" Type="http://schemas.openxmlformats.org/officeDocument/2006/relationships/image" Target="../media/image422.wmf"/><Relationship Id="rId7" Type="http://schemas.openxmlformats.org/officeDocument/2006/relationships/image" Target="../media/image426.wmf"/><Relationship Id="rId12" Type="http://schemas.openxmlformats.org/officeDocument/2006/relationships/image" Target="../media/image431.wmf"/><Relationship Id="rId2" Type="http://schemas.openxmlformats.org/officeDocument/2006/relationships/image" Target="../media/image421.wmf"/><Relationship Id="rId1" Type="http://schemas.openxmlformats.org/officeDocument/2006/relationships/image" Target="../media/image420.wmf"/><Relationship Id="rId6" Type="http://schemas.openxmlformats.org/officeDocument/2006/relationships/image" Target="../media/image425.wmf"/><Relationship Id="rId11" Type="http://schemas.openxmlformats.org/officeDocument/2006/relationships/image" Target="../media/image430.wmf"/><Relationship Id="rId5" Type="http://schemas.openxmlformats.org/officeDocument/2006/relationships/image" Target="../media/image424.wmf"/><Relationship Id="rId10" Type="http://schemas.openxmlformats.org/officeDocument/2006/relationships/image" Target="../media/image429.wmf"/><Relationship Id="rId4" Type="http://schemas.openxmlformats.org/officeDocument/2006/relationships/image" Target="../media/image423.wmf"/><Relationship Id="rId9" Type="http://schemas.openxmlformats.org/officeDocument/2006/relationships/image" Target="../media/image428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wmf"/><Relationship Id="rId2" Type="http://schemas.openxmlformats.org/officeDocument/2006/relationships/image" Target="../media/image434.wmf"/><Relationship Id="rId1" Type="http://schemas.openxmlformats.org/officeDocument/2006/relationships/image" Target="../media/image433.wmf"/><Relationship Id="rId4" Type="http://schemas.openxmlformats.org/officeDocument/2006/relationships/image" Target="../media/image436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6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1.wmf"/><Relationship Id="rId5" Type="http://schemas.openxmlformats.org/officeDocument/2006/relationships/image" Target="../media/image440.wmf"/><Relationship Id="rId4" Type="http://schemas.openxmlformats.org/officeDocument/2006/relationships/image" Target="../media/image439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3" Type="http://schemas.openxmlformats.org/officeDocument/2006/relationships/image" Target="../media/image442.wmf"/><Relationship Id="rId7" Type="http://schemas.openxmlformats.org/officeDocument/2006/relationships/image" Target="../media/image446.wmf"/><Relationship Id="rId2" Type="http://schemas.openxmlformats.org/officeDocument/2006/relationships/image" Target="../media/image440.wmf"/><Relationship Id="rId1" Type="http://schemas.openxmlformats.org/officeDocument/2006/relationships/image" Target="../media/image439.wmf"/><Relationship Id="rId6" Type="http://schemas.openxmlformats.org/officeDocument/2006/relationships/image" Target="../media/image445.wmf"/><Relationship Id="rId5" Type="http://schemas.openxmlformats.org/officeDocument/2006/relationships/image" Target="../media/image444.wmf"/><Relationship Id="rId4" Type="http://schemas.openxmlformats.org/officeDocument/2006/relationships/image" Target="../media/image443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3" Type="http://schemas.openxmlformats.org/officeDocument/2006/relationships/image" Target="../media/image447.wmf"/><Relationship Id="rId7" Type="http://schemas.openxmlformats.org/officeDocument/2006/relationships/image" Target="../media/image451.wmf"/><Relationship Id="rId12" Type="http://schemas.openxmlformats.org/officeDocument/2006/relationships/image" Target="../media/image456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6" Type="http://schemas.openxmlformats.org/officeDocument/2006/relationships/image" Target="../media/image450.wmf"/><Relationship Id="rId11" Type="http://schemas.openxmlformats.org/officeDocument/2006/relationships/image" Target="../media/image455.wmf"/><Relationship Id="rId5" Type="http://schemas.openxmlformats.org/officeDocument/2006/relationships/image" Target="../media/image449.wmf"/><Relationship Id="rId10" Type="http://schemas.openxmlformats.org/officeDocument/2006/relationships/image" Target="../media/image454.wmf"/><Relationship Id="rId4" Type="http://schemas.openxmlformats.org/officeDocument/2006/relationships/image" Target="../media/image448.wmf"/><Relationship Id="rId9" Type="http://schemas.openxmlformats.org/officeDocument/2006/relationships/image" Target="../media/image453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wmf"/><Relationship Id="rId1" Type="http://schemas.openxmlformats.org/officeDocument/2006/relationships/image" Target="../media/image457.png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4" Type="http://schemas.openxmlformats.org/officeDocument/2006/relationships/image" Target="../media/image462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wmf"/><Relationship Id="rId2" Type="http://schemas.openxmlformats.org/officeDocument/2006/relationships/image" Target="../media/image464.wmf"/><Relationship Id="rId1" Type="http://schemas.openxmlformats.org/officeDocument/2006/relationships/image" Target="../media/image463.wmf"/><Relationship Id="rId5" Type="http://schemas.openxmlformats.org/officeDocument/2006/relationships/image" Target="../media/image467.wmf"/><Relationship Id="rId4" Type="http://schemas.openxmlformats.org/officeDocument/2006/relationships/image" Target="../media/image466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wmf"/><Relationship Id="rId2" Type="http://schemas.openxmlformats.org/officeDocument/2006/relationships/image" Target="../media/image469.wmf"/><Relationship Id="rId1" Type="http://schemas.openxmlformats.org/officeDocument/2006/relationships/image" Target="../media/image468.wmf"/><Relationship Id="rId4" Type="http://schemas.openxmlformats.org/officeDocument/2006/relationships/image" Target="../media/image471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8.wmf"/><Relationship Id="rId3" Type="http://schemas.openxmlformats.org/officeDocument/2006/relationships/image" Target="../media/image473.wmf"/><Relationship Id="rId7" Type="http://schemas.openxmlformats.org/officeDocument/2006/relationships/image" Target="../media/image477.wmf"/><Relationship Id="rId2" Type="http://schemas.openxmlformats.org/officeDocument/2006/relationships/image" Target="../media/image472.wmf"/><Relationship Id="rId1" Type="http://schemas.openxmlformats.org/officeDocument/2006/relationships/image" Target="../media/image471.wmf"/><Relationship Id="rId6" Type="http://schemas.openxmlformats.org/officeDocument/2006/relationships/image" Target="../media/image476.wmf"/><Relationship Id="rId11" Type="http://schemas.openxmlformats.org/officeDocument/2006/relationships/image" Target="../media/image469.wmf"/><Relationship Id="rId5" Type="http://schemas.openxmlformats.org/officeDocument/2006/relationships/image" Target="../media/image475.wmf"/><Relationship Id="rId10" Type="http://schemas.openxmlformats.org/officeDocument/2006/relationships/image" Target="../media/image462.wmf"/><Relationship Id="rId4" Type="http://schemas.openxmlformats.org/officeDocument/2006/relationships/image" Target="../media/image474.wmf"/><Relationship Id="rId9" Type="http://schemas.openxmlformats.org/officeDocument/2006/relationships/image" Target="../media/image47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46885-A6E3-40AD-A9C1-E22DDD4D69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>
              <a:spcBef>
                <a:spcPct val="0"/>
              </a:spcBef>
              <a:buFont typeface="Monotype Sorts" pitchFamily="2" charset="2"/>
              <a:buChar char="l"/>
              <a:defRPr sz="1000" b="0" i="1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FFA0F3F-A2AE-497F-A07B-1F7330A232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6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spcBef>
                <a:spcPct val="0"/>
              </a:spcBef>
              <a:buFont typeface="Monotype Sorts" pitchFamily="2" charset="2"/>
              <a:buChar char="l"/>
              <a:defRPr sz="1000" b="0" i="1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</a:lstStyle>
          <a:p>
            <a:fld id="{552F66F0-1B77-4A5F-9C99-1A98F0EB2900}" type="datetime1">
              <a:rPr lang="zh-CN" altLang="en-US"/>
              <a:pPr/>
              <a:t>2017/9/8</a:t>
            </a:fld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4F5F411-18CA-42BE-94A5-EE5E9E3D3BD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3125" y="747713"/>
            <a:ext cx="4916488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5577EFE-3388-408F-8995-24E12D85FE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9475"/>
            <a:ext cx="4886325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A15593F-3048-456E-BEF9-97E819F3ED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8860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>
              <a:spcBef>
                <a:spcPct val="0"/>
              </a:spcBef>
              <a:buFont typeface="Monotype Sorts" pitchFamily="2" charset="2"/>
              <a:buChar char="l"/>
              <a:defRPr sz="1000" b="0" i="1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40B580D-4197-49D1-ACE6-F87309EF0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77363"/>
            <a:ext cx="28860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spcBef>
                <a:spcPct val="0"/>
              </a:spcBef>
              <a:buFont typeface="Monotype Sorts" pitchFamily="2" charset="2"/>
              <a:buChar char="l"/>
              <a:defRPr sz="1000" b="0" i="1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</a:lstStyle>
          <a:p>
            <a:fld id="{54A9F554-DCF9-48EC-BD05-6322349147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仿宋_GB2312" pitchFamily="49" charset="-122"/>
        <a:ea typeface="宋体" panose="02010600030101010101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仿宋_GB2312" pitchFamily="49" charset="-122"/>
        <a:ea typeface="宋体" panose="02010600030101010101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仿宋_GB2312" pitchFamily="49" charset="-122"/>
        <a:ea typeface="宋体" panose="02010600030101010101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仿宋_GB2312" pitchFamily="49" charset="-122"/>
        <a:ea typeface="宋体" panose="02010600030101010101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仿宋_GB2312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A519-7EDA-48D8-9521-25AB7687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B1F67-76C6-41B5-A0EF-6718D4D7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49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D8780-2C7E-459B-8456-8B073D52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6368E-F71B-4D6E-BAE3-514E700E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42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F2A06E-F010-4F3F-B565-1926E2A51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97BD50-07FC-44F1-A727-1FF305191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92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428449-78CE-4869-B7DE-6CAB89395BB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866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F841-E508-4450-AB7B-B9B19397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9694-E953-4F4F-8510-8EED6B55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47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3DFF-66F0-4284-98ED-C465FE5E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067DD-BE7A-4470-AD24-4DB3E2AC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247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ECC3-6038-4C9B-8A1E-6F1C023A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4F76-29C8-412F-AFF1-358B28BA0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32A77-B82E-436F-B7D5-75D353E3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36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EB4D-0876-45D0-ABDB-3336AF36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2A3AA-E998-4772-ACE8-277924E6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6C7A3-F141-4C8E-8AE1-9E94DDF0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EDD99-0628-4CF8-A8D8-58CF4FF5C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16E613-4420-41F8-B293-5254C6B83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8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C056-DA52-4B39-BFBB-467D85A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31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3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F4E9-2EB9-496B-8AAD-EC5748E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236AA-C220-4725-A6AC-5F7DD229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38D34-6ECB-4A8D-9E77-1F3702E9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78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1FB5-FDFD-4815-8112-CF208825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D4BCBC-83C8-4431-8BE3-691732F96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2CB12-4FD7-4909-8332-21F7178F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693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74D2323-9CE1-4CF3-A23C-DB8CBA510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34D863-4699-4BE0-AC61-9C7899010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AutoShape 7">
            <a:extLst>
              <a:ext uri="{FF2B5EF4-FFF2-40B4-BE49-F238E27FC236}">
                <a16:creationId xmlns:a16="http://schemas.microsoft.com/office/drawing/2014/main" id="{382DEBAA-F6E8-4E18-9513-B73A5D3F46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8275" y="217488"/>
            <a:ext cx="8823325" cy="64373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EBE2B8C-DD6F-4CD2-A1A7-91DCC537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5" y="6356350"/>
            <a:ext cx="9937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fld id="{DEBE19C4-C705-45DF-BDCE-E9CB20161501}" type="slidenum">
              <a:rPr kumimoji="0" lang="en-US" altLang="zh-CN" sz="1400" b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kumimoji="0" lang="en-US" altLang="zh-CN" sz="1400" b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AutoShap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B2F9AC-02EA-4F48-A602-40F27C2A14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26513" y="6653213"/>
            <a:ext cx="179387" cy="179387"/>
          </a:xfrm>
          <a:prstGeom prst="rightArrow">
            <a:avLst>
              <a:gd name="adj1" fmla="val 40620"/>
              <a:gd name="adj2" fmla="val 100000"/>
            </a:avLst>
          </a:prstGeom>
          <a:solidFill>
            <a:srgbClr val="FF3300"/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4" name="AutoShap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A6CEAE-E0C5-4B49-A9C7-FCD69C2E5D81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8697913" y="6653213"/>
            <a:ext cx="179387" cy="179387"/>
          </a:xfrm>
          <a:prstGeom prst="rightArrow">
            <a:avLst>
              <a:gd name="adj1" fmla="val 40620"/>
              <a:gd name="adj2" fmla="val 100000"/>
            </a:avLst>
          </a:prstGeom>
          <a:solidFill>
            <a:srgbClr val="FF3300"/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bg1"/>
          </a:solidFill>
          <a:latin typeface="仿宋_GB2312" pitchFamily="49" charset="-122"/>
          <a:ea typeface="宋体" panose="02010600030101010101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9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0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1.wmf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152.wmf"/><Relationship Id="rId10" Type="http://schemas.openxmlformats.org/officeDocument/2006/relationships/image" Target="../media/image150.wmf"/><Relationship Id="rId19" Type="http://schemas.openxmlformats.org/officeDocument/2006/relationships/image" Target="../media/image154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0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0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30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7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9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24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226.wmf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38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42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47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4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56.w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Relationship Id="rId27" Type="http://schemas.openxmlformats.org/officeDocument/2006/relationships/oleObject" Target="../embeddings/oleObject26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6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5.wmf"/><Relationship Id="rId4" Type="http://schemas.openxmlformats.org/officeDocument/2006/relationships/image" Target="../media/image262.wmf"/><Relationship Id="rId9" Type="http://schemas.openxmlformats.org/officeDocument/2006/relationships/oleObject" Target="../embeddings/oleObject27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69.wmf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78.wmf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8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92.bin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83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29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8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image" Target="../media/image28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91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0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0" Type="http://schemas.openxmlformats.org/officeDocument/2006/relationships/image" Target="../media/image296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30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image" Target="../media/image302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oleObject" Target="../embeddings/oleObject3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image" Target="../media/image303.wmf"/><Relationship Id="rId10" Type="http://schemas.openxmlformats.org/officeDocument/2006/relationships/image" Target="../media/image301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12.bin"/><Relationship Id="rId14" Type="http://schemas.openxmlformats.org/officeDocument/2006/relationships/oleObject" Target="../embeddings/oleObject31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21.bin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0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0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12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20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29.wmf"/><Relationship Id="rId26" Type="http://schemas.openxmlformats.org/officeDocument/2006/relationships/oleObject" Target="../embeddings/oleObject348.bin"/><Relationship Id="rId3" Type="http://schemas.openxmlformats.org/officeDocument/2006/relationships/oleObject" Target="../embeddings/oleObject336.bin"/><Relationship Id="rId21" Type="http://schemas.openxmlformats.org/officeDocument/2006/relationships/oleObject" Target="../embeddings/oleObject345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43.bin"/><Relationship Id="rId25" Type="http://schemas.openxmlformats.org/officeDocument/2006/relationships/image" Target="../media/image33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8.wmf"/><Relationship Id="rId20" Type="http://schemas.openxmlformats.org/officeDocument/2006/relationships/image" Target="../media/image330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40.bin"/><Relationship Id="rId24" Type="http://schemas.openxmlformats.org/officeDocument/2006/relationships/oleObject" Target="../embeddings/oleObject347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44.bin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27.wmf"/><Relationship Id="rId22" Type="http://schemas.openxmlformats.org/officeDocument/2006/relationships/image" Target="../media/image331.wmf"/><Relationship Id="rId27" Type="http://schemas.openxmlformats.org/officeDocument/2006/relationships/image" Target="../media/image33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40.wmf"/><Relationship Id="rId3" Type="http://schemas.openxmlformats.org/officeDocument/2006/relationships/oleObject" Target="../embeddings/oleObject349.bin"/><Relationship Id="rId7" Type="http://schemas.openxmlformats.org/officeDocument/2006/relationships/oleObject" Target="../embeddings/oleObject351.bin"/><Relationship Id="rId12" Type="http://schemas.openxmlformats.org/officeDocument/2006/relationships/image" Target="../media/image337.wmf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9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10" Type="http://schemas.openxmlformats.org/officeDocument/2006/relationships/image" Target="../media/image333.wmf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3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45.wmf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18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53.wmf"/><Relationship Id="rId26" Type="http://schemas.openxmlformats.org/officeDocument/2006/relationships/image" Target="../media/image357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5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2.wmf"/><Relationship Id="rId20" Type="http://schemas.openxmlformats.org/officeDocument/2006/relationships/image" Target="../media/image354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356.wmf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6.bin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30.wmf"/><Relationship Id="rId22" Type="http://schemas.openxmlformats.org/officeDocument/2006/relationships/image" Target="../media/image35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6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8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70.wmf"/><Relationship Id="rId3" Type="http://schemas.openxmlformats.org/officeDocument/2006/relationships/oleObject" Target="../embeddings/oleObject383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3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9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10" Type="http://schemas.openxmlformats.org/officeDocument/2006/relationships/image" Target="../media/image366.wmf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68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72.wmf"/><Relationship Id="rId5" Type="http://schemas.openxmlformats.org/officeDocument/2006/relationships/oleObject" Target="../embeddings/oleObject392.bin"/><Relationship Id="rId4" Type="http://schemas.openxmlformats.org/officeDocument/2006/relationships/image" Target="../media/image37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397.bin"/><Relationship Id="rId5" Type="http://schemas.openxmlformats.org/officeDocument/2006/relationships/oleObject" Target="../embeddings/oleObject394.bin"/><Relationship Id="rId10" Type="http://schemas.openxmlformats.org/officeDocument/2006/relationships/image" Target="../media/image376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396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oleObject" Target="../embeddings/oleObject403.bin"/><Relationship Id="rId3" Type="http://schemas.openxmlformats.org/officeDocument/2006/relationships/oleObject" Target="../embeddings/oleObject398.bin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3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3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10" Type="http://schemas.openxmlformats.org/officeDocument/2006/relationships/image" Target="../media/image380.wmf"/><Relationship Id="rId4" Type="http://schemas.openxmlformats.org/officeDocument/2006/relationships/image" Target="../media/image377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82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410.bin"/><Relationship Id="rId3" Type="http://schemas.openxmlformats.org/officeDocument/2006/relationships/oleObject" Target="../embeddings/oleObject405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85.wmf"/><Relationship Id="rId11" Type="http://schemas.openxmlformats.org/officeDocument/2006/relationships/oleObject" Target="../embeddings/oleObject409.bin"/><Relationship Id="rId5" Type="http://schemas.openxmlformats.org/officeDocument/2006/relationships/oleObject" Target="../embeddings/oleObject406.bin"/><Relationship Id="rId10" Type="http://schemas.openxmlformats.org/officeDocument/2006/relationships/image" Target="../media/image387.wmf"/><Relationship Id="rId4" Type="http://schemas.openxmlformats.org/officeDocument/2006/relationships/image" Target="../media/image384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38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13" Type="http://schemas.openxmlformats.org/officeDocument/2006/relationships/oleObject" Target="../embeddings/oleObject416.bin"/><Relationship Id="rId3" Type="http://schemas.openxmlformats.org/officeDocument/2006/relationships/oleObject" Target="../embeddings/oleObject411.bin"/><Relationship Id="rId7" Type="http://schemas.openxmlformats.org/officeDocument/2006/relationships/oleObject" Target="../embeddings/oleObject413.bin"/><Relationship Id="rId12" Type="http://schemas.openxmlformats.org/officeDocument/2006/relationships/image" Target="../media/image3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91.wmf"/><Relationship Id="rId11" Type="http://schemas.openxmlformats.org/officeDocument/2006/relationships/oleObject" Target="../embeddings/oleObject415.bin"/><Relationship Id="rId5" Type="http://schemas.openxmlformats.org/officeDocument/2006/relationships/oleObject" Target="../embeddings/oleObject412.bin"/><Relationship Id="rId10" Type="http://schemas.openxmlformats.org/officeDocument/2006/relationships/image" Target="../media/image393.wmf"/><Relationship Id="rId4" Type="http://schemas.openxmlformats.org/officeDocument/2006/relationships/image" Target="../media/image390.wmf"/><Relationship Id="rId9" Type="http://schemas.openxmlformats.org/officeDocument/2006/relationships/oleObject" Target="../embeddings/oleObject414.bin"/><Relationship Id="rId14" Type="http://schemas.openxmlformats.org/officeDocument/2006/relationships/image" Target="../media/image39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13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1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10" Type="http://schemas.openxmlformats.org/officeDocument/2006/relationships/image" Target="../media/image379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40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w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409.wmf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06.wmf"/><Relationship Id="rId17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8.wmf"/><Relationship Id="rId20" Type="http://schemas.openxmlformats.org/officeDocument/2006/relationships/image" Target="../media/image410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03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405.wmf"/><Relationship Id="rId19" Type="http://schemas.openxmlformats.org/officeDocument/2006/relationships/oleObject" Target="../embeddings/oleObject432.bin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0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oleObject" Target="../embeddings/oleObject433.bin"/><Relationship Id="rId7" Type="http://schemas.openxmlformats.org/officeDocument/2006/relationships/oleObject" Target="../embeddings/oleObject4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12.wmf"/><Relationship Id="rId5" Type="http://schemas.openxmlformats.org/officeDocument/2006/relationships/oleObject" Target="../embeddings/oleObject434.bin"/><Relationship Id="rId10" Type="http://schemas.openxmlformats.org/officeDocument/2006/relationships/image" Target="../media/image414.wmf"/><Relationship Id="rId4" Type="http://schemas.openxmlformats.org/officeDocument/2006/relationships/image" Target="../media/image411.wmf"/><Relationship Id="rId9" Type="http://schemas.openxmlformats.org/officeDocument/2006/relationships/oleObject" Target="../embeddings/oleObject436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16.wmf"/><Relationship Id="rId5" Type="http://schemas.openxmlformats.org/officeDocument/2006/relationships/oleObject" Target="../embeddings/oleObject438.bin"/><Relationship Id="rId4" Type="http://schemas.openxmlformats.org/officeDocument/2006/relationships/image" Target="../media/image41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19.w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18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oleObject" Target="../embeddings/oleObject447.bin"/><Relationship Id="rId18" Type="http://schemas.openxmlformats.org/officeDocument/2006/relationships/image" Target="../media/image427.wmf"/><Relationship Id="rId26" Type="http://schemas.openxmlformats.org/officeDocument/2006/relationships/image" Target="../media/image431.wmf"/><Relationship Id="rId3" Type="http://schemas.openxmlformats.org/officeDocument/2006/relationships/oleObject" Target="../embeddings/oleObject442.bin"/><Relationship Id="rId21" Type="http://schemas.openxmlformats.org/officeDocument/2006/relationships/oleObject" Target="../embeddings/oleObject451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424.wmf"/><Relationship Id="rId17" Type="http://schemas.openxmlformats.org/officeDocument/2006/relationships/oleObject" Target="../embeddings/oleObject449.bin"/><Relationship Id="rId25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6.wmf"/><Relationship Id="rId20" Type="http://schemas.openxmlformats.org/officeDocument/2006/relationships/image" Target="../media/image428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21.wmf"/><Relationship Id="rId11" Type="http://schemas.openxmlformats.org/officeDocument/2006/relationships/oleObject" Target="../embeddings/oleObject446.bin"/><Relationship Id="rId24" Type="http://schemas.openxmlformats.org/officeDocument/2006/relationships/image" Target="../media/image430.wmf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23" Type="http://schemas.openxmlformats.org/officeDocument/2006/relationships/oleObject" Target="../embeddings/oleObject452.bin"/><Relationship Id="rId28" Type="http://schemas.openxmlformats.org/officeDocument/2006/relationships/image" Target="../media/image432.wmf"/><Relationship Id="rId10" Type="http://schemas.openxmlformats.org/officeDocument/2006/relationships/image" Target="../media/image423.wmf"/><Relationship Id="rId19" Type="http://schemas.openxmlformats.org/officeDocument/2006/relationships/oleObject" Target="../embeddings/oleObject450.bin"/><Relationship Id="rId4" Type="http://schemas.openxmlformats.org/officeDocument/2006/relationships/image" Target="../media/image420.wmf"/><Relationship Id="rId9" Type="http://schemas.openxmlformats.org/officeDocument/2006/relationships/oleObject" Target="../embeddings/oleObject445.bin"/><Relationship Id="rId14" Type="http://schemas.openxmlformats.org/officeDocument/2006/relationships/image" Target="../media/image425.wmf"/><Relationship Id="rId22" Type="http://schemas.openxmlformats.org/officeDocument/2006/relationships/image" Target="../media/image429.wmf"/><Relationship Id="rId27" Type="http://schemas.openxmlformats.org/officeDocument/2006/relationships/oleObject" Target="../embeddings/oleObject454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34.wmf"/><Relationship Id="rId5" Type="http://schemas.openxmlformats.org/officeDocument/2006/relationships/oleObject" Target="../embeddings/oleObject456.bin"/><Relationship Id="rId10" Type="http://schemas.openxmlformats.org/officeDocument/2006/relationships/image" Target="../media/image436.wmf"/><Relationship Id="rId4" Type="http://schemas.openxmlformats.org/officeDocument/2006/relationships/image" Target="../media/image433.wmf"/><Relationship Id="rId9" Type="http://schemas.openxmlformats.org/officeDocument/2006/relationships/oleObject" Target="../embeddings/oleObject458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oleObject" Target="../embeddings/oleObject464.bin"/><Relationship Id="rId3" Type="http://schemas.openxmlformats.org/officeDocument/2006/relationships/oleObject" Target="../embeddings/oleObject459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4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463.bin"/><Relationship Id="rId5" Type="http://schemas.openxmlformats.org/officeDocument/2006/relationships/oleObject" Target="../embeddings/oleObject460.bin"/><Relationship Id="rId10" Type="http://schemas.openxmlformats.org/officeDocument/2006/relationships/image" Target="../media/image439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44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wmf"/><Relationship Id="rId13" Type="http://schemas.openxmlformats.org/officeDocument/2006/relationships/oleObject" Target="../embeddings/oleObject470.bin"/><Relationship Id="rId18" Type="http://schemas.openxmlformats.org/officeDocument/2006/relationships/image" Target="../media/image447.wmf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44.wmf"/><Relationship Id="rId17" Type="http://schemas.openxmlformats.org/officeDocument/2006/relationships/oleObject" Target="../embeddings/oleObject4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46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40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1.bin"/><Relationship Id="rId10" Type="http://schemas.openxmlformats.org/officeDocument/2006/relationships/image" Target="../media/image443.wmf"/><Relationship Id="rId4" Type="http://schemas.openxmlformats.org/officeDocument/2006/relationships/image" Target="../media/image439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13" Type="http://schemas.openxmlformats.org/officeDocument/2006/relationships/image" Target="../media/image449.wmf"/><Relationship Id="rId18" Type="http://schemas.openxmlformats.org/officeDocument/2006/relationships/oleObject" Target="../embeddings/oleObject481.bin"/><Relationship Id="rId26" Type="http://schemas.openxmlformats.org/officeDocument/2006/relationships/oleObject" Target="../embeddings/oleObject485.bin"/><Relationship Id="rId3" Type="http://schemas.openxmlformats.org/officeDocument/2006/relationships/oleObject" Target="../embeddings/oleObject473.bin"/><Relationship Id="rId21" Type="http://schemas.openxmlformats.org/officeDocument/2006/relationships/image" Target="../media/image453.wmf"/><Relationship Id="rId7" Type="http://schemas.openxmlformats.org/officeDocument/2006/relationships/oleObject" Target="../embeddings/oleObject475.bin"/><Relationship Id="rId12" Type="http://schemas.openxmlformats.org/officeDocument/2006/relationships/oleObject" Target="../embeddings/oleObject478.bin"/><Relationship Id="rId17" Type="http://schemas.openxmlformats.org/officeDocument/2006/relationships/image" Target="../media/image451.wmf"/><Relationship Id="rId25" Type="http://schemas.openxmlformats.org/officeDocument/2006/relationships/image" Target="../media/image45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80.bin"/><Relationship Id="rId20" Type="http://schemas.openxmlformats.org/officeDocument/2006/relationships/oleObject" Target="../embeddings/oleObject482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46.wmf"/><Relationship Id="rId11" Type="http://schemas.openxmlformats.org/officeDocument/2006/relationships/oleObject" Target="../embeddings/oleObject477.bin"/><Relationship Id="rId24" Type="http://schemas.openxmlformats.org/officeDocument/2006/relationships/oleObject" Target="../embeddings/oleObject484.bin"/><Relationship Id="rId5" Type="http://schemas.openxmlformats.org/officeDocument/2006/relationships/oleObject" Target="../embeddings/oleObject474.bin"/><Relationship Id="rId15" Type="http://schemas.openxmlformats.org/officeDocument/2006/relationships/image" Target="../media/image450.wmf"/><Relationship Id="rId23" Type="http://schemas.openxmlformats.org/officeDocument/2006/relationships/image" Target="../media/image454.wmf"/><Relationship Id="rId10" Type="http://schemas.openxmlformats.org/officeDocument/2006/relationships/image" Target="../media/image448.wmf"/><Relationship Id="rId19" Type="http://schemas.openxmlformats.org/officeDocument/2006/relationships/image" Target="../media/image452.wmf"/><Relationship Id="rId4" Type="http://schemas.openxmlformats.org/officeDocument/2006/relationships/image" Target="../media/image445.wmf"/><Relationship Id="rId9" Type="http://schemas.openxmlformats.org/officeDocument/2006/relationships/oleObject" Target="../embeddings/oleObject476.bin"/><Relationship Id="rId14" Type="http://schemas.openxmlformats.org/officeDocument/2006/relationships/oleObject" Target="../embeddings/oleObject479.bin"/><Relationship Id="rId22" Type="http://schemas.openxmlformats.org/officeDocument/2006/relationships/oleObject" Target="../embeddings/oleObject483.bin"/><Relationship Id="rId27" Type="http://schemas.openxmlformats.org/officeDocument/2006/relationships/image" Target="../media/image45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58.wmf"/><Relationship Id="rId5" Type="http://schemas.openxmlformats.org/officeDocument/2006/relationships/oleObject" Target="../embeddings/oleObject487.bin"/><Relationship Id="rId4" Type="http://schemas.openxmlformats.org/officeDocument/2006/relationships/image" Target="../media/image457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60.wmf"/><Relationship Id="rId5" Type="http://schemas.openxmlformats.org/officeDocument/2006/relationships/oleObject" Target="../embeddings/oleObject489.bin"/><Relationship Id="rId10" Type="http://schemas.openxmlformats.org/officeDocument/2006/relationships/image" Target="../media/image462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91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64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466.wmf"/><Relationship Id="rId4" Type="http://schemas.openxmlformats.org/officeDocument/2006/relationships/image" Target="../media/image463.wmf"/><Relationship Id="rId9" Type="http://schemas.openxmlformats.org/officeDocument/2006/relationships/oleObject" Target="../embeddings/oleObject495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3" Type="http://schemas.openxmlformats.org/officeDocument/2006/relationships/oleObject" Target="../embeddings/oleObject497.bin"/><Relationship Id="rId7" Type="http://schemas.openxmlformats.org/officeDocument/2006/relationships/oleObject" Target="../embeddings/oleObject4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69.wmf"/><Relationship Id="rId5" Type="http://schemas.openxmlformats.org/officeDocument/2006/relationships/oleObject" Target="../embeddings/oleObject498.bin"/><Relationship Id="rId10" Type="http://schemas.openxmlformats.org/officeDocument/2006/relationships/image" Target="../media/image471.wmf"/><Relationship Id="rId4" Type="http://schemas.openxmlformats.org/officeDocument/2006/relationships/image" Target="../media/image468.wmf"/><Relationship Id="rId9" Type="http://schemas.openxmlformats.org/officeDocument/2006/relationships/oleObject" Target="../embeddings/oleObject500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3.w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478.w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475.wmf"/><Relationship Id="rId17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7.wmf"/><Relationship Id="rId20" Type="http://schemas.openxmlformats.org/officeDocument/2006/relationships/image" Target="../media/image479.wmf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72.wmf"/><Relationship Id="rId11" Type="http://schemas.openxmlformats.org/officeDocument/2006/relationships/oleObject" Target="../embeddings/oleObject505.bin"/><Relationship Id="rId24" Type="http://schemas.openxmlformats.org/officeDocument/2006/relationships/image" Target="../media/image469.wmf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1.bin"/><Relationship Id="rId10" Type="http://schemas.openxmlformats.org/officeDocument/2006/relationships/image" Target="../media/image474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471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476.wmf"/><Relationship Id="rId22" Type="http://schemas.openxmlformats.org/officeDocument/2006/relationships/image" Target="../media/image462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Text Box 2">
            <a:extLst>
              <a:ext uri="{FF2B5EF4-FFF2-40B4-BE49-F238E27FC236}">
                <a16:creationId xmlns:a16="http://schemas.microsoft.com/office/drawing/2014/main" id="{0C1DAD6F-C687-49DC-AF8B-5FBA24DE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563688"/>
            <a:ext cx="7056437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试卷题型：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1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一、填空题（每小题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分，共</a:t>
            </a:r>
            <a:r>
              <a:rPr lang="en-US" altLang="zh-CN">
                <a:ea typeface="宋体" panose="02010600030101010101" pitchFamily="2" charset="-122"/>
              </a:rPr>
              <a:t>12</a:t>
            </a:r>
            <a:r>
              <a:rPr lang="zh-CN" altLang="en-US">
                <a:ea typeface="宋体" panose="02010600030101010101" pitchFamily="2" charset="-122"/>
              </a:rPr>
              <a:t>分）</a:t>
            </a:r>
            <a:endParaRPr lang="zh-CN" altLang="en-US" sz="28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9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二、单项选择题（每小题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分，共</a:t>
            </a:r>
            <a:r>
              <a:rPr lang="en-US" altLang="zh-CN">
                <a:ea typeface="宋体" panose="02010600030101010101" pitchFamily="2" charset="-122"/>
              </a:rPr>
              <a:t>12</a:t>
            </a:r>
            <a:r>
              <a:rPr lang="zh-CN" altLang="en-US">
                <a:ea typeface="宋体" panose="02010600030101010101" pitchFamily="2" charset="-122"/>
              </a:rPr>
              <a:t>分）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8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三、名词解释（每小题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分，共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分）</a:t>
            </a:r>
            <a:endParaRPr lang="zh-CN" altLang="en-US" sz="28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9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四、证明题（每小题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分，共</a:t>
            </a:r>
            <a:r>
              <a:rPr lang="en-US" altLang="zh-CN">
                <a:ea typeface="宋体" panose="02010600030101010101" pitchFamily="2" charset="-122"/>
              </a:rPr>
              <a:t>32</a:t>
            </a:r>
            <a:r>
              <a:rPr lang="zh-CN" altLang="en-US">
                <a:ea typeface="宋体" panose="02010600030101010101" pitchFamily="2" charset="-122"/>
              </a:rPr>
              <a:t>分）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9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五、计算题（每小题</a:t>
            </a:r>
            <a:r>
              <a:rPr lang="en-US" altLang="zh-CN">
                <a:ea typeface="宋体" panose="02010600030101010101" pitchFamily="2" charset="-122"/>
              </a:rPr>
              <a:t>12</a:t>
            </a:r>
            <a:r>
              <a:rPr lang="zh-CN" altLang="en-US">
                <a:ea typeface="宋体" panose="02010600030101010101" pitchFamily="2" charset="-122"/>
              </a:rPr>
              <a:t>分，共</a:t>
            </a:r>
            <a:r>
              <a:rPr lang="en-US" altLang="zh-CN">
                <a:ea typeface="宋体" panose="02010600030101010101" pitchFamily="2" charset="-122"/>
              </a:rPr>
              <a:t>36</a:t>
            </a:r>
            <a:r>
              <a:rPr lang="zh-CN" altLang="en-US">
                <a:ea typeface="宋体" panose="02010600030101010101" pitchFamily="2" charset="-122"/>
              </a:rPr>
              <a:t>分）</a:t>
            </a:r>
          </a:p>
        </p:txBody>
      </p:sp>
      <p:sp>
        <p:nvSpPr>
          <p:cNvPr id="1075204" name="Text Box 4">
            <a:extLst>
              <a:ext uri="{FF2B5EF4-FFF2-40B4-BE49-F238E27FC236}">
                <a16:creationId xmlns:a16="http://schemas.microsoft.com/office/drawing/2014/main" id="{F1CC37F8-30F7-4F2E-94E4-3C8DA1A8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895350"/>
            <a:ext cx="299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试卷类型：开卷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4" name="Rectangle 2">
            <a:extLst>
              <a:ext uri="{FF2B5EF4-FFF2-40B4-BE49-F238E27FC236}">
                <a16:creationId xmlns:a16="http://schemas.microsoft.com/office/drawing/2014/main" id="{C6D0A447-17AB-4EC3-9778-1BE093CBEB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2667000" cy="685800"/>
          </a:xfrm>
          <a:noFill/>
          <a:ln/>
        </p:spPr>
        <p:txBody>
          <a:bodyPr anchorCtr="1"/>
          <a:lstStyle/>
          <a:p>
            <a:r>
              <a:rPr lang="zh-CN" altLang="en-US" sz="2800" b="1">
                <a:solidFill>
                  <a:srgbClr val="0000FF"/>
                </a:solidFill>
              </a:rPr>
              <a:t>三、解析函数</a:t>
            </a:r>
          </a:p>
        </p:txBody>
      </p:sp>
      <p:graphicFrame>
        <p:nvGraphicFramePr>
          <p:cNvPr id="1078275" name="Object 3">
            <a:extLst>
              <a:ext uri="{FF2B5EF4-FFF2-40B4-BE49-F238E27FC236}">
                <a16:creationId xmlns:a16="http://schemas.microsoft.com/office/drawing/2014/main" id="{72DCB39B-FB67-4DC9-AC9A-A3E5E7DD2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49275"/>
          <a:ext cx="3409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92" r:id="rId3" imgW="1485900" imgH="203200" progId="Equation.DSMT4">
                  <p:embed/>
                </p:oleObj>
              </mc:Choice>
              <mc:Fallback>
                <p:oleObj r:id="rId3" imgW="14859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9275"/>
                        <a:ext cx="3409950" cy="458788"/>
                      </a:xfrm>
                      <a:prstGeom prst="rect">
                        <a:avLst/>
                      </a:prstGeom>
                      <a:solidFill>
                        <a:srgbClr val="FF7C8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8276" name="Group 4">
            <a:extLst>
              <a:ext uri="{FF2B5EF4-FFF2-40B4-BE49-F238E27FC236}">
                <a16:creationId xmlns:a16="http://schemas.microsoft.com/office/drawing/2014/main" id="{9F2073F3-783B-41BA-AADB-C1005828E7C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96975"/>
            <a:ext cx="8040688" cy="2622550"/>
            <a:chOff x="192" y="754"/>
            <a:chExt cx="5065" cy="1652"/>
          </a:xfrm>
        </p:grpSpPr>
        <p:sp>
          <p:nvSpPr>
            <p:cNvPr id="1078277" name="Text Box 5">
              <a:extLst>
                <a:ext uri="{FF2B5EF4-FFF2-40B4-BE49-F238E27FC236}">
                  <a16:creationId xmlns:a16="http://schemas.microsoft.com/office/drawing/2014/main" id="{AA5272A6-AD62-4016-890E-4CC84B4B7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54"/>
              <a:ext cx="19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、柯西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黎曼方程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78278" name="Object 6">
              <a:extLst>
                <a:ext uri="{FF2B5EF4-FFF2-40B4-BE49-F238E27FC236}">
                  <a16:creationId xmlns:a16="http://schemas.microsoft.com/office/drawing/2014/main" id="{08675284-3A02-4742-B6D5-FE32C8D2D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4" y="1254"/>
            <a:ext cx="953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293" name="Equation" r:id="rId5" imgW="736600" imgH="889000" progId="Equation.DSMT4">
                    <p:embed/>
                  </p:oleObj>
                </mc:Choice>
                <mc:Fallback>
                  <p:oleObj name="Equation" r:id="rId5" imgW="736600" imgH="889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1254"/>
                          <a:ext cx="953" cy="115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8279" name="Text Box 7">
              <a:extLst>
                <a:ext uri="{FF2B5EF4-FFF2-40B4-BE49-F238E27FC236}">
                  <a16:creationId xmlns:a16="http://schemas.microsoft.com/office/drawing/2014/main" id="{2CDB1BCC-4A32-46D3-AF6D-8AC837BA6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66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80800"/>
                  </a:solidFill>
                  <a:ea typeface="宋体" panose="02010600030101010101" pitchFamily="2" charset="-122"/>
                </a:rPr>
                <a:t>直角坐标系：</a:t>
              </a:r>
            </a:p>
          </p:txBody>
        </p:sp>
        <p:sp>
          <p:nvSpPr>
            <p:cNvPr id="1078280" name="Text Box 8">
              <a:extLst>
                <a:ext uri="{FF2B5EF4-FFF2-40B4-BE49-F238E27FC236}">
                  <a16:creationId xmlns:a16="http://schemas.microsoft.com/office/drawing/2014/main" id="{48F70EAE-794B-42B4-9B4B-A850959F2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7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080800"/>
                  </a:solidFill>
                  <a:ea typeface="宋体" panose="02010600030101010101" pitchFamily="2" charset="-122"/>
                </a:rPr>
                <a:t>极坐标系：</a:t>
              </a:r>
            </a:p>
          </p:txBody>
        </p:sp>
        <p:graphicFrame>
          <p:nvGraphicFramePr>
            <p:cNvPr id="1078281" name="Object 9">
              <a:extLst>
                <a:ext uri="{FF2B5EF4-FFF2-40B4-BE49-F238E27FC236}">
                  <a16:creationId xmlns:a16="http://schemas.microsoft.com/office/drawing/2014/main" id="{F462F6FA-B981-485E-A87F-D857582EB3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1303"/>
            <a:ext cx="1152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294" name="Equation" r:id="rId7" imgW="939800" imgH="889000" progId="Equation.DSMT4">
                    <p:embed/>
                  </p:oleObj>
                </mc:Choice>
                <mc:Fallback>
                  <p:oleObj name="Equation" r:id="rId7" imgW="939800" imgH="889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303"/>
                          <a:ext cx="1152" cy="108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8282" name="Rectangle 10">
            <a:extLst>
              <a:ext uri="{FF2B5EF4-FFF2-40B4-BE49-F238E27FC236}">
                <a16:creationId xmlns:a16="http://schemas.microsoft.com/office/drawing/2014/main" id="{1BE8A545-9A42-4562-953D-4B8D45D8E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852863"/>
            <a:ext cx="3238500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</a:rPr>
              <a:t>、</a:t>
            </a:r>
            <a:r>
              <a:rPr lang="zh-CN" altLang="en-US" sz="2800">
                <a:latin typeface="宋体" panose="02010600030101010101" pitchFamily="2" charset="-122"/>
                <a:cs typeface="Times New Roman" panose="02020603050405020304" pitchFamily="18" charset="0"/>
              </a:rPr>
              <a:t>解析函数性质：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078283" name="Group 11">
            <a:extLst>
              <a:ext uri="{FF2B5EF4-FFF2-40B4-BE49-F238E27FC236}">
                <a16:creationId xmlns:a16="http://schemas.microsoft.com/office/drawing/2014/main" id="{54B36098-F5CC-407E-B2E4-B804D05E66F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691063"/>
            <a:ext cx="9045575" cy="1906587"/>
            <a:chOff x="158" y="2955"/>
            <a:chExt cx="5698" cy="1201"/>
          </a:xfrm>
        </p:grpSpPr>
        <p:grpSp>
          <p:nvGrpSpPr>
            <p:cNvPr id="1078284" name="Group 12">
              <a:extLst>
                <a:ext uri="{FF2B5EF4-FFF2-40B4-BE49-F238E27FC236}">
                  <a16:creationId xmlns:a16="http://schemas.microsoft.com/office/drawing/2014/main" id="{FB3AB4CF-2E68-49EF-BFCD-51248D0CC9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955"/>
              <a:ext cx="5698" cy="327"/>
              <a:chOff x="288" y="720"/>
              <a:chExt cx="5698" cy="327"/>
            </a:xfrm>
          </p:grpSpPr>
          <p:grpSp>
            <p:nvGrpSpPr>
              <p:cNvPr id="1078285" name="Group 13">
                <a:extLst>
                  <a:ext uri="{FF2B5EF4-FFF2-40B4-BE49-F238E27FC236}">
                    <a16:creationId xmlns:a16="http://schemas.microsoft.com/office/drawing/2014/main" id="{66C89089-2491-4A58-AB06-960CD15313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720"/>
                <a:ext cx="5698" cy="327"/>
                <a:chOff x="336" y="787"/>
                <a:chExt cx="5698" cy="327"/>
              </a:xfrm>
            </p:grpSpPr>
            <p:sp>
              <p:nvSpPr>
                <p:cNvPr id="1078286" name="Text Box 14">
                  <a:extLst>
                    <a:ext uri="{FF2B5EF4-FFF2-40B4-BE49-F238E27FC236}">
                      <a16:creationId xmlns:a16="http://schemas.microsoft.com/office/drawing/2014/main" id="{3328BC24-13A0-4383-A573-B805DBFBD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787"/>
                  <a:ext cx="569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50507"/>
                      </a:solidFill>
                      <a:ea typeface="宋体" panose="02010600030101010101" pitchFamily="2" charset="-122"/>
                    </a:rPr>
                    <a:t>(1)</a:t>
                  </a:r>
                  <a:r>
                    <a:rPr lang="zh-CN" altLang="en-US" sz="2800">
                      <a:solidFill>
                        <a:srgbClr val="050507"/>
                      </a:solidFill>
                      <a:ea typeface="宋体" panose="02010600030101010101" pitchFamily="2" charset="-122"/>
                    </a:rPr>
                    <a:t>、若                                    是解析函数，则                  。 </a:t>
                  </a:r>
                </a:p>
              </p:txBody>
            </p:sp>
            <p:graphicFrame>
              <p:nvGraphicFramePr>
                <p:cNvPr id="1078287" name="Object 15">
                  <a:extLst>
                    <a:ext uri="{FF2B5EF4-FFF2-40B4-BE49-F238E27FC236}">
                      <a16:creationId xmlns:a16="http://schemas.microsoft.com/office/drawing/2014/main" id="{27D583D3-4C3A-404E-BBFB-EA043DB4316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65" y="837"/>
                <a:ext cx="2055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8295" r:id="rId9" imgW="1485900" imgH="203200" progId="Equation.3">
                        <p:embed/>
                      </p:oleObj>
                    </mc:Choice>
                    <mc:Fallback>
                      <p:oleObj r:id="rId9" imgW="1485900" imgH="20320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5" y="837"/>
                              <a:ext cx="2055" cy="27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78288" name="Object 16">
                <a:extLst>
                  <a:ext uri="{FF2B5EF4-FFF2-40B4-BE49-F238E27FC236}">
                    <a16:creationId xmlns:a16="http://schemas.microsoft.com/office/drawing/2014/main" id="{92DE247A-6143-4BF3-8000-0BBF24188C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40" y="784"/>
              <a:ext cx="1008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296" name="Equation" r:id="rId10" imgW="736280" imgH="177723" progId="Equation.DSMT4">
                      <p:embed/>
                    </p:oleObj>
                  </mc:Choice>
                  <mc:Fallback>
                    <p:oleObj name="Equation" r:id="rId10" imgW="736280" imgH="177723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0" y="784"/>
                            <a:ext cx="1008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78289" name="Group 17">
              <a:extLst>
                <a:ext uri="{FF2B5EF4-FFF2-40B4-BE49-F238E27FC236}">
                  <a16:creationId xmlns:a16="http://schemas.microsoft.com/office/drawing/2014/main" id="{192E229C-C96F-4326-A12D-8C23D9ACD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3483"/>
              <a:ext cx="5116" cy="673"/>
              <a:chOff x="336" y="1295"/>
              <a:chExt cx="5116" cy="673"/>
            </a:xfrm>
          </p:grpSpPr>
          <p:sp>
            <p:nvSpPr>
              <p:cNvPr id="1078290" name="Text Box 18">
                <a:extLst>
                  <a:ext uri="{FF2B5EF4-FFF2-40B4-BE49-F238E27FC236}">
                    <a16:creationId xmlns:a16="http://schemas.microsoft.com/office/drawing/2014/main" id="{CE3004D4-4A62-4DC8-98B5-23705F7911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295"/>
                <a:ext cx="5116" cy="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(2)</a:t>
                </a:r>
                <a:r>
                  <a:rPr lang="zh-CN" altLang="en-US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、若函数                     在区域 </a:t>
                </a:r>
                <a:r>
                  <a:rPr lang="en-US" altLang="zh-CN" sz="2800" i="1">
                    <a:solidFill>
                      <a:srgbClr val="050507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上解析，则 </a:t>
                </a:r>
                <a:r>
                  <a:rPr lang="en-US" altLang="zh-CN" sz="2800" i="1">
                    <a:solidFill>
                      <a:srgbClr val="050507"/>
                    </a:solidFill>
                    <a:ea typeface="宋体" panose="02010600030101010101" pitchFamily="2" charset="-122"/>
                  </a:rPr>
                  <a:t>u</a:t>
                </a:r>
                <a:r>
                  <a:rPr lang="zh-CN" altLang="en-US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和</a:t>
                </a:r>
                <a:r>
                  <a:rPr lang="en-US" altLang="zh-CN" sz="2800" i="1">
                    <a:solidFill>
                      <a:srgbClr val="050507"/>
                    </a:solidFill>
                    <a:ea typeface="宋体" panose="02010600030101010101" pitchFamily="2" charset="-122"/>
                  </a:rPr>
                  <a:t>v</a:t>
                </a:r>
                <a:endParaRPr lang="en-US" altLang="zh-CN" sz="2800">
                  <a:solidFill>
                    <a:srgbClr val="050507"/>
                  </a:solidFill>
                  <a:ea typeface="宋体" panose="02010600030101010101" pitchFamily="2" charset="-122"/>
                </a:endParaRPr>
              </a:p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800">
                  <a:solidFill>
                    <a:srgbClr val="050507"/>
                  </a:solidFill>
                  <a:ea typeface="宋体" panose="02010600030101010101" pitchFamily="2" charset="-122"/>
                </a:endParaRPr>
              </a:p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必为</a:t>
                </a:r>
                <a:r>
                  <a:rPr lang="en-US" altLang="zh-CN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800">
                    <a:solidFill>
                      <a:srgbClr val="050507"/>
                    </a:solidFill>
                    <a:ea typeface="宋体" panose="02010600030101010101" pitchFamily="2" charset="-122"/>
                  </a:rPr>
                  <a:t>上的</a:t>
                </a:r>
                <a:r>
                  <a:rPr lang="zh-CN" altLang="en-US" sz="2800">
                    <a:solidFill>
                      <a:srgbClr val="FF0000"/>
                    </a:solidFill>
                    <a:ea typeface="宋体" panose="02010600030101010101" pitchFamily="2" charset="-122"/>
                  </a:rPr>
                  <a:t>相互共轭调和函数</a:t>
                </a:r>
                <a:r>
                  <a:rPr lang="zh-CN" altLang="en-US" sz="2800">
                    <a:ea typeface="宋体" panose="02010600030101010101" pitchFamily="2" charset="-122"/>
                  </a:rPr>
                  <a:t>。</a:t>
                </a:r>
                <a:r>
                  <a:rPr lang="zh-CN" altLang="en-US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</a:p>
            </p:txBody>
          </p:sp>
          <p:graphicFrame>
            <p:nvGraphicFramePr>
              <p:cNvPr id="1078291" name="Object 19">
                <a:extLst>
                  <a:ext uri="{FF2B5EF4-FFF2-40B4-BE49-F238E27FC236}">
                    <a16:creationId xmlns:a16="http://schemas.microsoft.com/office/drawing/2014/main" id="{3AD41945-D248-4153-BD5C-F2DF219FBC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27" y="1329"/>
              <a:ext cx="120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297" r:id="rId12" imgW="825500" imgH="203200" progId="Equation.3">
                      <p:embed/>
                    </p:oleObj>
                  </mc:Choice>
                  <mc:Fallback>
                    <p:oleObj r:id="rId12" imgW="825500" imgH="2032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7" y="1329"/>
                            <a:ext cx="1209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>
            <a:extLst>
              <a:ext uri="{FF2B5EF4-FFF2-40B4-BE49-F238E27FC236}">
                <a16:creationId xmlns:a16="http://schemas.microsoft.com/office/drawing/2014/main" id="{AC14F803-0D44-40C6-A750-115CEF3F8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3462338" cy="687388"/>
          </a:xfrm>
          <a:noFill/>
          <a:ln/>
        </p:spPr>
        <p:txBody>
          <a:bodyPr anchorCtr="1"/>
          <a:lstStyle/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、构建解析函数：</a:t>
            </a:r>
          </a:p>
        </p:txBody>
      </p:sp>
      <p:sp>
        <p:nvSpPr>
          <p:cNvPr id="1079299" name="Text Box 3">
            <a:extLst>
              <a:ext uri="{FF2B5EF4-FFF2-40B4-BE49-F238E27FC236}">
                <a16:creationId xmlns:a16="http://schemas.microsoft.com/office/drawing/2014/main" id="{8190381C-59F3-44AA-ABFA-FD5093D50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78486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给出一个二元调和函数作为解析函数的实部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900">
              <a:solidFill>
                <a:srgbClr val="050507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或虚部，通过</a:t>
            </a:r>
            <a:r>
              <a:rPr lang="en-US" altLang="zh-CN" sz="2800">
                <a:solidFill>
                  <a:srgbClr val="050507"/>
                </a:solidFill>
                <a:ea typeface="宋体" panose="02010600030101010101" pitchFamily="2" charset="-122"/>
              </a:rPr>
              <a:t>C—R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条件求出该解析函数的虚部或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900">
              <a:solidFill>
                <a:srgbClr val="050507"/>
              </a:solidFill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实部，从而写出这个解析函数。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79300" name="Text Box 4">
            <a:extLst>
              <a:ext uri="{FF2B5EF4-FFF2-40B4-BE49-F238E27FC236}">
                <a16:creationId xmlns:a16="http://schemas.microsoft.com/office/drawing/2014/main" id="{402B178B-82A5-4DDB-9EE0-4E0167C84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265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①   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算偏导</a:t>
            </a:r>
          </a:p>
        </p:txBody>
      </p:sp>
      <p:sp>
        <p:nvSpPr>
          <p:cNvPr id="1079301" name="Text Box 5">
            <a:extLst>
              <a:ext uri="{FF2B5EF4-FFF2-40B4-BE49-F238E27FC236}">
                <a16:creationId xmlns:a16="http://schemas.microsoft.com/office/drawing/2014/main" id="{BBF85808-08BE-4201-A292-4E48198A6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316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②  </a:t>
            </a: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的全微分</a:t>
            </a:r>
          </a:p>
        </p:txBody>
      </p:sp>
      <p:sp>
        <p:nvSpPr>
          <p:cNvPr id="1079302" name="Text Box 6">
            <a:extLst>
              <a:ext uri="{FF2B5EF4-FFF2-40B4-BE49-F238E27FC236}">
                <a16:creationId xmlns:a16="http://schemas.microsoft.com/office/drawing/2014/main" id="{94F46339-AB22-474A-A680-C54A7E418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0"/>
            <a:ext cx="245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③  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求积分</a:t>
            </a:r>
          </a:p>
        </p:txBody>
      </p:sp>
      <p:grpSp>
        <p:nvGrpSpPr>
          <p:cNvPr id="1079303" name="Group 7">
            <a:extLst>
              <a:ext uri="{FF2B5EF4-FFF2-40B4-BE49-F238E27FC236}">
                <a16:creationId xmlns:a16="http://schemas.microsoft.com/office/drawing/2014/main" id="{79056666-021B-4DA7-808D-F4ECE9F7FF5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810000"/>
            <a:ext cx="2159000" cy="536575"/>
            <a:chOff x="2832" y="2400"/>
            <a:chExt cx="1360" cy="338"/>
          </a:xfrm>
        </p:grpSpPr>
        <p:sp>
          <p:nvSpPr>
            <p:cNvPr id="1079304" name="Text Box 8">
              <a:extLst>
                <a:ext uri="{FF2B5EF4-FFF2-40B4-BE49-F238E27FC236}">
                  <a16:creationId xmlns:a16="http://schemas.microsoft.com/office/drawing/2014/main" id="{D9891263-865E-4B6C-87E7-7B184265D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00"/>
              <a:ext cx="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宋体" panose="02010600030101010101" pitchFamily="2" charset="-122"/>
                </a:rPr>
                <a:t>④  </a:t>
              </a:r>
              <a:r>
                <a:rPr lang="zh-CN" altLang="en-US" sz="2800">
                  <a:solidFill>
                    <a:srgbClr val="FF0000"/>
                  </a:solidFill>
                  <a:ea typeface="宋体" panose="02010600030101010101" pitchFamily="2" charset="-122"/>
                </a:rPr>
                <a:t>表成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79305" name="Object 9">
              <a:extLst>
                <a:ext uri="{FF2B5EF4-FFF2-40B4-BE49-F238E27FC236}">
                  <a16:creationId xmlns:a16="http://schemas.microsoft.com/office/drawing/2014/main" id="{F6CA6D26-F358-4D3C-A2DF-4DA2773F1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5" y="2416"/>
            <a:ext cx="53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307" name="Equation" r:id="rId3" imgW="330120" imgH="203040" progId="Equation.DSMT4">
                    <p:embed/>
                  </p:oleObj>
                </mc:Choice>
                <mc:Fallback>
                  <p:oleObj name="Equation" r:id="rId3" imgW="33012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416"/>
                          <a:ext cx="537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Text Box 2">
            <a:extLst>
              <a:ext uri="{FF2B5EF4-FFF2-40B4-BE49-F238E27FC236}">
                <a16:creationId xmlns:a16="http://schemas.microsoft.com/office/drawing/2014/main" id="{9BC31E6C-6335-4DD7-9AE9-2873F8B80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82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800">
                <a:solidFill>
                  <a:srgbClr val="0505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：已知解析函数       的实部                                      ，求虚部和这个解析函数。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62243" name="Object 3">
            <a:extLst>
              <a:ext uri="{FF2B5EF4-FFF2-40B4-BE49-F238E27FC236}">
                <a16:creationId xmlns:a16="http://schemas.microsoft.com/office/drawing/2014/main" id="{FF9D498E-F02D-473B-96EC-91CFB4956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48418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59" r:id="rId3" imgW="330057" imgH="203112" progId="Equation.3">
                  <p:embed/>
                </p:oleObj>
              </mc:Choice>
              <mc:Fallback>
                <p:oleObj r:id="rId3" imgW="33005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84188"/>
                        <a:ext cx="6858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44" name="Object 4">
            <a:extLst>
              <a:ext uri="{FF2B5EF4-FFF2-40B4-BE49-F238E27FC236}">
                <a16:creationId xmlns:a16="http://schemas.microsoft.com/office/drawing/2014/main" id="{13DFD9EC-C2BF-45EA-8D6C-1541B6DF9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5413" y="471488"/>
          <a:ext cx="34210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60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471488"/>
                        <a:ext cx="34210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46" name="Object 6">
            <a:extLst>
              <a:ext uri="{FF2B5EF4-FFF2-40B4-BE49-F238E27FC236}">
                <a16:creationId xmlns:a16="http://schemas.microsoft.com/office/drawing/2014/main" id="{1C20B8CF-7CFC-4A62-B2DF-ECB966EA2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6213" y="1881188"/>
          <a:ext cx="37639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61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881188"/>
                        <a:ext cx="3763962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8" name="Text Box 8">
            <a:extLst>
              <a:ext uri="{FF2B5EF4-FFF2-40B4-BE49-F238E27FC236}">
                <a16:creationId xmlns:a16="http://schemas.microsoft.com/office/drawing/2014/main" id="{C5F7B07D-5C40-4920-A2F5-8D58F4B3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106738"/>
            <a:ext cx="262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根据</a:t>
            </a:r>
            <a:r>
              <a:rPr lang="en-US" altLang="zh-CN" sz="2800">
                <a:solidFill>
                  <a:srgbClr val="050507"/>
                </a:solidFill>
                <a:ea typeface="宋体" panose="02010600030101010101" pitchFamily="2" charset="-122"/>
              </a:rPr>
              <a:t>C-R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条件</a:t>
            </a:r>
            <a:r>
              <a:rPr lang="zh-CN" altLang="en-US" b="0">
                <a:ea typeface="宋体" panose="02010600030101010101" pitchFamily="2" charset="-122"/>
              </a:rPr>
              <a:t>，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62249" name="Object 9">
            <a:extLst>
              <a:ext uri="{FF2B5EF4-FFF2-40B4-BE49-F238E27FC236}">
                <a16:creationId xmlns:a16="http://schemas.microsoft.com/office/drawing/2014/main" id="{FAED3FD8-C8CF-4C8F-9102-2909ED1CB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3960813"/>
          <a:ext cx="4432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62" name="Equation" r:id="rId9" imgW="2323800" imgH="419040" progId="Equation.DSMT4">
                  <p:embed/>
                </p:oleObj>
              </mc:Choice>
              <mc:Fallback>
                <p:oleObj name="Equation" r:id="rId9" imgW="232380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960813"/>
                        <a:ext cx="44323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56" name="Text Box 16">
            <a:extLst>
              <a:ext uri="{FF2B5EF4-FFF2-40B4-BE49-F238E27FC236}">
                <a16:creationId xmlns:a16="http://schemas.microsoft.com/office/drawing/2014/main" id="{8D39E3C9-4A32-4135-98AF-0D3BE58A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1162257" name="Object 17">
            <a:extLst>
              <a:ext uri="{FF2B5EF4-FFF2-40B4-BE49-F238E27FC236}">
                <a16:creationId xmlns:a16="http://schemas.microsoft.com/office/drawing/2014/main" id="{35402D59-26D1-447C-A3E3-BA843BEB7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" y="5146675"/>
          <a:ext cx="70405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63" name="Equation" r:id="rId11" imgW="3733560" imgH="393480" progId="Equation.DSMT4">
                  <p:embed/>
                </p:oleObj>
              </mc:Choice>
              <mc:Fallback>
                <p:oleObj name="Equation" r:id="rId11" imgW="37335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146675"/>
                        <a:ext cx="704056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58" name="Line 18">
            <a:extLst>
              <a:ext uri="{FF2B5EF4-FFF2-40B4-BE49-F238E27FC236}">
                <a16:creationId xmlns:a16="http://schemas.microsoft.com/office/drawing/2014/main" id="{FAAA4DE0-E307-435E-AAFF-0EB7ED44E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813300"/>
            <a:ext cx="2209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48" grpId="0" autoUpdateAnimBg="0"/>
      <p:bldP spid="11622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3266" name="Object 2">
            <a:extLst>
              <a:ext uri="{FF2B5EF4-FFF2-40B4-BE49-F238E27FC236}">
                <a16:creationId xmlns:a16="http://schemas.microsoft.com/office/drawing/2014/main" id="{51128A15-C0C6-4427-845C-384622267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549275"/>
          <a:ext cx="70405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0" name="Equation" r:id="rId3" imgW="3733560" imgH="393480" progId="Equation.DSMT4">
                  <p:embed/>
                </p:oleObj>
              </mc:Choice>
              <mc:Fallback>
                <p:oleObj name="Equation" r:id="rId3" imgW="37335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49275"/>
                        <a:ext cx="7040563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67" name="Object 3">
            <a:extLst>
              <a:ext uri="{FF2B5EF4-FFF2-40B4-BE49-F238E27FC236}">
                <a16:creationId xmlns:a16="http://schemas.microsoft.com/office/drawing/2014/main" id="{575E2CE2-4850-44B7-88BB-79A4E268B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1335088"/>
          <a:ext cx="16922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1" name="Equation" r:id="rId5" imgW="977760" imgH="419040" progId="Equation.DSMT4">
                  <p:embed/>
                </p:oleObj>
              </mc:Choice>
              <mc:Fallback>
                <p:oleObj name="Equation" r:id="rId5" imgW="9777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335088"/>
                        <a:ext cx="169227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68" name="Object 4">
            <a:extLst>
              <a:ext uri="{FF2B5EF4-FFF2-40B4-BE49-F238E27FC236}">
                <a16:creationId xmlns:a16="http://schemas.microsoft.com/office/drawing/2014/main" id="{829DBB88-6E3C-496D-A434-0923EFCD7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2146300"/>
          <a:ext cx="1270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2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146300"/>
                        <a:ext cx="12700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78" name="Rectangle 14">
            <a:extLst>
              <a:ext uri="{FF2B5EF4-FFF2-40B4-BE49-F238E27FC236}">
                <a16:creationId xmlns:a16="http://schemas.microsoft.com/office/drawing/2014/main" id="{23C59295-8189-4132-AC14-C5384BB6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3277" name="Object 13">
            <a:extLst>
              <a:ext uri="{FF2B5EF4-FFF2-40B4-BE49-F238E27FC236}">
                <a16:creationId xmlns:a16="http://schemas.microsoft.com/office/drawing/2014/main" id="{0D700CB7-BB8C-423C-BD2A-902059D05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2540000"/>
          <a:ext cx="16748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3" name="Equation" r:id="rId9" imgW="1129810" imgH="393529" progId="Equation.DSMT4">
                  <p:embed/>
                </p:oleObj>
              </mc:Choice>
              <mc:Fallback>
                <p:oleObj name="Equation" r:id="rId9" imgW="1129810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540000"/>
                        <a:ext cx="167481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80" name="Rectangle 16">
            <a:extLst>
              <a:ext uri="{FF2B5EF4-FFF2-40B4-BE49-F238E27FC236}">
                <a16:creationId xmlns:a16="http://schemas.microsoft.com/office/drawing/2014/main" id="{3FEFD7A1-897B-4285-A399-C216AAD1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3279" name="Object 15">
            <a:extLst>
              <a:ext uri="{FF2B5EF4-FFF2-40B4-BE49-F238E27FC236}">
                <a16:creationId xmlns:a16="http://schemas.microsoft.com/office/drawing/2014/main" id="{5CFF8F3E-590D-43D9-AFD2-87EB60105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3054350"/>
          <a:ext cx="24526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4" name="Equation" r:id="rId11" imgW="1650960" imgH="393480" progId="Equation.DSMT4">
                  <p:embed/>
                </p:oleObj>
              </mc:Choice>
              <mc:Fallback>
                <p:oleObj name="Equation" r:id="rId11" imgW="165096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054350"/>
                        <a:ext cx="245268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81" name="Object 17">
            <a:extLst>
              <a:ext uri="{FF2B5EF4-FFF2-40B4-BE49-F238E27FC236}">
                <a16:creationId xmlns:a16="http://schemas.microsoft.com/office/drawing/2014/main" id="{78A57BCF-ED34-4B22-8916-D36AA977D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3652838"/>
          <a:ext cx="445135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5" name="Equation" r:id="rId13" imgW="3238200" imgH="1206360" progId="Equation.DSMT4">
                  <p:embed/>
                </p:oleObj>
              </mc:Choice>
              <mc:Fallback>
                <p:oleObj name="Equation" r:id="rId13" imgW="3238200" imgH="1206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652838"/>
                        <a:ext cx="4451350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83" name="Rectangle 19">
            <a:extLst>
              <a:ext uri="{FF2B5EF4-FFF2-40B4-BE49-F238E27FC236}">
                <a16:creationId xmlns:a16="http://schemas.microsoft.com/office/drawing/2014/main" id="{C6E36F79-0108-472F-B01F-5FC48243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3282" name="Object 18">
            <a:extLst>
              <a:ext uri="{FF2B5EF4-FFF2-40B4-BE49-F238E27FC236}">
                <a16:creationId xmlns:a16="http://schemas.microsoft.com/office/drawing/2014/main" id="{9904369B-EE7C-4D45-97CF-255D9B4EE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5454650"/>
          <a:ext cx="9477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6" name="Equation" r:id="rId15" imgW="685800" imgH="203200" progId="Equation.DSMT4">
                  <p:embed/>
                </p:oleObj>
              </mc:Choice>
              <mc:Fallback>
                <p:oleObj name="Equation" r:id="rId15" imgW="6858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454650"/>
                        <a:ext cx="947737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84" name="Object 20">
            <a:extLst>
              <a:ext uri="{FF2B5EF4-FFF2-40B4-BE49-F238E27FC236}">
                <a16:creationId xmlns:a16="http://schemas.microsoft.com/office/drawing/2014/main" id="{79D32D87-3FBA-4ED7-B4F3-6F4C08428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5426075"/>
          <a:ext cx="9445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7" name="Equation" r:id="rId17" imgW="507780" imgH="177723" progId="Equation.DSMT4">
                  <p:embed/>
                </p:oleObj>
              </mc:Choice>
              <mc:Fallback>
                <p:oleObj name="Equation" r:id="rId17" imgW="507780" imgH="17772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5426075"/>
                        <a:ext cx="944563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3287" name="Rectangle 23">
            <a:extLst>
              <a:ext uri="{FF2B5EF4-FFF2-40B4-BE49-F238E27FC236}">
                <a16:creationId xmlns:a16="http://schemas.microsoft.com/office/drawing/2014/main" id="{034433FF-E94B-4E48-BC69-B3D307A4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63286" name="Object 22">
            <a:extLst>
              <a:ext uri="{FF2B5EF4-FFF2-40B4-BE49-F238E27FC236}">
                <a16:creationId xmlns:a16="http://schemas.microsoft.com/office/drawing/2014/main" id="{504AD5E8-7E6B-415B-BF91-DAA465277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4475" y="5919788"/>
          <a:ext cx="1709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8" name="Equation" r:id="rId19" imgW="1066337" imgH="393529" progId="Equation.DSMT4">
                  <p:embed/>
                </p:oleObj>
              </mc:Choice>
              <mc:Fallback>
                <p:oleObj name="Equation" r:id="rId19" imgW="1066337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919788"/>
                        <a:ext cx="1709738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3289" name="Object 25">
            <a:extLst>
              <a:ext uri="{FF2B5EF4-FFF2-40B4-BE49-F238E27FC236}">
                <a16:creationId xmlns:a16="http://schemas.microsoft.com/office/drawing/2014/main" id="{D9AE9594-E6AA-4EED-AFF2-2DFFA7F83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8175" y="1458913"/>
          <a:ext cx="15748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99" name="Equation" r:id="rId21" imgW="825480" imgH="838080" progId="Equation.DSMT4">
                  <p:embed/>
                </p:oleObj>
              </mc:Choice>
              <mc:Fallback>
                <p:oleObj name="Equation" r:id="rId21" imgW="825480" imgH="8380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1458913"/>
                        <a:ext cx="1574800" cy="16065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274" name="Group 2">
            <a:extLst>
              <a:ext uri="{FF2B5EF4-FFF2-40B4-BE49-F238E27FC236}">
                <a16:creationId xmlns:a16="http://schemas.microsoft.com/office/drawing/2014/main" id="{99ABAE05-1D67-4BAE-A58F-F580F97E4D5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27038"/>
            <a:ext cx="8839200" cy="1368425"/>
            <a:chOff x="192" y="269"/>
            <a:chExt cx="5568" cy="862"/>
          </a:xfrm>
        </p:grpSpPr>
        <p:sp>
          <p:nvSpPr>
            <p:cNvPr id="1206275" name="Text Box 3">
              <a:extLst>
                <a:ext uri="{FF2B5EF4-FFF2-40B4-BE49-F238E27FC236}">
                  <a16:creationId xmlns:a16="http://schemas.microsoft.com/office/drawing/2014/main" id="{86336B86-400F-4F01-ABD2-BC4D86F8B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78"/>
              <a:ext cx="55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50507"/>
                  </a:solidFill>
                  <a:ea typeface="宋体" panose="02010600030101010101" pitchFamily="2" charset="-122"/>
                </a:rPr>
                <a:t>4</a:t>
              </a: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：已知解析函数</a:t>
              </a:r>
              <a:r>
                <a:rPr lang="zh-CN" altLang="en-US">
                  <a:solidFill>
                    <a:srgbClr val="050507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solidFill>
                    <a:srgbClr val="050507"/>
                  </a:solidFill>
                  <a:ea typeface="宋体" panose="02010600030101010101" pitchFamily="2" charset="-122"/>
                </a:rPr>
                <a:t>f </a:t>
              </a:r>
              <a:r>
                <a:rPr lang="en-US" altLang="zh-CN">
                  <a:solidFill>
                    <a:srgbClr val="050507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50507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>
                  <a:solidFill>
                    <a:srgbClr val="050507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的虚部                         ，</a:t>
              </a: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50507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求实部       和这个解析函数 </a:t>
              </a:r>
              <a:r>
                <a:rPr lang="en-US" altLang="zh-CN" i="1">
                  <a:solidFill>
                    <a:srgbClr val="050507"/>
                  </a:solidFill>
                  <a:ea typeface="宋体" panose="02010600030101010101" pitchFamily="2" charset="-122"/>
                </a:rPr>
                <a:t>f </a:t>
              </a:r>
              <a:r>
                <a:rPr lang="en-US" altLang="zh-CN">
                  <a:solidFill>
                    <a:srgbClr val="050507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050507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>
                  <a:solidFill>
                    <a:srgbClr val="050507"/>
                  </a:solidFill>
                  <a:ea typeface="宋体" panose="02010600030101010101" pitchFamily="2" charset="-122"/>
                </a:rPr>
                <a:t>) </a:t>
              </a:r>
              <a:r>
                <a:rPr lang="zh-CN" altLang="en-US">
                  <a:solidFill>
                    <a:srgbClr val="050507"/>
                  </a:solidFill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1206276" name="Object 4">
              <a:extLst>
                <a:ext uri="{FF2B5EF4-FFF2-40B4-BE49-F238E27FC236}">
                  <a16:creationId xmlns:a16="http://schemas.microsoft.com/office/drawing/2014/main" id="{9BA9CBAB-340E-4389-9667-2F206F5CD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69"/>
            <a:ext cx="2352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289" r:id="rId3" imgW="1637589" imgH="317362" progId="Equation.DSMT4">
                    <p:embed/>
                  </p:oleObj>
                </mc:Choice>
                <mc:Fallback>
                  <p:oleObj r:id="rId3" imgW="1637589" imgH="31736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9"/>
                          <a:ext cx="2352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6277" name="Object 5">
              <a:extLst>
                <a:ext uri="{FF2B5EF4-FFF2-40B4-BE49-F238E27FC236}">
                  <a16:creationId xmlns:a16="http://schemas.microsoft.com/office/drawing/2014/main" id="{1735B141-8452-4598-BE7F-416A1CC57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1" y="837"/>
            <a:ext cx="67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290" r:id="rId5" imgW="457002" imgH="203112" progId="Equation.DSMT4">
                    <p:embed/>
                  </p:oleObj>
                </mc:Choice>
                <mc:Fallback>
                  <p:oleObj r:id="rId5" imgW="457002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837"/>
                          <a:ext cx="67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6278" name="Text Box 6">
            <a:extLst>
              <a:ext uri="{FF2B5EF4-FFF2-40B4-BE49-F238E27FC236}">
                <a16:creationId xmlns:a16="http://schemas.microsoft.com/office/drawing/2014/main" id="{93DAAF8A-F7C1-4A44-ACB8-7D10F989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3089275"/>
            <a:ext cx="103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1206279" name="Text Box 7">
            <a:extLst>
              <a:ext uri="{FF2B5EF4-FFF2-40B4-BE49-F238E27FC236}">
                <a16:creationId xmlns:a16="http://schemas.microsoft.com/office/drawing/2014/main" id="{74CBB95C-BABA-4928-9AE4-8692F48E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1962150"/>
            <a:ext cx="8001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50507"/>
                </a:solidFill>
              </a:rPr>
              <a:t>提示：</a:t>
            </a:r>
            <a:r>
              <a:rPr lang="zh-CN" altLang="en-US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当给定的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u</a:t>
            </a:r>
            <a:r>
              <a:rPr lang="en-US" altLang="zh-CN" i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v</a:t>
            </a:r>
            <a:r>
              <a:rPr lang="en-US" altLang="zh-CN" i="1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中含有因子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x</a:t>
            </a:r>
            <a:r>
              <a:rPr lang="en-US" altLang="zh-CN" baseline="30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+y</a:t>
            </a:r>
            <a:r>
              <a:rPr lang="en-US" altLang="zh-CN" baseline="30000">
                <a:solidFill>
                  <a:srgbClr val="FF00FF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，这种情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zh-CN" altLang="en-US" sz="80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况下采用极坐标处理比较方便</a:t>
            </a:r>
            <a:r>
              <a:rPr lang="zh-CN" altLang="en-US">
                <a:solidFill>
                  <a:srgbClr val="05050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206280" name="Group 8">
            <a:extLst>
              <a:ext uri="{FF2B5EF4-FFF2-40B4-BE49-F238E27FC236}">
                <a16:creationId xmlns:a16="http://schemas.microsoft.com/office/drawing/2014/main" id="{540053F6-AFB2-4B48-BC94-50D3031BAFAC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2455863"/>
            <a:ext cx="2787650" cy="519112"/>
            <a:chOff x="3027" y="1547"/>
            <a:chExt cx="1756" cy="327"/>
          </a:xfrm>
        </p:grpSpPr>
        <p:sp>
          <p:nvSpPr>
            <p:cNvPr id="1206281" name="Text Box 9">
              <a:extLst>
                <a:ext uri="{FF2B5EF4-FFF2-40B4-BE49-F238E27FC236}">
                  <a16:creationId xmlns:a16="http://schemas.microsoft.com/office/drawing/2014/main" id="{D528E4D7-2791-45B3-B676-9B64B8220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1547"/>
              <a:ext cx="1756" cy="3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即令</a:t>
              </a:r>
              <a:r>
                <a:rPr lang="zh-CN" altLang="en-US" sz="2800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</a:t>
              </a:r>
              <a:r>
                <a:rPr lang="zh-CN" altLang="en-US">
                  <a:solidFill>
                    <a:srgbClr val="050507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zh-CN" altLang="en-US" sz="2800" b="0">
                  <a:solidFill>
                    <a:srgbClr val="050507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06282" name="Object 10">
              <a:extLst>
                <a:ext uri="{FF2B5EF4-FFF2-40B4-BE49-F238E27FC236}">
                  <a16:creationId xmlns:a16="http://schemas.microsoft.com/office/drawing/2014/main" id="{16F00A0C-24D1-43F2-A119-F37D0F0EF0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1" y="1570"/>
            <a:ext cx="100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291" r:id="rId7" imgW="838200" imgH="228600" progId="Equation.DSMT4">
                    <p:embed/>
                  </p:oleObj>
                </mc:Choice>
                <mc:Fallback>
                  <p:oleObj r:id="rId7" imgW="8382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1570"/>
                          <a:ext cx="1008" cy="275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6283" name="Object 11">
            <a:extLst>
              <a:ext uri="{FF2B5EF4-FFF2-40B4-BE49-F238E27FC236}">
                <a16:creationId xmlns:a16="http://schemas.microsoft.com/office/drawing/2014/main" id="{35B87E36-6E81-44C7-897A-7474F5404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3" y="3673475"/>
          <a:ext cx="3124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92" r:id="rId9" imgW="1396394" imgH="317362" progId="Equation.DSMT4">
                  <p:embed/>
                </p:oleObj>
              </mc:Choice>
              <mc:Fallback>
                <p:oleObj r:id="rId9" imgW="1396394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673475"/>
                        <a:ext cx="31242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284" name="Object 12">
            <a:extLst>
              <a:ext uri="{FF2B5EF4-FFF2-40B4-BE49-F238E27FC236}">
                <a16:creationId xmlns:a16="http://schemas.microsoft.com/office/drawing/2014/main" id="{0FC24BFC-38FE-4856-87C3-8FCC07465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4587875"/>
          <a:ext cx="2514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93" r:id="rId11" imgW="1091726" imgH="253890" progId="Equation.DSMT4">
                  <p:embed/>
                </p:oleObj>
              </mc:Choice>
              <mc:Fallback>
                <p:oleObj r:id="rId11" imgW="1091726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587875"/>
                        <a:ext cx="2514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285" name="Object 13">
            <a:extLst>
              <a:ext uri="{FF2B5EF4-FFF2-40B4-BE49-F238E27FC236}">
                <a16:creationId xmlns:a16="http://schemas.microsoft.com/office/drawing/2014/main" id="{DAB340BF-BA03-4E34-B9BA-EDDFD5216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963" y="5426075"/>
          <a:ext cx="2590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94" r:id="rId13" imgW="1002865" imgH="253890" progId="Equation.DSMT4">
                  <p:embed/>
                </p:oleObj>
              </mc:Choice>
              <mc:Fallback>
                <p:oleObj r:id="rId13" imgW="1002865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426075"/>
                        <a:ext cx="25908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286" name="Object 14">
            <a:extLst>
              <a:ext uri="{FF2B5EF4-FFF2-40B4-BE49-F238E27FC236}">
                <a16:creationId xmlns:a16="http://schemas.microsoft.com/office/drawing/2014/main" id="{101B6FB0-9B05-48EA-B71F-39A961748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7788" y="3573463"/>
          <a:ext cx="22098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95" r:id="rId15" imgW="965200" imgH="444500" progId="Equation.DSMT4">
                  <p:embed/>
                </p:oleObj>
              </mc:Choice>
              <mc:Fallback>
                <p:oleObj r:id="rId15" imgW="9652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3573463"/>
                        <a:ext cx="22098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6287" name="Object 15">
            <a:extLst>
              <a:ext uri="{FF2B5EF4-FFF2-40B4-BE49-F238E27FC236}">
                <a16:creationId xmlns:a16="http://schemas.microsoft.com/office/drawing/2014/main" id="{4DDC0635-3DF9-4A11-8E07-06EF23884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4791075"/>
          <a:ext cx="220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296" r:id="rId17" imgW="812447" imgH="393529" progId="Equation.DSMT4">
                  <p:embed/>
                </p:oleObj>
              </mc:Choice>
              <mc:Fallback>
                <p:oleObj r:id="rId17" imgW="812447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4791075"/>
                        <a:ext cx="2209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6288" name="Line 16">
            <a:extLst>
              <a:ext uri="{FF2B5EF4-FFF2-40B4-BE49-F238E27FC236}">
                <a16:creationId xmlns:a16="http://schemas.microsoft.com/office/drawing/2014/main" id="{0BBD081B-5698-4370-A172-A6994077B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90888"/>
            <a:ext cx="0" cy="307975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0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0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8" grpId="0" autoUpdateAnimBg="0"/>
      <p:bldP spid="12062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7298" name="Object 2">
            <a:extLst>
              <a:ext uri="{FF2B5EF4-FFF2-40B4-BE49-F238E27FC236}">
                <a16:creationId xmlns:a16="http://schemas.microsoft.com/office/drawing/2014/main" id="{7597A774-5B30-4030-BF82-75323B6A2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04800"/>
          <a:ext cx="245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0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"/>
                        <a:ext cx="2451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299" name="Object 3">
            <a:extLst>
              <a:ext uri="{FF2B5EF4-FFF2-40B4-BE49-F238E27FC236}">
                <a16:creationId xmlns:a16="http://schemas.microsoft.com/office/drawing/2014/main" id="{4802E545-CEAB-4A5D-B6B8-7CA5B56F3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23988"/>
          <a:ext cx="304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1" r:id="rId5" imgW="1371600" imgH="457200" progId="Equation.DSMT4">
                  <p:embed/>
                </p:oleObj>
              </mc:Choice>
              <mc:Fallback>
                <p:oleObj r:id="rId5" imgW="1371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23988"/>
                        <a:ext cx="3048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0" name="Object 4">
            <a:extLst>
              <a:ext uri="{FF2B5EF4-FFF2-40B4-BE49-F238E27FC236}">
                <a16:creationId xmlns:a16="http://schemas.microsoft.com/office/drawing/2014/main" id="{4D7C39C8-3D8D-4752-9DCC-B5E2AEBC9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371600"/>
          <a:ext cx="20574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2" r:id="rId7" imgW="838200" imgH="469900" progId="Equation.DSMT4">
                  <p:embed/>
                </p:oleObj>
              </mc:Choice>
              <mc:Fallback>
                <p:oleObj r:id="rId7" imgW="8382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71600"/>
                        <a:ext cx="20574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1" name="Object 5">
            <a:extLst>
              <a:ext uri="{FF2B5EF4-FFF2-40B4-BE49-F238E27FC236}">
                <a16:creationId xmlns:a16="http://schemas.microsoft.com/office/drawing/2014/main" id="{F2C28D62-5B33-4863-BAEE-E5E247669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70200"/>
          <a:ext cx="2971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3" r:id="rId9" imgW="1320227" imgH="418918" progId="Equation.DSMT4">
                  <p:embed/>
                </p:oleObj>
              </mc:Choice>
              <mc:Fallback>
                <p:oleObj r:id="rId9" imgW="1320227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70200"/>
                        <a:ext cx="29718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2" name="Object 6">
            <a:extLst>
              <a:ext uri="{FF2B5EF4-FFF2-40B4-BE49-F238E27FC236}">
                <a16:creationId xmlns:a16="http://schemas.microsoft.com/office/drawing/2014/main" id="{292E06D9-5FCD-4A51-8C77-287934FCE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794000"/>
          <a:ext cx="1752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4" r:id="rId11" imgW="774364" imgH="444307" progId="Equation.DSMT4">
                  <p:embed/>
                </p:oleObj>
              </mc:Choice>
              <mc:Fallback>
                <p:oleObj r:id="rId11" imgW="774364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94000"/>
                        <a:ext cx="17526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3" name="Object 7">
            <a:extLst>
              <a:ext uri="{FF2B5EF4-FFF2-40B4-BE49-F238E27FC236}">
                <a16:creationId xmlns:a16="http://schemas.microsoft.com/office/drawing/2014/main" id="{B3AD2E05-D3F2-4531-90EE-AD5F47990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133600"/>
          <a:ext cx="20574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5" r:id="rId13" imgW="939800" imgH="889000" progId="Equation.DSMT4">
                  <p:embed/>
                </p:oleObj>
              </mc:Choice>
              <mc:Fallback>
                <p:oleObj r:id="rId13" imgW="9398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133600"/>
                        <a:ext cx="2057400" cy="19319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4" name="Object 8">
            <a:extLst>
              <a:ext uri="{FF2B5EF4-FFF2-40B4-BE49-F238E27FC236}">
                <a16:creationId xmlns:a16="http://schemas.microsoft.com/office/drawing/2014/main" id="{3001600A-A2A3-484B-A643-DEB930393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343400"/>
          <a:ext cx="1676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6" r:id="rId15" imgW="761669" imgH="418918" progId="Equation.DSMT4">
                  <p:embed/>
                </p:oleObj>
              </mc:Choice>
              <mc:Fallback>
                <p:oleObj r:id="rId15" imgW="761669" imgH="4189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16764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5" name="Object 9">
            <a:extLst>
              <a:ext uri="{FF2B5EF4-FFF2-40B4-BE49-F238E27FC236}">
                <a16:creationId xmlns:a16="http://schemas.microsoft.com/office/drawing/2014/main" id="{905F2553-5C3E-460A-A6C0-14E5B2436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67200"/>
          <a:ext cx="2209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7" r:id="rId17" imgW="990600" imgH="457200" progId="Equation.DSMT4">
                  <p:embed/>
                </p:oleObj>
              </mc:Choice>
              <mc:Fallback>
                <p:oleObj r:id="rId17" imgW="990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209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6" name="Object 10">
            <a:extLst>
              <a:ext uri="{FF2B5EF4-FFF2-40B4-BE49-F238E27FC236}">
                <a16:creationId xmlns:a16="http://schemas.microsoft.com/office/drawing/2014/main" id="{689BBC50-C45D-43C6-8063-190E5F4FE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51325"/>
          <a:ext cx="1828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8" r:id="rId19" imgW="850531" imgH="469696" progId="Equation.DSMT4">
                  <p:embed/>
                </p:oleObj>
              </mc:Choice>
              <mc:Fallback>
                <p:oleObj r:id="rId19" imgW="850531" imgH="46969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51325"/>
                        <a:ext cx="18288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7" name="Object 11">
            <a:extLst>
              <a:ext uri="{FF2B5EF4-FFF2-40B4-BE49-F238E27FC236}">
                <a16:creationId xmlns:a16="http://schemas.microsoft.com/office/drawing/2014/main" id="{F7E92AE8-60F9-4D3A-9501-6710278CD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627688"/>
          <a:ext cx="1828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19" name="Equation" r:id="rId21" imgW="825500" imgH="419100" progId="Equation.DSMT4">
                  <p:embed/>
                </p:oleObj>
              </mc:Choice>
              <mc:Fallback>
                <p:oleObj name="Equation" r:id="rId21" imgW="8255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27688"/>
                        <a:ext cx="18288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8" name="Object 12">
            <a:extLst>
              <a:ext uri="{FF2B5EF4-FFF2-40B4-BE49-F238E27FC236}">
                <a16:creationId xmlns:a16="http://schemas.microsoft.com/office/drawing/2014/main" id="{60EB1432-0FF4-4E0F-B83A-BA5B47FE2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597525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0" name="Equation" r:id="rId23" imgW="1117600" imgH="469900" progId="Equation.DSMT4">
                  <p:embed/>
                </p:oleObj>
              </mc:Choice>
              <mc:Fallback>
                <p:oleObj name="Equation" r:id="rId23" imgW="11176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97525"/>
                        <a:ext cx="22860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9" name="Object 13">
            <a:extLst>
              <a:ext uri="{FF2B5EF4-FFF2-40B4-BE49-F238E27FC236}">
                <a16:creationId xmlns:a16="http://schemas.microsoft.com/office/drawing/2014/main" id="{8C203063-58FC-44F4-B004-05EC04F64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507038"/>
          <a:ext cx="198120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1" name="Equation" r:id="rId25" imgW="850531" imgH="444307" progId="Equation.DSMT4">
                  <p:embed/>
                </p:oleObj>
              </mc:Choice>
              <mc:Fallback>
                <p:oleObj name="Equation" r:id="rId25" imgW="850531" imgH="44430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07038"/>
                        <a:ext cx="1981200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22" name="Object 2">
            <a:extLst>
              <a:ext uri="{FF2B5EF4-FFF2-40B4-BE49-F238E27FC236}">
                <a16:creationId xmlns:a16="http://schemas.microsoft.com/office/drawing/2014/main" id="{E9297A0D-65BE-4914-9759-A5787D83B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25475"/>
          <a:ext cx="24828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8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25475"/>
                        <a:ext cx="248285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23" name="Text Box 3">
            <a:extLst>
              <a:ext uri="{FF2B5EF4-FFF2-40B4-BE49-F238E27FC236}">
                <a16:creationId xmlns:a16="http://schemas.microsoft.com/office/drawing/2014/main" id="{C050EF90-D803-4207-9897-B352F6BB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74850"/>
            <a:ext cx="675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将上面第二式对 </a:t>
            </a:r>
            <a:r>
              <a:rPr lang="zh-CN" altLang="en-US" sz="2800" i="1">
                <a:solidFill>
                  <a:srgbClr val="050507"/>
                </a:solidFill>
                <a:ea typeface="宋体" panose="02010600030101010101" pitchFamily="2" charset="-122"/>
              </a:rPr>
              <a:t> 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积分， </a:t>
            </a:r>
            <a:r>
              <a:rPr lang="zh-CN" altLang="en-US" sz="2800" i="1">
                <a:solidFill>
                  <a:srgbClr val="050507"/>
                </a:solidFill>
                <a:ea typeface="宋体" panose="02010600030101010101" pitchFamily="2" charset="-122"/>
              </a:rPr>
              <a:t>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 视作参数，有 </a:t>
            </a:r>
          </a:p>
        </p:txBody>
      </p:sp>
      <p:graphicFrame>
        <p:nvGraphicFramePr>
          <p:cNvPr id="1208324" name="Object 4">
            <a:extLst>
              <a:ext uri="{FF2B5EF4-FFF2-40B4-BE49-F238E27FC236}">
                <a16:creationId xmlns:a16="http://schemas.microsoft.com/office/drawing/2014/main" id="{11EF1ACF-3D07-41DD-B053-675B7BB44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590800"/>
          <a:ext cx="2795588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9" name="Equation" r:id="rId5" imgW="1218960" imgH="419040" progId="Equation.DSMT4">
                  <p:embed/>
                </p:oleObj>
              </mc:Choice>
              <mc:Fallback>
                <p:oleObj name="Equation" r:id="rId5" imgW="12189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2795588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5" name="Object 5">
            <a:extLst>
              <a:ext uri="{FF2B5EF4-FFF2-40B4-BE49-F238E27FC236}">
                <a16:creationId xmlns:a16="http://schemas.microsoft.com/office/drawing/2014/main" id="{F0E7F8D3-139C-43C3-B197-2155DD527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581400"/>
          <a:ext cx="38750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0" name="Equation" r:id="rId7" imgW="1574640" imgH="444240" progId="Equation.DSMT4">
                  <p:embed/>
                </p:oleObj>
              </mc:Choice>
              <mc:Fallback>
                <p:oleObj name="Equation" r:id="rId7" imgW="157464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3875088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6" name="Object 6">
            <a:extLst>
              <a:ext uri="{FF2B5EF4-FFF2-40B4-BE49-F238E27FC236}">
                <a16:creationId xmlns:a16="http://schemas.microsoft.com/office/drawing/2014/main" id="{836EFE23-B767-4E9A-98DD-7A9D2239E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24400"/>
          <a:ext cx="3813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1" name="Equation" r:id="rId9" imgW="1549080" imgH="444240" progId="Equation.DSMT4">
                  <p:embed/>
                </p:oleObj>
              </mc:Choice>
              <mc:Fallback>
                <p:oleObj name="Equation" r:id="rId9" imgW="1549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381317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7" name="Object 7">
            <a:extLst>
              <a:ext uri="{FF2B5EF4-FFF2-40B4-BE49-F238E27FC236}">
                <a16:creationId xmlns:a16="http://schemas.microsoft.com/office/drawing/2014/main" id="{CDC8C42E-7D2E-4EBB-A3EF-29E13EECD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5770563"/>
          <a:ext cx="28575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2" name="Equation" r:id="rId11" imgW="1269720" imgH="393480" progId="Equation.DSMT4">
                  <p:embed/>
                </p:oleObj>
              </mc:Choice>
              <mc:Fallback>
                <p:oleObj name="Equation" r:id="rId11" imgW="126972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770563"/>
                        <a:ext cx="28575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28" name="Line 8">
            <a:extLst>
              <a:ext uri="{FF2B5EF4-FFF2-40B4-BE49-F238E27FC236}">
                <a16:creationId xmlns:a16="http://schemas.microsoft.com/office/drawing/2014/main" id="{015B63A8-EBDB-475A-91E3-634CB767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43200"/>
            <a:ext cx="0" cy="3908425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08329" name="Group 9">
            <a:extLst>
              <a:ext uri="{FF2B5EF4-FFF2-40B4-BE49-F238E27FC236}">
                <a16:creationId xmlns:a16="http://schemas.microsoft.com/office/drawing/2014/main" id="{BE9F13E5-3E70-4D0F-A2AE-0181527871F5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2833688"/>
            <a:ext cx="4264025" cy="519112"/>
            <a:chOff x="2784" y="1680"/>
            <a:chExt cx="2686" cy="327"/>
          </a:xfrm>
        </p:grpSpPr>
        <p:sp>
          <p:nvSpPr>
            <p:cNvPr id="1208330" name="Text Box 10">
              <a:extLst>
                <a:ext uri="{FF2B5EF4-FFF2-40B4-BE49-F238E27FC236}">
                  <a16:creationId xmlns:a16="http://schemas.microsoft.com/office/drawing/2014/main" id="{10696C0F-C863-4789-89B2-72AEE283E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2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50507"/>
                  </a:solidFill>
                  <a:ea typeface="宋体" panose="02010600030101010101" pitchFamily="2" charset="-122"/>
                </a:rPr>
                <a:t>其中            为 </a:t>
              </a:r>
              <a:r>
                <a:rPr lang="zh-CN" altLang="en-US" i="1">
                  <a:solidFill>
                    <a:srgbClr val="050507"/>
                  </a:solidFill>
                  <a:ea typeface="宋体" panose="02010600030101010101" pitchFamily="2" charset="-122"/>
                </a:rPr>
                <a:t></a:t>
              </a:r>
              <a:r>
                <a:rPr lang="zh-CN" altLang="en-US">
                  <a:solidFill>
                    <a:srgbClr val="050507"/>
                  </a:solidFill>
                  <a:ea typeface="宋体" panose="02010600030101010101" pitchFamily="2" charset="-122"/>
                </a:rPr>
                <a:t> 的任意函数。</a:t>
              </a:r>
              <a:r>
                <a:rPr lang="zh-CN" altLang="en-US" sz="2800">
                  <a:solidFill>
                    <a:srgbClr val="050507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08331" name="Object 11">
              <a:extLst>
                <a:ext uri="{FF2B5EF4-FFF2-40B4-BE49-F238E27FC236}">
                  <a16:creationId xmlns:a16="http://schemas.microsoft.com/office/drawing/2014/main" id="{163F5854-8F96-492D-B7B0-B7698776FA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702"/>
            <a:ext cx="5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343"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02"/>
                          <a:ext cx="528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332" name="Text Box 12">
            <a:extLst>
              <a:ext uri="{FF2B5EF4-FFF2-40B4-BE49-F238E27FC236}">
                <a16:creationId xmlns:a16="http://schemas.microsoft.com/office/drawing/2014/main" id="{7A224AE7-80AD-43BF-B160-48A65A16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05200"/>
            <a:ext cx="375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将上式两边对</a:t>
            </a:r>
            <a:r>
              <a:rPr lang="zh-CN" altLang="en-US" sz="2800" i="1">
                <a:solidFill>
                  <a:srgbClr val="050507"/>
                </a:solidFill>
                <a:ea typeface="宋体" panose="02010600030101010101" pitchFamily="2" charset="-122"/>
              </a:rPr>
              <a:t> </a:t>
            </a:r>
            <a:r>
              <a:rPr lang="zh-CN" altLang="en-US" sz="2800">
                <a:solidFill>
                  <a:srgbClr val="050507"/>
                </a:solidFill>
                <a:ea typeface="宋体" panose="02010600030101010101" pitchFamily="2" charset="-122"/>
              </a:rPr>
              <a:t>求导，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08333" name="Object 13">
            <a:extLst>
              <a:ext uri="{FF2B5EF4-FFF2-40B4-BE49-F238E27FC236}">
                <a16:creationId xmlns:a16="http://schemas.microsoft.com/office/drawing/2014/main" id="{CF2368AA-73C6-40DE-B77C-EAD4D1401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8" y="4267200"/>
          <a:ext cx="34083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4" name="Equation" r:id="rId15" imgW="1549080" imgH="469800" progId="Equation.DSMT4">
                  <p:embed/>
                </p:oleObj>
              </mc:Choice>
              <mc:Fallback>
                <p:oleObj name="Equation" r:id="rId15" imgW="154908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267200"/>
                        <a:ext cx="340836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34" name="Object 14">
            <a:extLst>
              <a:ext uri="{FF2B5EF4-FFF2-40B4-BE49-F238E27FC236}">
                <a16:creationId xmlns:a16="http://schemas.microsoft.com/office/drawing/2014/main" id="{3AC8EFB7-E66F-4415-AC64-E9C863270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5334000"/>
          <a:ext cx="18018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5" name="Equation" r:id="rId17" imgW="838080" imgH="469800" progId="Equation.DSMT4">
                  <p:embed/>
                </p:oleObj>
              </mc:Choice>
              <mc:Fallback>
                <p:oleObj name="Equation" r:id="rId17" imgW="83808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5334000"/>
                        <a:ext cx="18018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5" name="Rectangle 15">
            <a:extLst>
              <a:ext uri="{FF2B5EF4-FFF2-40B4-BE49-F238E27FC236}">
                <a16:creationId xmlns:a16="http://schemas.microsoft.com/office/drawing/2014/main" id="{F8125E36-860F-4495-AAE3-972514D0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1975"/>
            <a:ext cx="2514600" cy="1066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336" name="Object 16">
            <a:extLst>
              <a:ext uri="{FF2B5EF4-FFF2-40B4-BE49-F238E27FC236}">
                <a16:creationId xmlns:a16="http://schemas.microsoft.com/office/drawing/2014/main" id="{B6F02162-907B-4386-9A69-65B02BC3E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25475"/>
          <a:ext cx="2293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6" name="Equation" r:id="rId19" imgW="1066680" imgH="469800" progId="Equation.DSMT4">
                  <p:embed/>
                </p:oleObj>
              </mc:Choice>
              <mc:Fallback>
                <p:oleObj name="Equation" r:id="rId19" imgW="106668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25475"/>
                        <a:ext cx="229393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37" name="Line 17">
            <a:extLst>
              <a:ext uri="{FF2B5EF4-FFF2-40B4-BE49-F238E27FC236}">
                <a16:creationId xmlns:a16="http://schemas.microsoft.com/office/drawing/2014/main" id="{1C777977-4231-43AF-94E9-FFFB1A41C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18034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0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20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3" grpId="0" autoUpdateAnimBg="0"/>
      <p:bldP spid="120833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346" name="Object 2">
            <a:extLst>
              <a:ext uri="{FF2B5EF4-FFF2-40B4-BE49-F238E27FC236}">
                <a16:creationId xmlns:a16="http://schemas.microsoft.com/office/drawing/2014/main" id="{083AA2EE-DB00-45B0-8CCD-3223BF4D8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381000"/>
          <a:ext cx="34083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7" name="Equation" r:id="rId3" imgW="1549080" imgH="469800" progId="Equation.DSMT4">
                  <p:embed/>
                </p:oleObj>
              </mc:Choice>
              <mc:Fallback>
                <p:oleObj name="Equation" r:id="rId3" imgW="1549080" imgH="46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81000"/>
                        <a:ext cx="340836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47" name="Object 3">
            <a:extLst>
              <a:ext uri="{FF2B5EF4-FFF2-40B4-BE49-F238E27FC236}">
                <a16:creationId xmlns:a16="http://schemas.microsoft.com/office/drawing/2014/main" id="{2CF2133A-6E83-4CCF-9CD2-8D0B5024B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1863" y="1447800"/>
          <a:ext cx="18018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8" name="Equation" r:id="rId5" imgW="838080" imgH="469800" progId="Equation.DSMT4">
                  <p:embed/>
                </p:oleObj>
              </mc:Choice>
              <mc:Fallback>
                <p:oleObj name="Equation" r:id="rId5" imgW="8380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1447800"/>
                        <a:ext cx="18018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48" name="Object 4">
            <a:extLst>
              <a:ext uri="{FF2B5EF4-FFF2-40B4-BE49-F238E27FC236}">
                <a16:creationId xmlns:a16="http://schemas.microsoft.com/office/drawing/2014/main" id="{628B8134-B669-4893-A06B-BB85DB659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1620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9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1620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49" name="Object 5">
            <a:extLst>
              <a:ext uri="{FF2B5EF4-FFF2-40B4-BE49-F238E27FC236}">
                <a16:creationId xmlns:a16="http://schemas.microsoft.com/office/drawing/2014/main" id="{EB9C8B73-5723-4B70-8399-A5F3282F6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3657600"/>
          <a:ext cx="1368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0" name="Equation" r:id="rId9" imgW="622080" imgH="203040" progId="Equation.DSMT4">
                  <p:embed/>
                </p:oleObj>
              </mc:Choice>
              <mc:Fallback>
                <p:oleObj name="Equation" r:id="rId9" imgW="6220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657600"/>
                        <a:ext cx="1368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0" name="Object 6">
            <a:extLst>
              <a:ext uri="{FF2B5EF4-FFF2-40B4-BE49-F238E27FC236}">
                <a16:creationId xmlns:a16="http://schemas.microsoft.com/office/drawing/2014/main" id="{71F3CF59-DA51-4FC2-9A74-629F7011C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30688"/>
          <a:ext cx="2743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1" r:id="rId11" imgW="1205977" imgH="393529" progId="Equation.DSMT4">
                  <p:embed/>
                </p:oleObj>
              </mc:Choice>
              <mc:Fallback>
                <p:oleObj r:id="rId11" imgW="1205977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30688"/>
                        <a:ext cx="2743200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1" name="Object 7">
            <a:extLst>
              <a:ext uri="{FF2B5EF4-FFF2-40B4-BE49-F238E27FC236}">
                <a16:creationId xmlns:a16="http://schemas.microsoft.com/office/drawing/2014/main" id="{C340717B-E31B-464E-8C1A-E63C48875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46113"/>
          <a:ext cx="43434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2" r:id="rId13" imgW="2235200" imgH="393700" progId="Equation.DSMT4">
                  <p:embed/>
                </p:oleObj>
              </mc:Choice>
              <mc:Fallback>
                <p:oleObj r:id="rId13" imgW="22352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46113"/>
                        <a:ext cx="4343400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2" name="Object 8">
            <a:extLst>
              <a:ext uri="{FF2B5EF4-FFF2-40B4-BE49-F238E27FC236}">
                <a16:creationId xmlns:a16="http://schemas.microsoft.com/office/drawing/2014/main" id="{310C0BA4-EF0B-452A-B242-ABF6B11AA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652588"/>
          <a:ext cx="3429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3" r:id="rId15" imgW="1701800" imgH="393700" progId="Equation.DSMT4">
                  <p:embed/>
                </p:oleObj>
              </mc:Choice>
              <mc:Fallback>
                <p:oleObj r:id="rId15" imgW="1701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52588"/>
                        <a:ext cx="34290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3" name="Object 9">
            <a:extLst>
              <a:ext uri="{FF2B5EF4-FFF2-40B4-BE49-F238E27FC236}">
                <a16:creationId xmlns:a16="http://schemas.microsoft.com/office/drawing/2014/main" id="{B06C8481-17AC-42A6-AA2E-5F893BD95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565400"/>
          <a:ext cx="34051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4" name="Equation" r:id="rId17" imgW="1688760" imgH="342720" progId="Equation.DSMT4">
                  <p:embed/>
                </p:oleObj>
              </mc:Choice>
              <mc:Fallback>
                <p:oleObj name="Equation" r:id="rId17" imgW="168876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565400"/>
                        <a:ext cx="3405188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4" name="Object 10">
            <a:extLst>
              <a:ext uri="{FF2B5EF4-FFF2-40B4-BE49-F238E27FC236}">
                <a16:creationId xmlns:a16="http://schemas.microsoft.com/office/drawing/2014/main" id="{D7B91DF9-D2EC-48EA-A877-97ABF1259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1113" y="3517900"/>
          <a:ext cx="35861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5" name="Equation" r:id="rId19" imgW="1777680" imgH="330120" progId="Equation.DSMT4">
                  <p:embed/>
                </p:oleObj>
              </mc:Choice>
              <mc:Fallback>
                <p:oleObj name="Equation" r:id="rId19" imgW="177768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517900"/>
                        <a:ext cx="358616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5" name="Object 11">
            <a:extLst>
              <a:ext uri="{FF2B5EF4-FFF2-40B4-BE49-F238E27FC236}">
                <a16:creationId xmlns:a16="http://schemas.microsoft.com/office/drawing/2014/main" id="{6CF77CBD-C5A0-4523-8B7B-08C2A4136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554538"/>
          <a:ext cx="156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66" name="Equation" r:id="rId21" imgW="672840" imgH="215640" progId="Equation.DSMT4">
                  <p:embed/>
                </p:oleObj>
              </mc:Choice>
              <mc:Fallback>
                <p:oleObj name="Equation" r:id="rId21" imgW="672840" imgH="215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54538"/>
                        <a:ext cx="156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6" name="Line 12">
            <a:extLst>
              <a:ext uri="{FF2B5EF4-FFF2-40B4-BE49-F238E27FC236}">
                <a16:creationId xmlns:a16="http://schemas.microsoft.com/office/drawing/2014/main" id="{86489D20-51B0-4C4D-8D93-48ACC3623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"/>
            <a:ext cx="0" cy="614045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0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>
            <a:extLst>
              <a:ext uri="{FF2B5EF4-FFF2-40B4-BE49-F238E27FC236}">
                <a16:creationId xmlns:a16="http://schemas.microsoft.com/office/drawing/2014/main" id="{1BCB2F91-90EC-42A0-B376-750CA69E4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304800"/>
            <a:ext cx="4281488" cy="609600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第二章  复变函数积分</a:t>
            </a:r>
          </a:p>
        </p:txBody>
      </p:sp>
      <p:sp>
        <p:nvSpPr>
          <p:cNvPr id="1166339" name="Rectangle 3">
            <a:extLst>
              <a:ext uri="{FF2B5EF4-FFF2-40B4-BE49-F238E27FC236}">
                <a16:creationId xmlns:a16="http://schemas.microsoft.com/office/drawing/2014/main" id="{F338CE3F-76C9-4CD4-9EF0-C17A4792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990600"/>
            <a:ext cx="462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一、复变函数积分的性质：</a:t>
            </a:r>
            <a:r>
              <a:rPr kumimoji="0" lang="zh-CN" altLang="en-US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66340" name="Text Box 4">
            <a:extLst>
              <a:ext uri="{FF2B5EF4-FFF2-40B4-BE49-F238E27FC236}">
                <a16:creationId xmlns:a16="http://schemas.microsoft.com/office/drawing/2014/main" id="{FDC30804-09BF-40FA-A67D-78845834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1125538"/>
            <a:ext cx="153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P23</a:t>
            </a:r>
            <a:r>
              <a:rPr kumimoji="0"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6341" name="Text Box 5">
            <a:extLst>
              <a:ext uri="{FF2B5EF4-FFF2-40B4-BE49-F238E27FC236}">
                <a16:creationId xmlns:a16="http://schemas.microsoft.com/office/drawing/2014/main" id="{AE03B816-E8E1-4FD8-8EC5-C0F565A4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56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二、计算复变函数回路积分</a:t>
            </a:r>
            <a:r>
              <a:rPr kumimoji="0" lang="zh-CN" altLang="en-US" sz="2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6342" name="Text Box 6">
            <a:extLst>
              <a:ext uri="{FF2B5EF4-FFF2-40B4-BE49-F238E27FC236}">
                <a16:creationId xmlns:a16="http://schemas.microsoft.com/office/drawing/2014/main" id="{65829D4C-2F69-423E-AE5F-9B82928FD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5527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、单通区域柯西定理：</a:t>
            </a: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P24</a:t>
            </a:r>
          </a:p>
        </p:txBody>
      </p:sp>
      <p:sp>
        <p:nvSpPr>
          <p:cNvPr id="1166343" name="Text Box 7">
            <a:extLst>
              <a:ext uri="{FF2B5EF4-FFF2-40B4-BE49-F238E27FC236}">
                <a16:creationId xmlns:a16="http://schemas.microsoft.com/office/drawing/2014/main" id="{AD67F906-B7DD-4FD1-BA5E-5FB620BB6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1623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、复通区域柯西定理：</a:t>
            </a: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P25</a:t>
            </a:r>
          </a:p>
        </p:txBody>
      </p:sp>
      <p:sp>
        <p:nvSpPr>
          <p:cNvPr id="1166344" name="Rectangle 8">
            <a:extLst>
              <a:ext uri="{FF2B5EF4-FFF2-40B4-BE49-F238E27FC236}">
                <a16:creationId xmlns:a16="http://schemas.microsoft.com/office/drawing/2014/main" id="{3528F6E6-B1DD-4E07-B971-E8059D40C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0"/>
            <a:ext cx="4343400" cy="685800"/>
          </a:xfrm>
          <a:noFill/>
          <a:ln/>
        </p:spPr>
        <p:txBody>
          <a:bodyPr anchorCtr="1"/>
          <a:lstStyle/>
          <a:p>
            <a:r>
              <a:rPr lang="en-US" altLang="zh-CN" sz="2800" b="1">
                <a:solidFill>
                  <a:srgbClr val="080800"/>
                </a:solidFill>
              </a:rPr>
              <a:t>3</a:t>
            </a:r>
            <a:r>
              <a:rPr lang="zh-CN" altLang="en-US" sz="2800" b="1">
                <a:solidFill>
                  <a:srgbClr val="080800"/>
                </a:solidFill>
              </a:rPr>
              <a:t>、重要公式应用（</a:t>
            </a:r>
            <a:r>
              <a:rPr lang="en-US" altLang="zh-CN" sz="2800" b="1">
                <a:solidFill>
                  <a:srgbClr val="080800"/>
                </a:solidFill>
              </a:rPr>
              <a:t>P28</a:t>
            </a:r>
            <a:r>
              <a:rPr lang="zh-CN" altLang="en-US" sz="2800" b="1">
                <a:solidFill>
                  <a:srgbClr val="080800"/>
                </a:solidFill>
              </a:rPr>
              <a:t>）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166345" name="Object 9">
            <a:extLst>
              <a:ext uri="{FF2B5EF4-FFF2-40B4-BE49-F238E27FC236}">
                <a16:creationId xmlns:a16="http://schemas.microsoft.com/office/drawing/2014/main" id="{C02288B0-2D5B-480A-94A5-1A5745FA2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572000"/>
          <a:ext cx="4343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346" r:id="rId3" imgW="1993900" imgH="533400" progId="Equation.DSMT4">
                  <p:embed/>
                </p:oleObj>
              </mc:Choice>
              <mc:Fallback>
                <p:oleObj r:id="rId3" imgW="19939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343400" cy="11636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>
            <a:extLst>
              <a:ext uri="{FF2B5EF4-FFF2-40B4-BE49-F238E27FC236}">
                <a16:creationId xmlns:a16="http://schemas.microsoft.com/office/drawing/2014/main" id="{732D896C-D5D4-45C6-99AA-A5716BBEC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2446338" cy="687388"/>
          </a:xfrm>
          <a:noFill/>
          <a:ln/>
        </p:spPr>
        <p:txBody>
          <a:bodyPr anchorCtr="1"/>
          <a:lstStyle/>
          <a:p>
            <a:r>
              <a:rPr lang="en-US" altLang="zh-CN" sz="2800" b="1">
                <a:solidFill>
                  <a:srgbClr val="080800"/>
                </a:solidFill>
              </a:rPr>
              <a:t>4</a:t>
            </a:r>
            <a:r>
              <a:rPr lang="zh-CN" altLang="en-US" sz="2800" b="1">
                <a:solidFill>
                  <a:srgbClr val="080800"/>
                </a:solidFill>
              </a:rPr>
              <a:t>、柯西公式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167363" name="Object 3">
            <a:extLst>
              <a:ext uri="{FF2B5EF4-FFF2-40B4-BE49-F238E27FC236}">
                <a16:creationId xmlns:a16="http://schemas.microsoft.com/office/drawing/2014/main" id="{043F30AD-62AC-4C5D-A2A2-FD2167BA7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95400"/>
          <a:ext cx="36782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66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3678238" cy="917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64" name="Object 4">
            <a:extLst>
              <a:ext uri="{FF2B5EF4-FFF2-40B4-BE49-F238E27FC236}">
                <a16:creationId xmlns:a16="http://schemas.microsoft.com/office/drawing/2014/main" id="{F1B74242-F9D8-48D7-8EB4-B63E4BE75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00400"/>
          <a:ext cx="44370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367" name="Equation" r:id="rId5" imgW="1803240" imgH="419040" progId="Equation.DSMT4">
                  <p:embed/>
                </p:oleObj>
              </mc:Choice>
              <mc:Fallback>
                <p:oleObj name="Equation" r:id="rId5" imgW="18032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4437063" cy="1025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65" name="Rectangle 5">
            <a:extLst>
              <a:ext uri="{FF2B5EF4-FFF2-40B4-BE49-F238E27FC236}">
                <a16:creationId xmlns:a16="http://schemas.microsoft.com/office/drawing/2014/main" id="{8E0A5785-2282-4F40-A890-B7997149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41910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高阶导数的柯西公式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Text Box 2">
            <a:extLst>
              <a:ext uri="{FF2B5EF4-FFF2-40B4-BE49-F238E27FC236}">
                <a16:creationId xmlns:a16="http://schemas.microsoft.com/office/drawing/2014/main" id="{85E96194-F659-4637-AF67-51101033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819400"/>
            <a:ext cx="195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教   材</a:t>
            </a:r>
            <a:r>
              <a:rPr kumimoji="0" lang="zh-CN" altLang="en-US" sz="2800" b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150979" name="Text Box 3">
            <a:extLst>
              <a:ext uri="{FF2B5EF4-FFF2-40B4-BE49-F238E27FC236}">
                <a16:creationId xmlns:a16="http://schemas.microsoft.com/office/drawing/2014/main" id="{818F613F-8776-4C19-8619-2D9F3D693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832100"/>
            <a:ext cx="656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303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梁昆淼编写的</a:t>
            </a:r>
            <a:r>
              <a:rPr kumimoji="0" lang="en-US" altLang="zh-CN" sz="2800">
                <a:solidFill>
                  <a:srgbClr val="0303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kumimoji="0" lang="zh-CN" altLang="en-US" sz="2800">
                <a:solidFill>
                  <a:srgbClr val="0303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数学物理方法</a:t>
            </a:r>
            <a:r>
              <a:rPr kumimoji="0" lang="en-US" altLang="zh-CN" sz="2800">
                <a:solidFill>
                  <a:srgbClr val="0303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kumimoji="0" lang="en-US" altLang="zh-CN" sz="2800">
                <a:solidFill>
                  <a:srgbClr val="030305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2800">
                <a:solidFill>
                  <a:srgbClr val="0303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第四版</a:t>
            </a:r>
            <a:r>
              <a:rPr kumimoji="0" lang="en-US" altLang="zh-CN" sz="2800">
                <a:solidFill>
                  <a:srgbClr val="030305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50980" name="Text Box 4">
            <a:extLst>
              <a:ext uri="{FF2B5EF4-FFF2-40B4-BE49-F238E27FC236}">
                <a16:creationId xmlns:a16="http://schemas.microsoft.com/office/drawing/2014/main" id="{2499F044-7B7A-4E72-A9AD-AAE2EAE8A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143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内   容</a:t>
            </a:r>
            <a:endParaRPr kumimoji="0" lang="zh-CN" altLang="en-US" sz="2800" b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50981" name="Object 5">
            <a:extLst>
              <a:ext uri="{FF2B5EF4-FFF2-40B4-BE49-F238E27FC236}">
                <a16:creationId xmlns:a16="http://schemas.microsoft.com/office/drawing/2014/main" id="{FD719150-760D-4781-9873-8FDB349C9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0000"/>
          <a:ext cx="3810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85" name="Equation" r:id="rId3" imgW="190440" imgH="482400" progId="Equation.DSMT4">
                  <p:embed/>
                </p:oleObj>
              </mc:Choice>
              <mc:Fallback>
                <p:oleObj name="Equation" r:id="rId3" imgW="1904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381000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0982" name="Text Box 6">
            <a:extLst>
              <a:ext uri="{FF2B5EF4-FFF2-40B4-BE49-F238E27FC236}">
                <a16:creationId xmlns:a16="http://schemas.microsoft.com/office/drawing/2014/main" id="{2AB147F5-3ED0-435D-A9E0-848F4CA2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702050"/>
            <a:ext cx="442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30305"/>
                </a:solidFill>
              </a:rPr>
              <a:t>第一篇</a:t>
            </a:r>
            <a:r>
              <a:rPr lang="zh-CN" altLang="en-US" sz="2800">
                <a:solidFill>
                  <a:srgbClr val="030305"/>
                </a:solidFill>
                <a:ea typeface="宋体" panose="02010600030101010101" pitchFamily="2" charset="-122"/>
              </a:rPr>
              <a:t>    复变函数论</a:t>
            </a:r>
          </a:p>
        </p:txBody>
      </p:sp>
      <p:sp>
        <p:nvSpPr>
          <p:cNvPr id="1150983" name="Text Box 7">
            <a:extLst>
              <a:ext uri="{FF2B5EF4-FFF2-40B4-BE49-F238E27FC236}">
                <a16:creationId xmlns:a16="http://schemas.microsoft.com/office/drawing/2014/main" id="{F3A8A530-FA1D-4EA5-AA5A-C819E4CD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91088"/>
            <a:ext cx="412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30305"/>
                </a:solidFill>
              </a:rPr>
              <a:t>第二篇</a:t>
            </a:r>
            <a:r>
              <a:rPr lang="zh-CN" altLang="en-US">
                <a:solidFill>
                  <a:srgbClr val="030305"/>
                </a:solidFill>
              </a:rPr>
              <a:t>    </a:t>
            </a:r>
            <a:r>
              <a:rPr lang="zh-CN" altLang="en-US" sz="2800">
                <a:solidFill>
                  <a:srgbClr val="030305"/>
                </a:solidFill>
                <a:ea typeface="宋体" panose="02010600030101010101" pitchFamily="2" charset="-122"/>
              </a:rPr>
              <a:t>数学物理方程</a:t>
            </a:r>
          </a:p>
        </p:txBody>
      </p:sp>
      <p:sp>
        <p:nvSpPr>
          <p:cNvPr id="1150984" name="Rectangle 8">
            <a:extLst>
              <a:ext uri="{FF2B5EF4-FFF2-40B4-BE49-F238E27FC236}">
                <a16:creationId xmlns:a16="http://schemas.microsoft.com/office/drawing/2014/main" id="{1A205F8F-D346-41EB-9091-6F93FFC7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60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 学 物 理 方 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Text Box 2">
            <a:extLst>
              <a:ext uri="{FF2B5EF4-FFF2-40B4-BE49-F238E27FC236}">
                <a16:creationId xmlns:a16="http://schemas.microsoft.com/office/drawing/2014/main" id="{CBFE7114-2C26-49A2-9CB2-662CC665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0168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当被积函数在积分区域内有奇点时的回路积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分，可利用柯西公式来计算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8387" name="Rectangle 3">
            <a:extLst>
              <a:ext uri="{FF2B5EF4-FFF2-40B4-BE49-F238E27FC236}">
                <a16:creationId xmlns:a16="http://schemas.microsoft.com/office/drawing/2014/main" id="{B281FA33-4372-448F-8DA4-3FEB5D0D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1524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388" name="Rectangle 4">
            <a:extLst>
              <a:ext uri="{FF2B5EF4-FFF2-40B4-BE49-F238E27FC236}">
                <a16:creationId xmlns:a16="http://schemas.microsoft.com/office/drawing/2014/main" id="{5FD5BE1D-FCAB-43B8-96B0-95B9D4D2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22098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8389" name="Rectangle 5">
            <a:extLst>
              <a:ext uri="{FF2B5EF4-FFF2-40B4-BE49-F238E27FC236}">
                <a16:creationId xmlns:a16="http://schemas.microsoft.com/office/drawing/2014/main" id="{D52CFC67-4729-4542-9A75-26BC031C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32004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8390" name="Group 6">
            <a:extLst>
              <a:ext uri="{FF2B5EF4-FFF2-40B4-BE49-F238E27FC236}">
                <a16:creationId xmlns:a16="http://schemas.microsoft.com/office/drawing/2014/main" id="{2D790945-0ACE-4661-90AB-F88F42D539D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08225"/>
            <a:ext cx="8077200" cy="1577975"/>
            <a:chOff x="384" y="1422"/>
            <a:chExt cx="5088" cy="994"/>
          </a:xfrm>
        </p:grpSpPr>
        <p:graphicFrame>
          <p:nvGraphicFramePr>
            <p:cNvPr id="1168391" name="Object 7">
              <a:extLst>
                <a:ext uri="{FF2B5EF4-FFF2-40B4-BE49-F238E27FC236}">
                  <a16:creationId xmlns:a16="http://schemas.microsoft.com/office/drawing/2014/main" id="{08D8399F-2BDE-4EFA-8043-6F40B5CDF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9" y="1422"/>
            <a:ext cx="96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97" name="Equation" r:id="rId3" imgW="634680" imgH="419040" progId="Equation.DSMT4">
                    <p:embed/>
                  </p:oleObj>
                </mc:Choice>
                <mc:Fallback>
                  <p:oleObj name="Equation" r:id="rId3" imgW="634680" imgH="419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422"/>
                          <a:ext cx="969" cy="639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8392" name="Text Box 8">
              <a:extLst>
                <a:ext uri="{FF2B5EF4-FFF2-40B4-BE49-F238E27FC236}">
                  <a16:creationId xmlns:a16="http://schemas.microsoft.com/office/drawing/2014/main" id="{30DA32B8-D1FD-47B7-82F2-8593CE076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36"/>
              <a:ext cx="5088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(1)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把被积函数写成          的形式，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在积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endParaRPr lang="zh-CN" altLang="en-US" sz="20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分区域上解析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en-US" altLang="zh-CN" sz="2800" i="1">
                  <a:ea typeface="宋体" panose="02010600030101010101" pitchFamily="2" charset="-122"/>
                </a:rPr>
                <a:t></a:t>
              </a:r>
              <a:r>
                <a:rPr lang="en-US" altLang="zh-CN" sz="2800"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为积分区域内一点；</a:t>
              </a:r>
              <a:r>
                <a:rPr lang="zh-CN" altLang="en-US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  </a:t>
              </a:r>
            </a:p>
          </p:txBody>
        </p:sp>
      </p:grpSp>
      <p:sp>
        <p:nvSpPr>
          <p:cNvPr id="1168393" name="Rectangle 9">
            <a:extLst>
              <a:ext uri="{FF2B5EF4-FFF2-40B4-BE49-F238E27FC236}">
                <a16:creationId xmlns:a16="http://schemas.microsoft.com/office/drawing/2014/main" id="{D0F03167-0785-4D8B-AB56-41F80F0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191000"/>
            <a:ext cx="1219200" cy="68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8394" name="Group 10">
            <a:extLst>
              <a:ext uri="{FF2B5EF4-FFF2-40B4-BE49-F238E27FC236}">
                <a16:creationId xmlns:a16="http://schemas.microsoft.com/office/drawing/2014/main" id="{650FBAF8-012C-4492-9324-27C955C2630C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4038600"/>
            <a:ext cx="8016875" cy="1657350"/>
            <a:chOff x="422" y="2511"/>
            <a:chExt cx="5050" cy="1044"/>
          </a:xfrm>
        </p:grpSpPr>
        <p:sp>
          <p:nvSpPr>
            <p:cNvPr id="1168395" name="Text Box 11">
              <a:extLst>
                <a:ext uri="{FF2B5EF4-FFF2-40B4-BE49-F238E27FC236}">
                  <a16:creationId xmlns:a16="http://schemas.microsoft.com/office/drawing/2014/main" id="{7914153F-7BD3-4813-BA6D-9B5E802CB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697"/>
              <a:ext cx="5050" cy="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(2)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利用柯西公式                            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ea typeface="宋体" panose="02010600030101010101" pitchFamily="2" charset="-122"/>
                </a:rPr>
                <a:t> 来计算积分</a:t>
              </a:r>
              <a:r>
                <a:rPr lang="en-US" altLang="zh-CN" sz="2800"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168396" name="Object 12">
              <a:extLst>
                <a:ext uri="{FF2B5EF4-FFF2-40B4-BE49-F238E27FC236}">
                  <a16:creationId xmlns:a16="http://schemas.microsoft.com/office/drawing/2014/main" id="{EBCCA051-B34B-4C33-A43A-96FBEA1964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11"/>
            <a:ext cx="2928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98" r:id="rId5" imgW="1777229" imgH="431613" progId="Equation.DSMT4">
                    <p:embed/>
                  </p:oleObj>
                </mc:Choice>
                <mc:Fallback>
                  <p:oleObj r:id="rId5" imgW="1777229" imgH="431613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11"/>
                          <a:ext cx="2928" cy="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1092" name="Object 4">
            <a:extLst>
              <a:ext uri="{FF2B5EF4-FFF2-40B4-BE49-F238E27FC236}">
                <a16:creationId xmlns:a16="http://schemas.microsoft.com/office/drawing/2014/main" id="{042B4618-BD55-4E01-B3B8-47454BA80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641350"/>
          <a:ext cx="37353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7" name="Equation" r:id="rId3" imgW="2616120" imgH="622080" progId="Equation.DSMT4">
                  <p:embed/>
                </p:oleObj>
              </mc:Choice>
              <mc:Fallback>
                <p:oleObj name="Equation" r:id="rId3" imgW="261612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641350"/>
                        <a:ext cx="37353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1093" name="Group 5">
            <a:extLst>
              <a:ext uri="{FF2B5EF4-FFF2-40B4-BE49-F238E27FC236}">
                <a16:creationId xmlns:a16="http://schemas.microsoft.com/office/drawing/2014/main" id="{3523C8C7-BD93-4918-A474-D9211D13CB92}"/>
              </a:ext>
            </a:extLst>
          </p:cNvPr>
          <p:cNvGrpSpPr>
            <a:grpSpLocks/>
          </p:cNvGrpSpPr>
          <p:nvPr/>
        </p:nvGrpSpPr>
        <p:grpSpPr bwMode="auto">
          <a:xfrm>
            <a:off x="5140325" y="844550"/>
            <a:ext cx="1800225" cy="1236663"/>
            <a:chOff x="6780" y="11661"/>
            <a:chExt cx="2835" cy="1947"/>
          </a:xfrm>
        </p:grpSpPr>
        <p:sp>
          <p:nvSpPr>
            <p:cNvPr id="1241094" name="Text Box 6">
              <a:extLst>
                <a:ext uri="{FF2B5EF4-FFF2-40B4-BE49-F238E27FC236}">
                  <a16:creationId xmlns:a16="http://schemas.microsoft.com/office/drawing/2014/main" id="{3309A693-9130-49E9-AFE7-608B43539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" y="12768"/>
              <a:ext cx="54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>
                  <a:ea typeface="宋体" panose="02010600030101010101" pitchFamily="2" charset="-122"/>
                </a:rPr>
                <a:t>2</a:t>
              </a:r>
              <a:endParaRPr lang="en-US" altLang="zh-CN"/>
            </a:p>
          </p:txBody>
        </p:sp>
        <p:sp>
          <p:nvSpPr>
            <p:cNvPr id="1241095" name="Text Box 7">
              <a:extLst>
                <a:ext uri="{FF2B5EF4-FFF2-40B4-BE49-F238E27FC236}">
                  <a16:creationId xmlns:a16="http://schemas.microsoft.com/office/drawing/2014/main" id="{93BBAE4D-F3FA-44BE-AB78-1482C2D05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" y="11661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 i="1">
                  <a:ea typeface="宋体" panose="02010600030101010101" pitchFamily="2" charset="-122"/>
                </a:rPr>
                <a:t>y</a:t>
              </a:r>
              <a:endParaRPr lang="en-US" altLang="zh-CN"/>
            </a:p>
          </p:txBody>
        </p:sp>
        <p:sp>
          <p:nvSpPr>
            <p:cNvPr id="1241096" name="Text Box 8">
              <a:extLst>
                <a:ext uri="{FF2B5EF4-FFF2-40B4-BE49-F238E27FC236}">
                  <a16:creationId xmlns:a16="http://schemas.microsoft.com/office/drawing/2014/main" id="{86F709F7-1375-4336-8FB0-289E1AC37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5" y="12702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 i="1">
                  <a:ea typeface="宋体" panose="02010600030101010101" pitchFamily="2" charset="-122"/>
                </a:rPr>
                <a:t>x</a:t>
              </a:r>
              <a:endParaRPr lang="en-US" altLang="zh-CN"/>
            </a:p>
          </p:txBody>
        </p:sp>
        <p:sp>
          <p:nvSpPr>
            <p:cNvPr id="1241097" name="Text Box 9">
              <a:extLst>
                <a:ext uri="{FF2B5EF4-FFF2-40B4-BE49-F238E27FC236}">
                  <a16:creationId xmlns:a16="http://schemas.microsoft.com/office/drawing/2014/main" id="{0EB5A033-492F-46F9-B897-A796DDAD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" y="12627"/>
              <a:ext cx="54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>
                  <a:ea typeface="宋体" panose="02010600030101010101" pitchFamily="2" charset="-122"/>
                </a:rPr>
                <a:t>o</a:t>
              </a:r>
              <a:endParaRPr lang="en-US" altLang="zh-CN"/>
            </a:p>
          </p:txBody>
        </p:sp>
        <p:grpSp>
          <p:nvGrpSpPr>
            <p:cNvPr id="1241098" name="Group 10">
              <a:extLst>
                <a:ext uri="{FF2B5EF4-FFF2-40B4-BE49-F238E27FC236}">
                  <a16:creationId xmlns:a16="http://schemas.microsoft.com/office/drawing/2014/main" id="{8A00B735-35CC-4062-AC6D-C1C7208F9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" y="11736"/>
              <a:ext cx="2160" cy="1872"/>
              <a:chOff x="7200" y="12048"/>
              <a:chExt cx="2160" cy="1872"/>
            </a:xfrm>
          </p:grpSpPr>
          <p:sp>
            <p:nvSpPr>
              <p:cNvPr id="1241099" name="Oval 11">
                <a:extLst>
                  <a:ext uri="{FF2B5EF4-FFF2-40B4-BE49-F238E27FC236}">
                    <a16:creationId xmlns:a16="http://schemas.microsoft.com/office/drawing/2014/main" id="{C0C8421A-5CFF-472D-8577-016CCDAFE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5" y="12567"/>
                <a:ext cx="1080" cy="10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100" name="Line 12">
                <a:extLst>
                  <a:ext uri="{FF2B5EF4-FFF2-40B4-BE49-F238E27FC236}">
                    <a16:creationId xmlns:a16="http://schemas.microsoft.com/office/drawing/2014/main" id="{A8AA179D-674E-4741-B6D4-3DA38BE85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0" y="13140"/>
                <a:ext cx="21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101" name="Line 13">
                <a:extLst>
                  <a:ext uri="{FF2B5EF4-FFF2-40B4-BE49-F238E27FC236}">
                    <a16:creationId xmlns:a16="http://schemas.microsoft.com/office/drawing/2014/main" id="{29E631E3-5DBC-47E3-872E-411652D25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0" y="12048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1102" name="Text Box 14">
              <a:extLst>
                <a:ext uri="{FF2B5EF4-FFF2-40B4-BE49-F238E27FC236}">
                  <a16:creationId xmlns:a16="http://schemas.microsoft.com/office/drawing/2014/main" id="{C8C081E1-A32A-4A7C-84C7-3AE2D8381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12717"/>
              <a:ext cx="3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b="0">
                  <a:ea typeface="宋体" panose="02010600030101010101" pitchFamily="2" charset="-122"/>
                </a:rPr>
                <a:t>1</a:t>
              </a:r>
              <a:endParaRPr lang="en-US" altLang="zh-CN"/>
            </a:p>
          </p:txBody>
        </p:sp>
        <p:sp>
          <p:nvSpPr>
            <p:cNvPr id="1241103" name="Line 15">
              <a:extLst>
                <a:ext uri="{FF2B5EF4-FFF2-40B4-BE49-F238E27FC236}">
                  <a16:creationId xmlns:a16="http://schemas.microsoft.com/office/drawing/2014/main" id="{A3FFD5C2-ED76-4672-91BB-02C7FA329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1282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41104" name="Object 16">
            <a:extLst>
              <a:ext uri="{FF2B5EF4-FFF2-40B4-BE49-F238E27FC236}">
                <a16:creationId xmlns:a16="http://schemas.microsoft.com/office/drawing/2014/main" id="{90D6539B-8A3A-4068-8F6B-6156E4E74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592263"/>
          <a:ext cx="16033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8" name="Equation" r:id="rId5" imgW="1104900" imgH="787400" progId="Equation.DSMT4">
                  <p:embed/>
                </p:oleObj>
              </mc:Choice>
              <mc:Fallback>
                <p:oleObj name="Equation" r:id="rId5" imgW="1104900" imgH="787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592263"/>
                        <a:ext cx="1603375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05" name="Object 17">
            <a:extLst>
              <a:ext uri="{FF2B5EF4-FFF2-40B4-BE49-F238E27FC236}">
                <a16:creationId xmlns:a16="http://schemas.microsoft.com/office/drawing/2014/main" id="{678FD17F-0177-43D7-A3B8-91D699CED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2863850"/>
          <a:ext cx="14081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9" name="Equation" r:id="rId7" imgW="1002865" imgH="787058" progId="Equation.DSMT4">
                  <p:embed/>
                </p:oleObj>
              </mc:Choice>
              <mc:Fallback>
                <p:oleObj name="Equation" r:id="rId7" imgW="1002865" imgH="78705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863850"/>
                        <a:ext cx="1408113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06" name="Object 18">
            <a:extLst>
              <a:ext uri="{FF2B5EF4-FFF2-40B4-BE49-F238E27FC236}">
                <a16:creationId xmlns:a16="http://schemas.microsoft.com/office/drawing/2014/main" id="{96C4267A-AA6F-4000-905A-3FEFB054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098925"/>
          <a:ext cx="8445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10" name="Equation" r:id="rId9" imgW="533169" imgH="431613" progId="Equation.DSMT4">
                  <p:embed/>
                </p:oleObj>
              </mc:Choice>
              <mc:Fallback>
                <p:oleObj name="Equation" r:id="rId9" imgW="533169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98925"/>
                        <a:ext cx="84455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Text Box 2">
            <a:extLst>
              <a:ext uri="{FF2B5EF4-FFF2-40B4-BE49-F238E27FC236}">
                <a16:creationId xmlns:a16="http://schemas.microsoft.com/office/drawing/2014/main" id="{C713D889-32EE-4EE9-9188-A50283A1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68325"/>
            <a:ext cx="488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例</a:t>
            </a:r>
            <a:r>
              <a:rPr lang="en-US" altLang="zh-CN" b="0">
                <a:ea typeface="宋体" panose="02010600030101010101" pitchFamily="2" charset="-122"/>
              </a:rPr>
              <a:t>2</a:t>
            </a:r>
            <a:r>
              <a:rPr lang="zh-CN" altLang="en-US" b="0">
                <a:ea typeface="宋体" panose="02010600030101010101" pitchFamily="2" charset="-122"/>
              </a:rPr>
              <a:t>．下列积分不为零的是 </a:t>
            </a:r>
            <a:r>
              <a:rPr lang="en-US" altLang="zh-CN" b="0">
                <a:ea typeface="宋体" panose="02010600030101010101" pitchFamily="2" charset="-122"/>
              </a:rPr>
              <a:t>(       )</a:t>
            </a:r>
            <a:r>
              <a:rPr lang="zh-CN" altLang="en-US" b="0">
                <a:ea typeface="宋体" panose="02010600030101010101" pitchFamily="2" charset="-122"/>
              </a:rPr>
              <a:t>。 </a:t>
            </a:r>
          </a:p>
        </p:txBody>
      </p:sp>
      <p:sp>
        <p:nvSpPr>
          <p:cNvPr id="1210371" name="Rectangle 3">
            <a:extLst>
              <a:ext uri="{FF2B5EF4-FFF2-40B4-BE49-F238E27FC236}">
                <a16:creationId xmlns:a16="http://schemas.microsoft.com/office/drawing/2014/main" id="{AD8B7593-5DEF-43DC-8BD6-090D8B38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0372" name="Object 4">
            <a:extLst>
              <a:ext uri="{FF2B5EF4-FFF2-40B4-BE49-F238E27FC236}">
                <a16:creationId xmlns:a16="http://schemas.microsoft.com/office/drawing/2014/main" id="{83DA9896-76C2-4EBC-AA1D-A1F1FAEBA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1436688"/>
          <a:ext cx="1803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3" name="Equation" r:id="rId3" imgW="1079280" imgH="393480" progId="Equation.DSMT4">
                  <p:embed/>
                </p:oleObj>
              </mc:Choice>
              <mc:Fallback>
                <p:oleObj name="Equation" r:id="rId3" imgW="10792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436688"/>
                        <a:ext cx="18034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3" name="Rectangle 5">
            <a:extLst>
              <a:ext uri="{FF2B5EF4-FFF2-40B4-BE49-F238E27FC236}">
                <a16:creationId xmlns:a16="http://schemas.microsoft.com/office/drawing/2014/main" id="{3D800AC9-20C9-4792-B217-03219127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0374" name="Object 6">
            <a:extLst>
              <a:ext uri="{FF2B5EF4-FFF2-40B4-BE49-F238E27FC236}">
                <a16:creationId xmlns:a16="http://schemas.microsoft.com/office/drawing/2014/main" id="{217A5817-F605-46F6-A5F8-1BF07BE87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1441450"/>
          <a:ext cx="1879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4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1441450"/>
                        <a:ext cx="187960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5" name="Rectangle 7">
            <a:extLst>
              <a:ext uri="{FF2B5EF4-FFF2-40B4-BE49-F238E27FC236}">
                <a16:creationId xmlns:a16="http://schemas.microsoft.com/office/drawing/2014/main" id="{CFA6DD5C-E08A-4998-8419-4847CC25C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0376" name="Object 8">
            <a:extLst>
              <a:ext uri="{FF2B5EF4-FFF2-40B4-BE49-F238E27FC236}">
                <a16:creationId xmlns:a16="http://schemas.microsoft.com/office/drawing/2014/main" id="{5D317FE7-CBEF-484E-8CC0-94D3BE3A7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49500"/>
          <a:ext cx="1738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5" name="Equation" r:id="rId7" imgW="1117440" imgH="393480" progId="Equation.DSMT4">
                  <p:embed/>
                </p:oleObj>
              </mc:Choice>
              <mc:Fallback>
                <p:oleObj name="Equation" r:id="rId7" imgW="11174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17383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7" name="Rectangle 9">
            <a:extLst>
              <a:ext uri="{FF2B5EF4-FFF2-40B4-BE49-F238E27FC236}">
                <a16:creationId xmlns:a16="http://schemas.microsoft.com/office/drawing/2014/main" id="{8EAEA176-1D8D-40C4-86C7-E7D9ACBE2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0378" name="Object 10">
            <a:extLst>
              <a:ext uri="{FF2B5EF4-FFF2-40B4-BE49-F238E27FC236}">
                <a16:creationId xmlns:a16="http://schemas.microsoft.com/office/drawing/2014/main" id="{BD4B8F68-D398-4CFB-82BD-EC27B6599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349500"/>
          <a:ext cx="17907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6" name="Equation" r:id="rId9" imgW="1054080" imgH="393480" progId="Equation.DSMT4">
                  <p:embed/>
                </p:oleObj>
              </mc:Choice>
              <mc:Fallback>
                <p:oleObj name="Equation" r:id="rId9" imgW="10540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49500"/>
                        <a:ext cx="17907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79" name="Text Box 11">
            <a:extLst>
              <a:ext uri="{FF2B5EF4-FFF2-40B4-BE49-F238E27FC236}">
                <a16:creationId xmlns:a16="http://schemas.microsoft.com/office/drawing/2014/main" id="{C156DE80-9AC1-4F9D-9FD0-65C9EF86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207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C</a:t>
            </a:r>
          </a:p>
        </p:txBody>
      </p:sp>
      <p:graphicFrame>
        <p:nvGraphicFramePr>
          <p:cNvPr id="1210380" name="Object 12">
            <a:extLst>
              <a:ext uri="{FF2B5EF4-FFF2-40B4-BE49-F238E27FC236}">
                <a16:creationId xmlns:a16="http://schemas.microsoft.com/office/drawing/2014/main" id="{241116B8-0659-49E0-9AB3-BB3CD6ACE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5" y="3500438"/>
          <a:ext cx="24812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7" name="Equation" r:id="rId11" imgW="1460160" imgH="393480" progId="Equation.DSMT4">
                  <p:embed/>
                </p:oleObj>
              </mc:Choice>
              <mc:Fallback>
                <p:oleObj name="Equation" r:id="rId11" imgW="14601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500438"/>
                        <a:ext cx="248126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81" name="Object 13">
            <a:extLst>
              <a:ext uri="{FF2B5EF4-FFF2-40B4-BE49-F238E27FC236}">
                <a16:creationId xmlns:a16="http://schemas.microsoft.com/office/drawing/2014/main" id="{BA38EA5F-5767-434C-8BC9-F56C3C127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00" y="4508500"/>
          <a:ext cx="483235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8" name="Equation" r:id="rId13" imgW="2844720" imgH="1054080" progId="Equation.DSMT4">
                  <p:embed/>
                </p:oleObj>
              </mc:Choice>
              <mc:Fallback>
                <p:oleObj name="Equation" r:id="rId13" imgW="2844720" imgH="1054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508500"/>
                        <a:ext cx="4832350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82" name="Object 14">
            <a:extLst>
              <a:ext uri="{FF2B5EF4-FFF2-40B4-BE49-F238E27FC236}">
                <a16:creationId xmlns:a16="http://schemas.microsoft.com/office/drawing/2014/main" id="{D2B62B14-2E70-4A67-A92C-61408FF5D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500438"/>
          <a:ext cx="3384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89" name="Equation" r:id="rId15" imgW="1993680" imgH="507960" progId="Equation.DSMT4">
                  <p:embed/>
                </p:oleObj>
              </mc:Choice>
              <mc:Fallback>
                <p:oleObj name="Equation" r:id="rId15" imgW="1993680" imgH="507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3384550" cy="8636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>
            <a:extLst>
              <a:ext uri="{FF2B5EF4-FFF2-40B4-BE49-F238E27FC236}">
                <a16:creationId xmlns:a16="http://schemas.microsoft.com/office/drawing/2014/main" id="{F36A0C9E-5016-45A3-9BF8-4515F08C0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013" y="127000"/>
            <a:ext cx="4191000" cy="865188"/>
          </a:xfrm>
          <a:noFill/>
          <a:ln/>
        </p:spPr>
        <p:txBody>
          <a:bodyPr anchorCtr="1"/>
          <a:lstStyle/>
          <a:p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第三章  幂级数展开</a:t>
            </a:r>
          </a:p>
        </p:txBody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B0A50940-999B-4350-853F-B65AE9DD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600" y="849313"/>
            <a:ext cx="274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一、收敛半径</a:t>
            </a:r>
            <a:r>
              <a:rPr kumimoji="0" lang="zh-CN" altLang="en-US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72484" name="Text Box 4">
            <a:extLst>
              <a:ext uri="{FF2B5EF4-FFF2-40B4-BE49-F238E27FC236}">
                <a16:creationId xmlns:a16="http://schemas.microsoft.com/office/drawing/2014/main" id="{A353BB85-E232-4BB9-875C-0D583EBDE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47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en-US" altLang="zh-CN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：比值判别法</a:t>
            </a:r>
          </a:p>
        </p:txBody>
      </p:sp>
      <p:graphicFrame>
        <p:nvGraphicFramePr>
          <p:cNvPr id="1172485" name="Object 5">
            <a:extLst>
              <a:ext uri="{FF2B5EF4-FFF2-40B4-BE49-F238E27FC236}">
                <a16:creationId xmlns:a16="http://schemas.microsoft.com/office/drawing/2014/main" id="{CFCF0AE1-F758-4AC0-A168-1E25785E1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613025"/>
          <a:ext cx="1447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4" r:id="rId3" imgW="825500" imgH="482600" progId="Equation.DSMT4">
                  <p:embed/>
                </p:oleObj>
              </mc:Choice>
              <mc:Fallback>
                <p:oleObj r:id="rId3" imgW="825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13025"/>
                        <a:ext cx="1447800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6" name="Text Box 6">
            <a:extLst>
              <a:ext uri="{FF2B5EF4-FFF2-40B4-BE49-F238E27FC236}">
                <a16:creationId xmlns:a16="http://schemas.microsoft.com/office/drawing/2014/main" id="{AC60C28E-3538-419C-8D11-EE2047BD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54438"/>
            <a:ext cx="3325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en-US" altLang="zh-CN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</a:t>
            </a:r>
            <a:r>
              <a:rPr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：根值判别法</a:t>
            </a:r>
          </a:p>
        </p:txBody>
      </p:sp>
      <p:graphicFrame>
        <p:nvGraphicFramePr>
          <p:cNvPr id="1172487" name="Object 7">
            <a:extLst>
              <a:ext uri="{FF2B5EF4-FFF2-40B4-BE49-F238E27FC236}">
                <a16:creationId xmlns:a16="http://schemas.microsoft.com/office/drawing/2014/main" id="{814F47CE-32D4-4542-BBCD-6DA4DC97D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597275"/>
          <a:ext cx="1752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5" name="Equation" r:id="rId5" imgW="850680" imgH="482400" progId="Equation.DSMT4">
                  <p:embed/>
                </p:oleObj>
              </mc:Choice>
              <mc:Fallback>
                <p:oleObj name="Equation" r:id="rId5" imgW="8506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97275"/>
                        <a:ext cx="17526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2488" name="Rectangle 8">
            <a:extLst>
              <a:ext uri="{FF2B5EF4-FFF2-40B4-BE49-F238E27FC236}">
                <a16:creationId xmlns:a16="http://schemas.microsoft.com/office/drawing/2014/main" id="{D7C2AE2C-B906-4485-8152-7F076B4D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1874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收敛圆：</a:t>
            </a:r>
            <a:r>
              <a:rPr kumimoji="0" lang="zh-CN" altLang="en-US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72489" name="Rectangle 9">
            <a:extLst>
              <a:ext uri="{FF2B5EF4-FFF2-40B4-BE49-F238E27FC236}">
                <a16:creationId xmlns:a16="http://schemas.microsoft.com/office/drawing/2014/main" id="{BA1534D4-A8C6-4709-8AE7-A7DAADE1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80025"/>
            <a:ext cx="194151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收敛域：</a:t>
            </a:r>
            <a:r>
              <a:rPr kumimoji="0" lang="zh-CN" altLang="en-US" sz="280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172490" name="Object 10">
            <a:extLst>
              <a:ext uri="{FF2B5EF4-FFF2-40B4-BE49-F238E27FC236}">
                <a16:creationId xmlns:a16="http://schemas.microsoft.com/office/drawing/2014/main" id="{DBE3542F-A4C1-4F43-956F-7C001F0DE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581525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6" r:id="rId7" imgW="710891" imgH="253890" progId="Equation.DSMT4">
                  <p:embed/>
                </p:oleObj>
              </mc:Choice>
              <mc:Fallback>
                <p:oleObj r:id="rId7" imgW="710891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525"/>
                        <a:ext cx="1447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2491" name="Object 11">
            <a:extLst>
              <a:ext uri="{FF2B5EF4-FFF2-40B4-BE49-F238E27FC236}">
                <a16:creationId xmlns:a16="http://schemas.microsoft.com/office/drawing/2014/main" id="{AD4B21C6-0C3D-4306-9E4C-6BE6625A3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373688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7" name="Equation" r:id="rId9" imgW="685800" imgH="253800" progId="Equation.DSMT4">
                  <p:embed/>
                </p:oleObj>
              </mc:Choice>
              <mc:Fallback>
                <p:oleObj name="Equation" r:id="rId9" imgW="6858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73688"/>
                        <a:ext cx="139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2492" name="Object 12">
            <a:extLst>
              <a:ext uri="{FF2B5EF4-FFF2-40B4-BE49-F238E27FC236}">
                <a16:creationId xmlns:a16="http://schemas.microsoft.com/office/drawing/2014/main" id="{F1F086C5-7859-4835-9654-185D10A2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84313"/>
          <a:ext cx="165576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8" name="Equation" r:id="rId11" imgW="876240" imgH="431640" progId="Equation.DSMT4">
                  <p:embed/>
                </p:oleObj>
              </mc:Choice>
              <mc:Fallback>
                <p:oleObj name="Equation" r:id="rId11" imgW="8762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4313"/>
                        <a:ext cx="165576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2493" name="Object 13">
            <a:extLst>
              <a:ext uri="{FF2B5EF4-FFF2-40B4-BE49-F238E27FC236}">
                <a16:creationId xmlns:a16="http://schemas.microsoft.com/office/drawing/2014/main" id="{F52F3BE4-8E01-4816-8DD2-61CBB1CE1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646238"/>
          <a:ext cx="67691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99" name="Equation" r:id="rId13" imgW="3098520" imgH="241200" progId="Equation.DSMT4">
                  <p:embed/>
                </p:oleObj>
              </mc:Choice>
              <mc:Fallback>
                <p:oleObj name="Equation" r:id="rId13" imgW="30985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646238"/>
                        <a:ext cx="67691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Text Box 2">
            <a:extLst>
              <a:ext uri="{FF2B5EF4-FFF2-40B4-BE49-F238E27FC236}">
                <a16:creationId xmlns:a16="http://schemas.microsoft.com/office/drawing/2014/main" id="{60658BFF-DBF3-4A1B-A9EF-160C5C8CC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787400"/>
            <a:ext cx="90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</a:p>
        </p:txBody>
      </p:sp>
      <p:sp>
        <p:nvSpPr>
          <p:cNvPr id="1212419" name="Text Box 3">
            <a:extLst>
              <a:ext uri="{FF2B5EF4-FFF2-40B4-BE49-F238E27FC236}">
                <a16:creationId xmlns:a16="http://schemas.microsoft.com/office/drawing/2014/main" id="{4825B07F-37EB-4C57-8A03-755D281B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762000"/>
            <a:ext cx="437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求幂级数              的收敛圆</a:t>
            </a:r>
            <a:r>
              <a:rPr lang="en-US" altLang="zh-CN" sz="280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212420" name="Object 4">
            <a:extLst>
              <a:ext uri="{FF2B5EF4-FFF2-40B4-BE49-F238E27FC236}">
                <a16:creationId xmlns:a16="http://schemas.microsoft.com/office/drawing/2014/main" id="{EF5895DD-6851-4C4B-8A17-F04274C8B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95600"/>
          <a:ext cx="2057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29" r:id="rId3" imgW="825500" imgH="482600" progId="Equation.DSMT4">
                  <p:embed/>
                </p:oleObj>
              </mc:Choice>
              <mc:Fallback>
                <p:oleObj r:id="rId3" imgW="8255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20574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1" name="Object 5">
            <a:extLst>
              <a:ext uri="{FF2B5EF4-FFF2-40B4-BE49-F238E27FC236}">
                <a16:creationId xmlns:a16="http://schemas.microsoft.com/office/drawing/2014/main" id="{4BBD8BA8-9060-4FF9-AE8C-D894D3F1B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284538"/>
          <a:ext cx="5889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30" name="Equation" r:id="rId5" imgW="215640" imgH="164880" progId="Equation.DSMT4">
                  <p:embed/>
                </p:oleObj>
              </mc:Choice>
              <mc:Fallback>
                <p:oleObj name="Equation" r:id="rId5" imgW="215640" imgH="164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84538"/>
                        <a:ext cx="5889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2" name="Object 6">
            <a:extLst>
              <a:ext uri="{FF2B5EF4-FFF2-40B4-BE49-F238E27FC236}">
                <a16:creationId xmlns:a16="http://schemas.microsoft.com/office/drawing/2014/main" id="{619A563F-EC92-4524-98E7-6D4778973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5" y="2997200"/>
          <a:ext cx="17541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31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2997200"/>
                        <a:ext cx="17541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3" name="Object 7">
            <a:extLst>
              <a:ext uri="{FF2B5EF4-FFF2-40B4-BE49-F238E27FC236}">
                <a16:creationId xmlns:a16="http://schemas.microsoft.com/office/drawing/2014/main" id="{6CE2F062-5FCF-4EE7-98ED-87DD9517F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1946275"/>
          <a:ext cx="108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32" name="Equation" r:id="rId9" imgW="469800" imgH="253800" progId="Equation.DSMT4">
                  <p:embed/>
                </p:oleObj>
              </mc:Choice>
              <mc:Fallback>
                <p:oleObj name="Equation" r:id="rId9" imgW="4698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46275"/>
                        <a:ext cx="10826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424" name="Text Box 8">
            <a:extLst>
              <a:ext uri="{FF2B5EF4-FFF2-40B4-BE49-F238E27FC236}">
                <a16:creationId xmlns:a16="http://schemas.microsoft.com/office/drawing/2014/main" id="{636CC4C1-CE67-4727-9D43-8DD630D0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161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buFontTx/>
              <a:buNone/>
            </a:pPr>
            <a:r>
              <a:rPr lang="zh-CN" altLang="en-US" sz="2800"/>
              <a:t>解</a:t>
            </a:r>
          </a:p>
        </p:txBody>
      </p:sp>
      <p:sp>
        <p:nvSpPr>
          <p:cNvPr id="1212425" name="Rectangle 9">
            <a:extLst>
              <a:ext uri="{FF2B5EF4-FFF2-40B4-BE49-F238E27FC236}">
                <a16:creationId xmlns:a16="http://schemas.microsoft.com/office/drawing/2014/main" id="{61855592-5715-40AC-8E54-26F9D6FD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2426" name="Object 10">
            <a:extLst>
              <a:ext uri="{FF2B5EF4-FFF2-40B4-BE49-F238E27FC236}">
                <a16:creationId xmlns:a16="http://schemas.microsoft.com/office/drawing/2014/main" id="{B6FB1B58-AE64-4C75-B651-8B5E45588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5175" y="692150"/>
          <a:ext cx="11287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33" name="Equation" r:id="rId11" imgW="736560" imgH="431640" progId="Equation.DSMT4">
                  <p:embed/>
                </p:oleObj>
              </mc:Choice>
              <mc:Fallback>
                <p:oleObj name="Equation" r:id="rId11" imgW="73656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692150"/>
                        <a:ext cx="112871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427" name="Text Box 11">
            <a:extLst>
              <a:ext uri="{FF2B5EF4-FFF2-40B4-BE49-F238E27FC236}">
                <a16:creationId xmlns:a16="http://schemas.microsoft.com/office/drawing/2014/main" id="{F5ABFEC3-E97B-48E6-995F-E4388A0A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4602163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收敛圆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212428" name="Object 12">
            <a:extLst>
              <a:ext uri="{FF2B5EF4-FFF2-40B4-BE49-F238E27FC236}">
                <a16:creationId xmlns:a16="http://schemas.microsoft.com/office/drawing/2014/main" id="{32EE64F6-CF00-4734-AC3F-8671A740473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12975" y="4613275"/>
          <a:ext cx="1006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34" name="Equation" r:id="rId13" imgW="545760" imgH="253800" progId="Equation.DSMT4">
                  <p:embed/>
                </p:oleObj>
              </mc:Choice>
              <mc:Fallback>
                <p:oleObj name="Equation" r:id="rId13" imgW="5457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613275"/>
                        <a:ext cx="10064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4" grpId="0" autoUpdateAnimBg="0"/>
      <p:bldP spid="12124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Text Box 2">
            <a:extLst>
              <a:ext uri="{FF2B5EF4-FFF2-40B4-BE49-F238E27FC236}">
                <a16:creationId xmlns:a16="http://schemas.microsoft.com/office/drawing/2014/main" id="{6DFA76B5-482F-49F4-89E1-C63F8D2D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800"/>
              <a:t>解</a:t>
            </a:r>
            <a:r>
              <a:rPr lang="en-US" altLang="zh-CN" sz="2800"/>
              <a:t>: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graphicFrame>
        <p:nvGraphicFramePr>
          <p:cNvPr id="1211395" name="Object 3">
            <a:extLst>
              <a:ext uri="{FF2B5EF4-FFF2-40B4-BE49-F238E27FC236}">
                <a16:creationId xmlns:a16="http://schemas.microsoft.com/office/drawing/2014/main" id="{0724CD61-5A96-4F20-910B-AD96F57E6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1671638"/>
          <a:ext cx="19843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5" name="Equation" r:id="rId3" imgW="850680" imgH="787320" progId="Equation.DSMT4">
                  <p:embed/>
                </p:oleObj>
              </mc:Choice>
              <mc:Fallback>
                <p:oleObj name="Equation" r:id="rId3" imgW="85068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1671638"/>
                        <a:ext cx="19843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396" name="Object 4">
            <a:extLst>
              <a:ext uri="{FF2B5EF4-FFF2-40B4-BE49-F238E27FC236}">
                <a16:creationId xmlns:a16="http://schemas.microsoft.com/office/drawing/2014/main" id="{2EE109C2-35F3-43C4-8E26-E7A17931E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0" y="3971925"/>
          <a:ext cx="7715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6" name="Equation" r:id="rId5" imgW="368280" imgH="164880" progId="Equation.DSMT4">
                  <p:embed/>
                </p:oleObj>
              </mc:Choice>
              <mc:Fallback>
                <p:oleObj name="Equation" r:id="rId5" imgW="3682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71925"/>
                        <a:ext cx="7715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7" name="Text Box 5">
            <a:extLst>
              <a:ext uri="{FF2B5EF4-FFF2-40B4-BE49-F238E27FC236}">
                <a16:creationId xmlns:a16="http://schemas.microsoft.com/office/drawing/2014/main" id="{46D80D5D-F201-4F71-9A9E-9EF38DA8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787400"/>
            <a:ext cx="92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</a:p>
        </p:txBody>
      </p:sp>
      <p:sp>
        <p:nvSpPr>
          <p:cNvPr id="1211398" name="Text Box 6">
            <a:extLst>
              <a:ext uri="{FF2B5EF4-FFF2-40B4-BE49-F238E27FC236}">
                <a16:creationId xmlns:a16="http://schemas.microsoft.com/office/drawing/2014/main" id="{B48234C2-3B5F-4252-9702-C365CE26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787400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幂级数                  的收敛域。</a:t>
            </a:r>
          </a:p>
        </p:txBody>
      </p:sp>
      <p:graphicFrame>
        <p:nvGraphicFramePr>
          <p:cNvPr id="1211399" name="Object 7">
            <a:extLst>
              <a:ext uri="{FF2B5EF4-FFF2-40B4-BE49-F238E27FC236}">
                <a16:creationId xmlns:a16="http://schemas.microsoft.com/office/drawing/2014/main" id="{E8FE63E9-DBF7-4049-889E-11A271675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89138"/>
          <a:ext cx="2057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7" r:id="rId7" imgW="825500" imgH="482600" progId="Equation.DSMT4">
                  <p:embed/>
                </p:oleObj>
              </mc:Choice>
              <mc:Fallback>
                <p:oleObj r:id="rId7" imgW="825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20574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1400" name="Object 8">
            <a:extLst>
              <a:ext uri="{FF2B5EF4-FFF2-40B4-BE49-F238E27FC236}">
                <a16:creationId xmlns:a16="http://schemas.microsoft.com/office/drawing/2014/main" id="{7A7FA699-C24B-48E3-98A6-5F782DA61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3798888"/>
          <a:ext cx="15414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8" name="Equation" r:id="rId9" imgW="660240" imgH="279360" progId="Equation.DSMT4">
                  <p:embed/>
                </p:oleObj>
              </mc:Choice>
              <mc:Fallback>
                <p:oleObj name="Equation" r:id="rId9" imgW="66024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798888"/>
                        <a:ext cx="15414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401" name="Text Box 9">
            <a:extLst>
              <a:ext uri="{FF2B5EF4-FFF2-40B4-BE49-F238E27FC236}">
                <a16:creationId xmlns:a16="http://schemas.microsoft.com/office/drawing/2014/main" id="{3574E00C-5E96-4698-9E8D-EC3D967E5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57788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收敛域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211402" name="Object 10">
            <a:extLst>
              <a:ext uri="{FF2B5EF4-FFF2-40B4-BE49-F238E27FC236}">
                <a16:creationId xmlns:a16="http://schemas.microsoft.com/office/drawing/2014/main" id="{9BC22B71-26F4-4B3D-9AD1-EA84B82B1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8263" y="5137150"/>
          <a:ext cx="798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09"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137150"/>
                        <a:ext cx="7985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403" name="Rectangle 11">
            <a:extLst>
              <a:ext uri="{FF2B5EF4-FFF2-40B4-BE49-F238E27FC236}">
                <a16:creationId xmlns:a16="http://schemas.microsoft.com/office/drawing/2014/main" id="{469B2EDC-049B-42E9-A063-510EDC12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1404" name="Object 12">
            <a:extLst>
              <a:ext uri="{FF2B5EF4-FFF2-40B4-BE49-F238E27FC236}">
                <a16:creationId xmlns:a16="http://schemas.microsoft.com/office/drawing/2014/main" id="{51E337C5-20D0-4988-8DAE-4D23942EC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620713"/>
          <a:ext cx="1273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10" name="Equation" r:id="rId13" imgW="672840" imgH="444240" progId="Equation.DSMT4">
                  <p:embed/>
                </p:oleObj>
              </mc:Choice>
              <mc:Fallback>
                <p:oleObj name="Equation" r:id="rId13" imgW="67284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20713"/>
                        <a:ext cx="1273175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autoUpdateAnimBg="0"/>
      <p:bldP spid="12114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>
            <a:extLst>
              <a:ext uri="{FF2B5EF4-FFF2-40B4-BE49-F238E27FC236}">
                <a16:creationId xmlns:a16="http://schemas.microsoft.com/office/drawing/2014/main" id="{105AF490-2158-487A-9C58-6975A07A7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  <a:noFill/>
          <a:ln/>
        </p:spPr>
        <p:txBody>
          <a:bodyPr anchorCtr="1"/>
          <a:lstStyle/>
          <a:p>
            <a:pPr algn="l"/>
            <a:r>
              <a:rPr lang="zh-CN" altLang="en-US" sz="2800" b="1">
                <a:solidFill>
                  <a:srgbClr val="FF00FF"/>
                </a:solidFill>
              </a:rPr>
              <a:t>二、把圆域或环域或某一点的邻域上解析函数展</a:t>
            </a:r>
            <a:br>
              <a:rPr lang="zh-CN" altLang="en-US" sz="2800" b="1">
                <a:solidFill>
                  <a:srgbClr val="FF00FF"/>
                </a:solidFill>
              </a:rPr>
            </a:br>
            <a:br>
              <a:rPr lang="zh-CN" altLang="en-US" sz="800" b="1">
                <a:solidFill>
                  <a:srgbClr val="FF00FF"/>
                </a:solidFill>
              </a:rPr>
            </a:br>
            <a:r>
              <a:rPr lang="zh-CN" altLang="en-US" sz="2800" b="1">
                <a:solidFill>
                  <a:srgbClr val="FF00FF"/>
                </a:solidFill>
              </a:rPr>
              <a:t>成幂级数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16ABA14-FE18-4768-BE81-0C1DA8CB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03338"/>
            <a:ext cx="80438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Low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                      </a:t>
            </a:r>
            <a:r>
              <a:rPr lang="zh-CN" altLang="en-US" sz="2800">
                <a:ea typeface="宋体" panose="02010600030101010101" pitchFamily="2" charset="-122"/>
              </a:rPr>
              <a:t>根据解析函数泰勒级数和洛朗级数展开的唯一性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一般可利用熟知的泰勒展开式，通过变量变换，结合级数的四则运算、逐项求导和积分、分解成最简分式等</a:t>
            </a:r>
            <a:r>
              <a:rPr lang="zh-CN" altLang="en-US" sz="2800">
                <a:ea typeface="宋体" panose="02010600030101010101" pitchFamily="2" charset="-122"/>
              </a:rPr>
              <a:t>方法去展开 。</a:t>
            </a:r>
          </a:p>
        </p:txBody>
      </p:sp>
      <p:sp>
        <p:nvSpPr>
          <p:cNvPr id="1083396" name="Rectangle 4">
            <a:extLst>
              <a:ext uri="{FF2B5EF4-FFF2-40B4-BE49-F238E27FC236}">
                <a16:creationId xmlns:a16="http://schemas.microsoft.com/office/drawing/2014/main" id="{D42A0BDB-C5BC-4F92-B07B-2D37DA9F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14398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黑体" panose="02010609060101010101" pitchFamily="49" charset="-122"/>
              </a:rPr>
              <a:t>间接展开法：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3506" name="Object 2">
            <a:extLst>
              <a:ext uri="{FF2B5EF4-FFF2-40B4-BE49-F238E27FC236}">
                <a16:creationId xmlns:a16="http://schemas.microsoft.com/office/drawing/2014/main" id="{79C34C83-C775-42D5-9D80-D0156D74A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25538"/>
          <a:ext cx="1657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17" name="Equation" r:id="rId3" imgW="812520" imgH="444240" progId="Equation.DSMT4">
                  <p:embed/>
                </p:oleObj>
              </mc:Choice>
              <mc:Fallback>
                <p:oleObj name="Equation" r:id="rId3" imgW="81252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16573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07" name="Object 3">
            <a:extLst>
              <a:ext uri="{FF2B5EF4-FFF2-40B4-BE49-F238E27FC236}">
                <a16:creationId xmlns:a16="http://schemas.microsoft.com/office/drawing/2014/main" id="{EEAEDE18-5200-4EAE-93A1-EB8A900F7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19446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18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19446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08" name="Object 4">
            <a:extLst>
              <a:ext uri="{FF2B5EF4-FFF2-40B4-BE49-F238E27FC236}">
                <a16:creationId xmlns:a16="http://schemas.microsoft.com/office/drawing/2014/main" id="{A6208C9E-3DEE-46E3-8C45-8AB4C51E2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213100"/>
          <a:ext cx="2535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19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13100"/>
                        <a:ext cx="25352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09" name="Object 5">
            <a:extLst>
              <a:ext uri="{FF2B5EF4-FFF2-40B4-BE49-F238E27FC236}">
                <a16:creationId xmlns:a16="http://schemas.microsoft.com/office/drawing/2014/main" id="{F5DFAD0E-0540-4370-905D-50D27426C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08500"/>
          <a:ext cx="2952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0" name="Equation" r:id="rId9" imgW="1663560" imgH="444240" progId="Equation.DSMT4">
                  <p:embed/>
                </p:oleObj>
              </mc:Choice>
              <mc:Fallback>
                <p:oleObj name="Equation" r:id="rId9" imgW="166356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29527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0" name="Object 6">
            <a:extLst>
              <a:ext uri="{FF2B5EF4-FFF2-40B4-BE49-F238E27FC236}">
                <a16:creationId xmlns:a16="http://schemas.microsoft.com/office/drawing/2014/main" id="{5AF9ABF3-AEEF-46B1-8B05-0D4E0C1B7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349500"/>
          <a:ext cx="104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1" name="Equation" r:id="rId11" imgW="1041120" imgH="444240" progId="Equation.3">
                  <p:embed/>
                </p:oleObj>
              </mc:Choice>
              <mc:Fallback>
                <p:oleObj name="Equation" r:id="rId11" imgW="104112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349500"/>
                        <a:ext cx="104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1" name="Object 7">
            <a:extLst>
              <a:ext uri="{FF2B5EF4-FFF2-40B4-BE49-F238E27FC236}">
                <a16:creationId xmlns:a16="http://schemas.microsoft.com/office/drawing/2014/main" id="{18EEEDD8-BDB1-4598-AF2B-122B186F5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429000"/>
          <a:ext cx="104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2" name="Equation" r:id="rId13" imgW="1041120" imgH="444240" progId="Equation.3">
                  <p:embed/>
                </p:oleObj>
              </mc:Choice>
              <mc:Fallback>
                <p:oleObj name="Equation" r:id="rId13" imgW="10411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429000"/>
                        <a:ext cx="104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2" name="Object 8">
            <a:extLst>
              <a:ext uri="{FF2B5EF4-FFF2-40B4-BE49-F238E27FC236}">
                <a16:creationId xmlns:a16="http://schemas.microsoft.com/office/drawing/2014/main" id="{525CD397-5315-41FD-BCE1-0117E625C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724400"/>
          <a:ext cx="1143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3" name="Equation" r:id="rId14" imgW="1143000" imgH="457200" progId="Equation.3">
                  <p:embed/>
                </p:oleObj>
              </mc:Choice>
              <mc:Fallback>
                <p:oleObj name="Equation" r:id="rId14" imgW="1143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24400"/>
                        <a:ext cx="1143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3" name="Object 9">
            <a:extLst>
              <a:ext uri="{FF2B5EF4-FFF2-40B4-BE49-F238E27FC236}">
                <a16:creationId xmlns:a16="http://schemas.microsoft.com/office/drawing/2014/main" id="{3801AA46-043D-4ADC-A8F5-DA56E0E8C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412875"/>
          <a:ext cx="1143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4" name="Equation" r:id="rId16" imgW="1143000" imgH="457200" progId="Equation.3">
                  <p:embed/>
                </p:oleObj>
              </mc:Choice>
              <mc:Fallback>
                <p:oleObj name="Equation" r:id="rId16" imgW="1143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12875"/>
                        <a:ext cx="1143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4" name="Object 10">
            <a:extLst>
              <a:ext uri="{FF2B5EF4-FFF2-40B4-BE49-F238E27FC236}">
                <a16:creationId xmlns:a16="http://schemas.microsoft.com/office/drawing/2014/main" id="{69B94A89-D080-4D93-B319-9F864EFFD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95938"/>
          <a:ext cx="28797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5" name="Equation" r:id="rId18" imgW="1511280" imgH="444240" progId="Equation.DSMT4">
                  <p:embed/>
                </p:oleObj>
              </mc:Choice>
              <mc:Fallback>
                <p:oleObj name="Equation" r:id="rId18" imgW="15112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95938"/>
                        <a:ext cx="28797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3515" name="Object 11">
            <a:extLst>
              <a:ext uri="{FF2B5EF4-FFF2-40B4-BE49-F238E27FC236}">
                <a16:creationId xmlns:a16="http://schemas.microsoft.com/office/drawing/2014/main" id="{6EEB7026-58E8-4816-81A1-9CC94F86B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805488"/>
          <a:ext cx="11430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526" name="Equation" r:id="rId20" imgW="1143000" imgH="457200" progId="Equation.3">
                  <p:embed/>
                </p:oleObj>
              </mc:Choice>
              <mc:Fallback>
                <p:oleObj name="Equation" r:id="rId20" imgW="1143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805488"/>
                        <a:ext cx="11430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3516" name="Text Box 12">
            <a:extLst>
              <a:ext uri="{FF2B5EF4-FFF2-40B4-BE49-F238E27FC236}">
                <a16:creationId xmlns:a16="http://schemas.microsoft.com/office/drawing/2014/main" id="{DD2A91DA-25F8-4D0B-8474-8E63EB17F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489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</a:rPr>
              <a:t>常见函数的泰勒展开式</a:t>
            </a:r>
            <a:r>
              <a:rPr lang="en-US" altLang="zh-CN" sz="2800">
                <a:solidFill>
                  <a:srgbClr val="CC0066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4466" name="Object 2">
            <a:extLst>
              <a:ext uri="{FF2B5EF4-FFF2-40B4-BE49-F238E27FC236}">
                <a16:creationId xmlns:a16="http://schemas.microsoft.com/office/drawing/2014/main" id="{18AA975F-2337-441B-A37C-9C3DA06A5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620713"/>
          <a:ext cx="66611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6" name="Equation" r:id="rId3" imgW="3047760" imgH="241200" progId="Equation.DSMT4">
                  <p:embed/>
                </p:oleObj>
              </mc:Choice>
              <mc:Fallback>
                <p:oleObj name="Equation" r:id="rId3" imgW="30477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620713"/>
                        <a:ext cx="66611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67" name="Text Box 3">
            <a:extLst>
              <a:ext uri="{FF2B5EF4-FFF2-40B4-BE49-F238E27FC236}">
                <a16:creationId xmlns:a16="http://schemas.microsoft.com/office/drawing/2014/main" id="{C5947C74-C810-4FE2-A674-F5F7358AD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5573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14468" name="Object 4">
            <a:extLst>
              <a:ext uri="{FF2B5EF4-FFF2-40B4-BE49-F238E27FC236}">
                <a16:creationId xmlns:a16="http://schemas.microsoft.com/office/drawing/2014/main" id="{19BA9EA2-0EA2-492B-9323-9764B6318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1509713"/>
          <a:ext cx="2489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7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509713"/>
                        <a:ext cx="24892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74" name="Rectangle 10">
            <a:extLst>
              <a:ext uri="{FF2B5EF4-FFF2-40B4-BE49-F238E27FC236}">
                <a16:creationId xmlns:a16="http://schemas.microsoft.com/office/drawing/2014/main" id="{5C1224BB-02A8-4707-B12A-7CC1D2C7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4473" name="Object 9">
            <a:extLst>
              <a:ext uri="{FF2B5EF4-FFF2-40B4-BE49-F238E27FC236}">
                <a16:creationId xmlns:a16="http://schemas.microsoft.com/office/drawing/2014/main" id="{B17ADCA1-D022-49B6-B625-C88B7FB18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44763"/>
          <a:ext cx="28114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8" name="Equation" r:id="rId7" imgW="1612900" imgH="431800" progId="Equation.DSMT4">
                  <p:embed/>
                </p:oleObj>
              </mc:Choice>
              <mc:Fallback>
                <p:oleObj name="Equation" r:id="rId7" imgW="16129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44763"/>
                        <a:ext cx="2811463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76" name="Rectangle 12">
            <a:extLst>
              <a:ext uri="{FF2B5EF4-FFF2-40B4-BE49-F238E27FC236}">
                <a16:creationId xmlns:a16="http://schemas.microsoft.com/office/drawing/2014/main" id="{E3A3BE89-3FED-44F4-B041-9E05B96B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4475" name="Object 11">
            <a:extLst>
              <a:ext uri="{FF2B5EF4-FFF2-40B4-BE49-F238E27FC236}">
                <a16:creationId xmlns:a16="http://schemas.microsoft.com/office/drawing/2014/main" id="{B9DD2AC4-15B0-457B-8C43-AD5404BA2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8050" y="3617913"/>
          <a:ext cx="21034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89" name="Equation" r:id="rId9" imgW="1587240" imgH="444240" progId="Equation.DSMT4">
                  <p:embed/>
                </p:oleObj>
              </mc:Choice>
              <mc:Fallback>
                <p:oleObj name="Equation" r:id="rId9" imgW="158724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617913"/>
                        <a:ext cx="21034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78" name="Rectangle 14">
            <a:extLst>
              <a:ext uri="{FF2B5EF4-FFF2-40B4-BE49-F238E27FC236}">
                <a16:creationId xmlns:a16="http://schemas.microsoft.com/office/drawing/2014/main" id="{5F571B4C-82CB-48E2-8AA8-8AE02969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4477" name="Object 13">
            <a:extLst>
              <a:ext uri="{FF2B5EF4-FFF2-40B4-BE49-F238E27FC236}">
                <a16:creationId xmlns:a16="http://schemas.microsoft.com/office/drawing/2014/main" id="{B3E5DD32-D413-4AA5-B20D-56DB09874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4541838"/>
          <a:ext cx="10318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90" name="Equation" r:id="rId11" imgW="825500" imgH="203200" progId="Equation.DSMT4">
                  <p:embed/>
                </p:oleObj>
              </mc:Choice>
              <mc:Fallback>
                <p:oleObj name="Equation" r:id="rId11" imgW="8255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541838"/>
                        <a:ext cx="103187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80" name="Rectangle 16">
            <a:extLst>
              <a:ext uri="{FF2B5EF4-FFF2-40B4-BE49-F238E27FC236}">
                <a16:creationId xmlns:a16="http://schemas.microsoft.com/office/drawing/2014/main" id="{DF2C4520-8BB1-4CFD-94D9-5636ACA6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4479" name="Object 15">
            <a:extLst>
              <a:ext uri="{FF2B5EF4-FFF2-40B4-BE49-F238E27FC236}">
                <a16:creationId xmlns:a16="http://schemas.microsoft.com/office/drawing/2014/main" id="{978EA102-64B1-43AB-8B92-585F31A91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954588"/>
          <a:ext cx="8318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91" name="Equation" r:id="rId13" imgW="482181" imgH="177646" progId="Equation.DSMT4">
                  <p:embed/>
                </p:oleObj>
              </mc:Choice>
              <mc:Fallback>
                <p:oleObj name="Equation" r:id="rId13" imgW="482181" imgH="1776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54588"/>
                        <a:ext cx="83185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82" name="Rectangle 18">
            <a:extLst>
              <a:ext uri="{FF2B5EF4-FFF2-40B4-BE49-F238E27FC236}">
                <a16:creationId xmlns:a16="http://schemas.microsoft.com/office/drawing/2014/main" id="{7A7896E6-31AB-4C2E-A84C-948A1F50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4481" name="Object 17">
            <a:extLst>
              <a:ext uri="{FF2B5EF4-FFF2-40B4-BE49-F238E27FC236}">
                <a16:creationId xmlns:a16="http://schemas.microsoft.com/office/drawing/2014/main" id="{1D5027D8-6BD5-4F95-9FA7-3861EF55C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5514975"/>
          <a:ext cx="2676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92" name="Equation" r:id="rId15" imgW="1841500" imgH="444500" progId="Equation.DSMT4">
                  <p:embed/>
                </p:oleObj>
              </mc:Choice>
              <mc:Fallback>
                <p:oleObj name="Equation" r:id="rId15" imgW="1841500" imgH="444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514975"/>
                        <a:ext cx="267652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84" name="Object 20">
            <a:extLst>
              <a:ext uri="{FF2B5EF4-FFF2-40B4-BE49-F238E27FC236}">
                <a16:creationId xmlns:a16="http://schemas.microsoft.com/office/drawing/2014/main" id="{F1190E94-7072-4DD9-ADB6-7179CFC6A72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907088" y="2511425"/>
          <a:ext cx="19383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93" name="Equation" r:id="rId17" imgW="1485720" imgH="431640" progId="Equation.DSMT4">
                  <p:embed/>
                </p:oleObj>
              </mc:Choice>
              <mc:Fallback>
                <p:oleObj name="Equation" r:id="rId17" imgW="14857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511425"/>
                        <a:ext cx="1938337" cy="5635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1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3442" name="Object 2">
            <a:extLst>
              <a:ext uri="{FF2B5EF4-FFF2-40B4-BE49-F238E27FC236}">
                <a16:creationId xmlns:a16="http://schemas.microsoft.com/office/drawing/2014/main" id="{E97283F8-65F2-4981-9D95-8A5371B81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052513"/>
          <a:ext cx="21653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2"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052513"/>
                        <a:ext cx="2165350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7" name="Rectangle 7">
            <a:extLst>
              <a:ext uri="{FF2B5EF4-FFF2-40B4-BE49-F238E27FC236}">
                <a16:creationId xmlns:a16="http://schemas.microsoft.com/office/drawing/2014/main" id="{3460C665-20E1-47F2-8D96-714BDAA8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2511425"/>
            <a:ext cx="523875" cy="584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3448" name="Object 8">
            <a:extLst>
              <a:ext uri="{FF2B5EF4-FFF2-40B4-BE49-F238E27FC236}">
                <a16:creationId xmlns:a16="http://schemas.microsoft.com/office/drawing/2014/main" id="{60B06B98-238D-4F8F-82B0-5DCDBD0CF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180975"/>
          <a:ext cx="75771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3" name="Equation" r:id="rId5" imgW="3466800" imgH="419040" progId="Equation.DSMT4">
                  <p:embed/>
                </p:oleObj>
              </mc:Choice>
              <mc:Fallback>
                <p:oleObj name="Equation" r:id="rId5" imgW="34668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80975"/>
                        <a:ext cx="75771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9" name="Text Box 9">
            <a:extLst>
              <a:ext uri="{FF2B5EF4-FFF2-40B4-BE49-F238E27FC236}">
                <a16:creationId xmlns:a16="http://schemas.microsoft.com/office/drawing/2014/main" id="{E6DADE47-FA70-4187-AE56-F82477BD2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13450" name="Object 10">
            <a:extLst>
              <a:ext uri="{FF2B5EF4-FFF2-40B4-BE49-F238E27FC236}">
                <a16:creationId xmlns:a16="http://schemas.microsoft.com/office/drawing/2014/main" id="{9FDAFC8E-63F9-49C4-A307-72450350E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1125538"/>
          <a:ext cx="31559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4" name="Equation" r:id="rId7" imgW="1612800" imgH="419040" progId="Equation.DSMT4">
                  <p:embed/>
                </p:oleObj>
              </mc:Choice>
              <mc:Fallback>
                <p:oleObj name="Equation" r:id="rId7" imgW="161280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125538"/>
                        <a:ext cx="31559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51" name="Rectangle 11">
            <a:extLst>
              <a:ext uri="{FF2B5EF4-FFF2-40B4-BE49-F238E27FC236}">
                <a16:creationId xmlns:a16="http://schemas.microsoft.com/office/drawing/2014/main" id="{D8D3C76B-32DE-4219-81C8-5CD6EE62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3453" name="Rectangle 13">
            <a:extLst>
              <a:ext uri="{FF2B5EF4-FFF2-40B4-BE49-F238E27FC236}">
                <a16:creationId xmlns:a16="http://schemas.microsoft.com/office/drawing/2014/main" id="{DC89A422-C715-4855-8533-7D541D66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3457" name="Object 17">
            <a:extLst>
              <a:ext uri="{FF2B5EF4-FFF2-40B4-BE49-F238E27FC236}">
                <a16:creationId xmlns:a16="http://schemas.microsoft.com/office/drawing/2014/main" id="{B8F75257-4241-4EA6-979C-372C48041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2154238"/>
          <a:ext cx="28765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5" name="Equation" r:id="rId9" imgW="1790640" imgH="1473120" progId="Equation.DSMT4">
                  <p:embed/>
                </p:oleObj>
              </mc:Choice>
              <mc:Fallback>
                <p:oleObj name="Equation" r:id="rId9" imgW="1790640" imgH="14731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154238"/>
                        <a:ext cx="287655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3459" name="Object 19">
            <a:extLst>
              <a:ext uri="{FF2B5EF4-FFF2-40B4-BE49-F238E27FC236}">
                <a16:creationId xmlns:a16="http://schemas.microsoft.com/office/drawing/2014/main" id="{227196C2-C559-4B88-BD1F-AFC99A0E6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4772025"/>
          <a:ext cx="56689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6" name="Equation" r:id="rId11" imgW="4000500" imgH="431800" progId="Equation.DSMT4">
                  <p:embed/>
                </p:oleObj>
              </mc:Choice>
              <mc:Fallback>
                <p:oleObj name="Equation" r:id="rId11" imgW="40005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772025"/>
                        <a:ext cx="566896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3460" name="Object 20">
            <a:extLst>
              <a:ext uri="{FF2B5EF4-FFF2-40B4-BE49-F238E27FC236}">
                <a16:creationId xmlns:a16="http://schemas.microsoft.com/office/drawing/2014/main" id="{F7E9A82B-3874-47D2-93D3-0AA4A1EAF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5713413"/>
          <a:ext cx="3403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7" name="Equation" r:id="rId13" imgW="2667000" imgH="431800" progId="Equation.DSMT4">
                  <p:embed/>
                </p:oleObj>
              </mc:Choice>
              <mc:Fallback>
                <p:oleObj name="Equation" r:id="rId13" imgW="26670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713413"/>
                        <a:ext cx="34036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3461" name="Object 21">
            <a:extLst>
              <a:ext uri="{FF2B5EF4-FFF2-40B4-BE49-F238E27FC236}">
                <a16:creationId xmlns:a16="http://schemas.microsoft.com/office/drawing/2014/main" id="{3C78EDEE-9881-46DC-A29A-02B2B322C70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907088" y="2409825"/>
          <a:ext cx="228758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468" name="Equation" r:id="rId15" imgW="1485720" imgH="431640" progId="Equation.DSMT4">
                  <p:embed/>
                </p:oleObj>
              </mc:Choice>
              <mc:Fallback>
                <p:oleObj name="Equation" r:id="rId15" imgW="148572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409825"/>
                        <a:ext cx="2287587" cy="6651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1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>
            <a:extLst>
              <a:ext uri="{FF2B5EF4-FFF2-40B4-BE49-F238E27FC236}">
                <a16:creationId xmlns:a16="http://schemas.microsoft.com/office/drawing/2014/main" id="{C5F1BE69-249D-4F53-9458-AD64E7DA5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260350"/>
            <a:ext cx="3886200" cy="6096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第一章  复变函数</a:t>
            </a:r>
          </a:p>
        </p:txBody>
      </p:sp>
      <p:sp>
        <p:nvSpPr>
          <p:cNvPr id="1153027" name="Text Box 3">
            <a:extLst>
              <a:ext uri="{FF2B5EF4-FFF2-40B4-BE49-F238E27FC236}">
                <a16:creationId xmlns:a16="http://schemas.microsoft.com/office/drawing/2014/main" id="{8F647BEC-3FE1-4F66-9A33-99C78161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345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、复数的定义</a:t>
            </a:r>
          </a:p>
        </p:txBody>
      </p:sp>
      <p:sp>
        <p:nvSpPr>
          <p:cNvPr id="1153028" name="Text Box 4">
            <a:extLst>
              <a:ext uri="{FF2B5EF4-FFF2-40B4-BE49-F238E27FC236}">
                <a16:creationId xmlns:a16="http://schemas.microsoft.com/office/drawing/2014/main" id="{06F3079D-4D28-4DC0-9692-5113C2861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一、复数</a:t>
            </a:r>
          </a:p>
        </p:txBody>
      </p:sp>
      <p:grpSp>
        <p:nvGrpSpPr>
          <p:cNvPr id="1153029" name="Group 5">
            <a:extLst>
              <a:ext uri="{FF2B5EF4-FFF2-40B4-BE49-F238E27FC236}">
                <a16:creationId xmlns:a16="http://schemas.microsoft.com/office/drawing/2014/main" id="{A2E3F1C7-8901-4A9A-8AE0-7D7175CFA43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716338"/>
            <a:ext cx="5041900" cy="561975"/>
            <a:chOff x="158" y="2405"/>
            <a:chExt cx="3176" cy="354"/>
          </a:xfrm>
        </p:grpSpPr>
        <p:graphicFrame>
          <p:nvGraphicFramePr>
            <p:cNvPr id="1153030" name="Object 6">
              <a:extLst>
                <a:ext uri="{FF2B5EF4-FFF2-40B4-BE49-F238E27FC236}">
                  <a16:creationId xmlns:a16="http://schemas.microsoft.com/office/drawing/2014/main" id="{A96C68B1-8737-4C66-AAA8-F61D1DECB0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432"/>
            <a:ext cx="8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53" r:id="rId3" imgW="545626" imgH="177646" progId="Equation.DSMT4">
                    <p:embed/>
                  </p:oleObj>
                </mc:Choice>
                <mc:Fallback>
                  <p:oleObj r:id="rId3" imgW="545626" imgH="17764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32"/>
                          <a:ext cx="8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3031" name="Object 7">
              <a:extLst>
                <a:ext uri="{FF2B5EF4-FFF2-40B4-BE49-F238E27FC236}">
                  <a16:creationId xmlns:a16="http://schemas.microsoft.com/office/drawing/2014/main" id="{7ED744B0-CDA0-4DE2-8339-19C5CC432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" y="2459"/>
            <a:ext cx="77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54" r:id="rId5" imgW="558558" imgH="203112" progId="Equation.DSMT4">
                    <p:embed/>
                  </p:oleObj>
                </mc:Choice>
                <mc:Fallback>
                  <p:oleObj r:id="rId5" imgW="558558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2459"/>
                          <a:ext cx="771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3032" name="Text Box 8">
              <a:extLst>
                <a:ext uri="{FF2B5EF4-FFF2-40B4-BE49-F238E27FC236}">
                  <a16:creationId xmlns:a16="http://schemas.microsoft.com/office/drawing/2014/main" id="{584F8C9E-E749-42D8-B4A9-27A44AFEF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405"/>
              <a:ext cx="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实部</a:t>
              </a:r>
              <a:r>
                <a:rPr kumimoji="0" lang="zh-CN" altLang="en-US" sz="2800" b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53033" name="Text Box 9">
              <a:extLst>
                <a:ext uri="{FF2B5EF4-FFF2-40B4-BE49-F238E27FC236}">
                  <a16:creationId xmlns:a16="http://schemas.microsoft.com/office/drawing/2014/main" id="{25102E91-23CB-4948-956E-E59193E8C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432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虚部</a:t>
              </a:r>
              <a:r>
                <a:rPr kumimoji="0" lang="zh-CN" altLang="en-US" sz="2800" b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kumimoji="0" lang="zh-CN" altLang="en-US" sz="2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153034" name="Text Box 10">
            <a:extLst>
              <a:ext uri="{FF2B5EF4-FFF2-40B4-BE49-F238E27FC236}">
                <a16:creationId xmlns:a16="http://schemas.microsoft.com/office/drawing/2014/main" id="{7A79E065-50B5-4F44-88A6-26FDB5F0A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94188"/>
            <a:ext cx="95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模</a:t>
            </a:r>
            <a:r>
              <a:rPr kumimoji="0" lang="zh-CN" alt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3035" name="Object 11">
            <a:extLst>
              <a:ext uri="{FF2B5EF4-FFF2-40B4-BE49-F238E27FC236}">
                <a16:creationId xmlns:a16="http://schemas.microsoft.com/office/drawing/2014/main" id="{AB298AA0-D46D-4484-9EC3-A305E12C0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4313238"/>
          <a:ext cx="22050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55" r:id="rId7" imgW="1167893" imgH="291973" progId="Equation.DSMT4">
                  <p:embed/>
                </p:oleObj>
              </mc:Choice>
              <mc:Fallback>
                <p:oleObj r:id="rId7" imgW="1167893" imgH="29197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4313238"/>
                        <a:ext cx="2205038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36" name="Text Box 12">
            <a:extLst>
              <a:ext uri="{FF2B5EF4-FFF2-40B4-BE49-F238E27FC236}">
                <a16:creationId xmlns:a16="http://schemas.microsoft.com/office/drawing/2014/main" id="{CCA9F508-5CF1-4645-9E02-36DF578D8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584825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辐角</a:t>
            </a:r>
            <a:r>
              <a:rPr kumimoji="0" lang="zh-CN" alt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0" lang="zh-CN" altLang="en-US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3037" name="Object 13">
            <a:extLst>
              <a:ext uri="{FF2B5EF4-FFF2-40B4-BE49-F238E27FC236}">
                <a16:creationId xmlns:a16="http://schemas.microsoft.com/office/drawing/2014/main" id="{8D2711E4-E64F-4AB6-8511-A37BD54F3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661025"/>
          <a:ext cx="2376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56" r:id="rId9" imgW="1206500" imgH="203200" progId="Equation.DSMT4">
                  <p:embed/>
                </p:oleObj>
              </mc:Choice>
              <mc:Fallback>
                <p:oleObj r:id="rId9" imgW="12065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61025"/>
                        <a:ext cx="23764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3038" name="Object 14">
            <a:extLst>
              <a:ext uri="{FF2B5EF4-FFF2-40B4-BE49-F238E27FC236}">
                <a16:creationId xmlns:a16="http://schemas.microsoft.com/office/drawing/2014/main" id="{778C65DC-9D2A-4112-B2DC-92DF8341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661025"/>
          <a:ext cx="18986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57" r:id="rId11" imgW="1040948" imgH="203112" progId="Equation.DSMT4">
                  <p:embed/>
                </p:oleObj>
              </mc:Choice>
              <mc:Fallback>
                <p:oleObj r:id="rId11" imgW="1040948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661025"/>
                        <a:ext cx="18986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39" name="Text Box 15">
            <a:extLst>
              <a:ext uri="{FF2B5EF4-FFF2-40B4-BE49-F238E27FC236}">
                <a16:creationId xmlns:a16="http://schemas.microsoft.com/office/drawing/2014/main" id="{30D8C2FA-0275-4A06-B471-28B2CA28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4948238"/>
            <a:ext cx="1704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主辐角：</a:t>
            </a:r>
            <a:r>
              <a:rPr kumimoji="0" lang="zh-CN" altLang="en-US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3040" name="Object 16">
            <a:extLst>
              <a:ext uri="{FF2B5EF4-FFF2-40B4-BE49-F238E27FC236}">
                <a16:creationId xmlns:a16="http://schemas.microsoft.com/office/drawing/2014/main" id="{1AD45DD5-0C5A-4D4C-BD4B-D9C7CE7E0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4822825"/>
          <a:ext cx="18716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58" r:id="rId13" imgW="1054100" imgH="393700" progId="Equation.DSMT4">
                  <p:embed/>
                </p:oleObj>
              </mc:Choice>
              <mc:Fallback>
                <p:oleObj r:id="rId13" imgW="10541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4822825"/>
                        <a:ext cx="18716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3041" name="Object 17">
            <a:extLst>
              <a:ext uri="{FF2B5EF4-FFF2-40B4-BE49-F238E27FC236}">
                <a16:creationId xmlns:a16="http://schemas.microsoft.com/office/drawing/2014/main" id="{4E8D96F0-B605-4D26-9D7D-409914A60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4113" y="4948238"/>
          <a:ext cx="2057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59" r:id="rId15" imgW="939392" imgH="203112" progId="Equation.DSMT4">
                  <p:embed/>
                </p:oleObj>
              </mc:Choice>
              <mc:Fallback>
                <p:oleObj r:id="rId15" imgW="939392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948238"/>
                        <a:ext cx="20574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3042" name="Group 18">
            <a:extLst>
              <a:ext uri="{FF2B5EF4-FFF2-40B4-BE49-F238E27FC236}">
                <a16:creationId xmlns:a16="http://schemas.microsoft.com/office/drawing/2014/main" id="{0D160A2D-EF8E-4297-9607-351F4FBD151E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6115050"/>
            <a:ext cx="4784725" cy="522288"/>
            <a:chOff x="191" y="3745"/>
            <a:chExt cx="3014" cy="329"/>
          </a:xfrm>
        </p:grpSpPr>
        <p:sp>
          <p:nvSpPr>
            <p:cNvPr id="1153043" name="Text Box 19">
              <a:extLst>
                <a:ext uri="{FF2B5EF4-FFF2-40B4-BE49-F238E27FC236}">
                  <a16:creationId xmlns:a16="http://schemas.microsoft.com/office/drawing/2014/main" id="{EAF59958-921D-42F0-809B-F9847527B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3745"/>
              <a:ext cx="11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共轭复数</a:t>
              </a:r>
              <a:r>
                <a:rPr kumimoji="0" lang="en-US" altLang="zh-CN" sz="2800"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1153044" name="Object 20">
              <a:extLst>
                <a:ext uri="{FF2B5EF4-FFF2-40B4-BE49-F238E27FC236}">
                  <a16:creationId xmlns:a16="http://schemas.microsoft.com/office/drawing/2014/main" id="{1064773A-8054-423D-8273-8D60C3FA6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793"/>
            <a:ext cx="9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60" r:id="rId17" imgW="622030" imgH="190417" progId="Equation.DSMT4">
                    <p:embed/>
                  </p:oleObj>
                </mc:Choice>
                <mc:Fallback>
                  <p:oleObj r:id="rId17" imgW="622030" imgH="190417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793"/>
                          <a:ext cx="91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3045" name="Object 21">
              <a:extLst>
                <a:ext uri="{FF2B5EF4-FFF2-40B4-BE49-F238E27FC236}">
                  <a16:creationId xmlns:a16="http://schemas.microsoft.com/office/drawing/2014/main" id="{F4269AA2-4D74-40EC-875D-CE1043324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" y="3745"/>
            <a:ext cx="88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61" name="Equation" r:id="rId19" imgW="647640" imgH="228600" progId="Equation.DSMT4">
                    <p:embed/>
                  </p:oleObj>
                </mc:Choice>
                <mc:Fallback>
                  <p:oleObj name="Equation" r:id="rId19" imgW="64764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45"/>
                          <a:ext cx="883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3046" name="Object 22">
            <a:extLst>
              <a:ext uri="{FF2B5EF4-FFF2-40B4-BE49-F238E27FC236}">
                <a16:creationId xmlns:a16="http://schemas.microsoft.com/office/drawing/2014/main" id="{E8CE0A8E-39F6-4CFD-908A-B35CFE1D4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" y="2071688"/>
          <a:ext cx="15240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62" name="Equation" r:id="rId21" imgW="622030" imgH="190417" progId="Equation.DSMT4">
                  <p:embed/>
                </p:oleObj>
              </mc:Choice>
              <mc:Fallback>
                <p:oleObj name="Equation" r:id="rId21" imgW="622030" imgH="190417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071688"/>
                        <a:ext cx="1524000" cy="4683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47" name="Text Box 23">
            <a:extLst>
              <a:ext uri="{FF2B5EF4-FFF2-40B4-BE49-F238E27FC236}">
                <a16:creationId xmlns:a16="http://schemas.microsoft.com/office/drawing/2014/main" id="{DA79243F-74CE-49D0-B0FD-2DC4F177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574925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FF00FF"/>
                </a:solidFill>
                <a:ea typeface="宋体" panose="02010600030101010101" pitchFamily="2" charset="-122"/>
              </a:rPr>
              <a:t>三角式</a:t>
            </a:r>
          </a:p>
        </p:txBody>
      </p:sp>
      <p:graphicFrame>
        <p:nvGraphicFramePr>
          <p:cNvPr id="1153048" name="Object 24">
            <a:extLst>
              <a:ext uri="{FF2B5EF4-FFF2-40B4-BE49-F238E27FC236}">
                <a16:creationId xmlns:a16="http://schemas.microsoft.com/office/drawing/2014/main" id="{61F4082D-FA23-426C-B6F8-76DEB6460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2579688"/>
          <a:ext cx="279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63" name="Equation" r:id="rId23" imgW="1295280" imgH="203040" progId="Equation.3">
                  <p:embed/>
                </p:oleObj>
              </mc:Choice>
              <mc:Fallback>
                <p:oleObj name="Equation" r:id="rId23" imgW="129528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579688"/>
                        <a:ext cx="2792412" cy="4318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3049" name="Object 25">
            <a:extLst>
              <a:ext uri="{FF2B5EF4-FFF2-40B4-BE49-F238E27FC236}">
                <a16:creationId xmlns:a16="http://schemas.microsoft.com/office/drawing/2014/main" id="{5DA5AC6F-6174-4A18-A053-20159128D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3124200"/>
          <a:ext cx="1117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64" r:id="rId25" imgW="545863" imgH="228501" progId="Equation.3">
                  <p:embed/>
                </p:oleObj>
              </mc:Choice>
              <mc:Fallback>
                <p:oleObj r:id="rId25" imgW="545863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124200"/>
                        <a:ext cx="1117600" cy="471488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50" name="Text Box 26">
            <a:extLst>
              <a:ext uri="{FF2B5EF4-FFF2-40B4-BE49-F238E27FC236}">
                <a16:creationId xmlns:a16="http://schemas.microsoft.com/office/drawing/2014/main" id="{368535F8-E590-4468-A9A9-643D468C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163888"/>
            <a:ext cx="220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FF00FF"/>
                </a:solidFill>
                <a:ea typeface="宋体" panose="02010600030101010101" pitchFamily="2" charset="-122"/>
              </a:rPr>
              <a:t>指数式</a:t>
            </a:r>
          </a:p>
        </p:txBody>
      </p:sp>
      <p:sp>
        <p:nvSpPr>
          <p:cNvPr id="1153051" name="Text Box 27">
            <a:extLst>
              <a:ext uri="{FF2B5EF4-FFF2-40B4-BE49-F238E27FC236}">
                <a16:creationId xmlns:a16="http://schemas.microsoft.com/office/drawing/2014/main" id="{58AA6B04-FBAE-4727-BEC8-44476E2B3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20574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>
                <a:solidFill>
                  <a:srgbClr val="FF00FF"/>
                </a:solidFill>
                <a:ea typeface="宋体" panose="02010600030101010101" pitchFamily="2" charset="-122"/>
              </a:rPr>
              <a:t>代数式</a:t>
            </a:r>
          </a:p>
        </p:txBody>
      </p:sp>
      <p:sp>
        <p:nvSpPr>
          <p:cNvPr id="1153052" name="Text Box 28">
            <a:extLst>
              <a:ext uri="{FF2B5EF4-FFF2-40B4-BE49-F238E27FC236}">
                <a16:creationId xmlns:a16="http://schemas.microsoft.com/office/drawing/2014/main" id="{A0FDC580-ECA0-4A50-984E-CADCE874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140075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0" lang="zh-CN" altLang="en-US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复数三种表示式之间的转换</a:t>
            </a:r>
            <a:r>
              <a:rPr kumimoji="0" lang="zh-CN" altLang="en-US" sz="2800" b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5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3" name="Text Box 3">
            <a:extLst>
              <a:ext uri="{FF2B5EF4-FFF2-40B4-BE49-F238E27FC236}">
                <a16:creationId xmlns:a16="http://schemas.microsoft.com/office/drawing/2014/main" id="{DA6D0333-751D-4BF1-8D29-F981BA3B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113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奇点名称</a:t>
            </a:r>
          </a:p>
        </p:txBody>
      </p:sp>
      <p:sp>
        <p:nvSpPr>
          <p:cNvPr id="1177604" name="Text Box 4">
            <a:extLst>
              <a:ext uri="{FF2B5EF4-FFF2-40B4-BE49-F238E27FC236}">
                <a16:creationId xmlns:a16="http://schemas.microsoft.com/office/drawing/2014/main" id="{8CA45396-301E-4EE7-A6CB-C2FC14E62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36696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可去奇点</a:t>
            </a:r>
          </a:p>
        </p:txBody>
      </p:sp>
      <p:sp>
        <p:nvSpPr>
          <p:cNvPr id="1177605" name="Text Box 5">
            <a:extLst>
              <a:ext uri="{FF2B5EF4-FFF2-40B4-BE49-F238E27FC236}">
                <a16:creationId xmlns:a16="http://schemas.microsoft.com/office/drawing/2014/main" id="{62B0DD15-BF91-40BC-99BA-2FB8562A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极点</a:t>
            </a:r>
          </a:p>
        </p:txBody>
      </p:sp>
      <p:sp>
        <p:nvSpPr>
          <p:cNvPr id="1177606" name="Text Box 6">
            <a:extLst>
              <a:ext uri="{FF2B5EF4-FFF2-40B4-BE49-F238E27FC236}">
                <a16:creationId xmlns:a16="http://schemas.microsoft.com/office/drawing/2014/main" id="{ED860577-5CFF-4512-9420-9C555F62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本性奇点</a:t>
            </a:r>
          </a:p>
        </p:txBody>
      </p:sp>
      <p:sp>
        <p:nvSpPr>
          <p:cNvPr id="1177607" name="Text Box 7">
            <a:extLst>
              <a:ext uri="{FF2B5EF4-FFF2-40B4-BE49-F238E27FC236}">
                <a16:creationId xmlns:a16="http://schemas.microsoft.com/office/drawing/2014/main" id="{1158486A-8471-4A3C-B037-8F55C0B6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37331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ea typeface="宋体" panose="02010600030101010101" pitchFamily="2" charset="-122"/>
              </a:rPr>
              <a:t>不含负幂项</a:t>
            </a:r>
          </a:p>
        </p:txBody>
      </p:sp>
      <p:sp>
        <p:nvSpPr>
          <p:cNvPr id="1177608" name="Text Box 8">
            <a:extLst>
              <a:ext uri="{FF2B5EF4-FFF2-40B4-BE49-F238E27FC236}">
                <a16:creationId xmlns:a16="http://schemas.microsoft.com/office/drawing/2014/main" id="{7BB9C0D8-C33B-4F80-845D-BC096573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ea typeface="宋体" panose="02010600030101010101" pitchFamily="2" charset="-122"/>
              </a:rPr>
              <a:t>含无限个负幂项</a:t>
            </a:r>
          </a:p>
        </p:txBody>
      </p:sp>
      <p:sp>
        <p:nvSpPr>
          <p:cNvPr id="1177609" name="Text Box 9">
            <a:extLst>
              <a:ext uri="{FF2B5EF4-FFF2-40B4-BE49-F238E27FC236}">
                <a16:creationId xmlns:a16="http://schemas.microsoft.com/office/drawing/2014/main" id="{A39275BA-0A96-4CEC-9C20-4BAFBF64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052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66"/>
                </a:solidFill>
                <a:ea typeface="宋体" panose="02010600030101010101" pitchFamily="2" charset="-122"/>
              </a:rPr>
              <a:t>含有限个负幂项</a:t>
            </a:r>
          </a:p>
        </p:txBody>
      </p:sp>
      <p:grpSp>
        <p:nvGrpSpPr>
          <p:cNvPr id="1177610" name="Group 10">
            <a:extLst>
              <a:ext uri="{FF2B5EF4-FFF2-40B4-BE49-F238E27FC236}">
                <a16:creationId xmlns:a16="http://schemas.microsoft.com/office/drawing/2014/main" id="{EB8CB9B4-0F6E-4E27-8852-AD540BAEA57B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1522413"/>
            <a:ext cx="3635375" cy="534987"/>
            <a:chOff x="1350" y="959"/>
            <a:chExt cx="2290" cy="337"/>
          </a:xfrm>
        </p:grpSpPr>
        <p:sp>
          <p:nvSpPr>
            <p:cNvPr id="1177611" name="Text Box 11">
              <a:extLst>
                <a:ext uri="{FF2B5EF4-FFF2-40B4-BE49-F238E27FC236}">
                  <a16:creationId xmlns:a16="http://schemas.microsoft.com/office/drawing/2014/main" id="{2F536845-D4F3-4E7D-9936-9A228FC4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959"/>
              <a:ext cx="1241" cy="327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FF00"/>
                  </a:solidFill>
                  <a:ea typeface="宋体" panose="02010600030101010101" pitchFamily="2" charset="-122"/>
                </a:rPr>
                <a:t>的洛朗级数</a:t>
              </a:r>
            </a:p>
          </p:txBody>
        </p:sp>
        <p:graphicFrame>
          <p:nvGraphicFramePr>
            <p:cNvPr id="1177612" name="Object 12">
              <a:extLst>
                <a:ext uri="{FF2B5EF4-FFF2-40B4-BE49-F238E27FC236}">
                  <a16:creationId xmlns:a16="http://schemas.microsoft.com/office/drawing/2014/main" id="{318DB999-6B40-4751-AD35-E943301703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0" y="981"/>
            <a:ext cx="11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631" name="Equation" r:id="rId3" imgW="914400" imgH="253800" progId="Equation.DSMT4">
                    <p:embed/>
                  </p:oleObj>
                </mc:Choice>
                <mc:Fallback>
                  <p:oleObj name="Equation" r:id="rId3" imgW="91440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981"/>
                          <a:ext cx="1121" cy="315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613" name="Text Box 13">
            <a:extLst>
              <a:ext uri="{FF2B5EF4-FFF2-40B4-BE49-F238E27FC236}">
                <a16:creationId xmlns:a16="http://schemas.microsoft.com/office/drawing/2014/main" id="{12565382-AD66-463E-963A-4B46D343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538288"/>
            <a:ext cx="1612900" cy="519112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FF00"/>
                </a:solidFill>
                <a:ea typeface="宋体" panose="02010600030101010101" pitchFamily="2" charset="-122"/>
              </a:rPr>
              <a:t>极限性质</a:t>
            </a:r>
          </a:p>
        </p:txBody>
      </p:sp>
      <p:graphicFrame>
        <p:nvGraphicFramePr>
          <p:cNvPr id="1177614" name="Object 14">
            <a:extLst>
              <a:ext uri="{FF2B5EF4-FFF2-40B4-BE49-F238E27FC236}">
                <a16:creationId xmlns:a16="http://schemas.microsoft.com/office/drawing/2014/main" id="{CDAB6CC3-DF35-4D27-8F33-F7EF4D911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362200"/>
          <a:ext cx="2749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2" name="Equation" r:id="rId5" imgW="1180800" imgH="291960" progId="Equation.DSMT4">
                  <p:embed/>
                </p:oleObj>
              </mc:Choice>
              <mc:Fallback>
                <p:oleObj name="Equation" r:id="rId5" imgW="1180800" imgH="291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27495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5" name="Object 15">
            <a:extLst>
              <a:ext uri="{FF2B5EF4-FFF2-40B4-BE49-F238E27FC236}">
                <a16:creationId xmlns:a16="http://schemas.microsoft.com/office/drawing/2014/main" id="{6962600A-E906-4924-9C64-5688F31D8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429000"/>
          <a:ext cx="19526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3" name="Equation" r:id="rId7" imgW="838080" imgH="291960" progId="Equation.DSMT4">
                  <p:embed/>
                </p:oleObj>
              </mc:Choice>
              <mc:Fallback>
                <p:oleObj name="Equation" r:id="rId7" imgW="83808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9000"/>
                        <a:ext cx="19526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6" name="Object 16">
            <a:extLst>
              <a:ext uri="{FF2B5EF4-FFF2-40B4-BE49-F238E27FC236}">
                <a16:creationId xmlns:a16="http://schemas.microsoft.com/office/drawing/2014/main" id="{2AAFAEF6-50B9-4334-AD31-3C1C1A53F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419600"/>
          <a:ext cx="2397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4" name="Equation" r:id="rId9" imgW="1028520" imgH="291960" progId="Equation.DSMT4">
                  <p:embed/>
                </p:oleObj>
              </mc:Choice>
              <mc:Fallback>
                <p:oleObj name="Equation" r:id="rId9" imgW="102852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19600"/>
                        <a:ext cx="23971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617" name="Group 17">
            <a:extLst>
              <a:ext uri="{FF2B5EF4-FFF2-40B4-BE49-F238E27FC236}">
                <a16:creationId xmlns:a16="http://schemas.microsoft.com/office/drawing/2014/main" id="{DDC12D55-9436-45F2-9275-BDEAD7AFE0E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71600"/>
            <a:ext cx="8610600" cy="3733800"/>
            <a:chOff x="192" y="864"/>
            <a:chExt cx="5424" cy="2352"/>
          </a:xfrm>
        </p:grpSpPr>
        <p:sp>
          <p:nvSpPr>
            <p:cNvPr id="1177618" name="Line 18">
              <a:extLst>
                <a:ext uri="{FF2B5EF4-FFF2-40B4-BE49-F238E27FC236}">
                  <a16:creationId xmlns:a16="http://schemas.microsoft.com/office/drawing/2014/main" id="{1FD34EA5-42A8-46E4-A9C9-EA38CECBA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864"/>
              <a:ext cx="5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19" name="Line 19">
              <a:extLst>
                <a:ext uri="{FF2B5EF4-FFF2-40B4-BE49-F238E27FC236}">
                  <a16:creationId xmlns:a16="http://schemas.microsoft.com/office/drawing/2014/main" id="{9A845203-DF44-4916-A6C3-DF159E142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216"/>
              <a:ext cx="5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20" name="Line 20">
              <a:extLst>
                <a:ext uri="{FF2B5EF4-FFF2-40B4-BE49-F238E27FC236}">
                  <a16:creationId xmlns:a16="http://schemas.microsoft.com/office/drawing/2014/main" id="{363916F0-851A-480A-B19D-51D0AD845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392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21" name="Line 21">
              <a:extLst>
                <a:ext uri="{FF2B5EF4-FFF2-40B4-BE49-F238E27FC236}">
                  <a16:creationId xmlns:a16="http://schemas.microsoft.com/office/drawing/2014/main" id="{751158D9-FF05-4460-B47E-18DB6DEAD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640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22" name="Line 22">
              <a:extLst>
                <a:ext uri="{FF2B5EF4-FFF2-40B4-BE49-F238E27FC236}">
                  <a16:creationId xmlns:a16="http://schemas.microsoft.com/office/drawing/2014/main" id="{5333CC3C-58B7-47AF-AF1A-C581441EC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016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23" name="Line 23">
              <a:extLst>
                <a:ext uri="{FF2B5EF4-FFF2-40B4-BE49-F238E27FC236}">
                  <a16:creationId xmlns:a16="http://schemas.microsoft.com/office/drawing/2014/main" id="{BF8E92FF-D71F-4792-8B9A-F0633448D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64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24" name="Line 24">
              <a:extLst>
                <a:ext uri="{FF2B5EF4-FFF2-40B4-BE49-F238E27FC236}">
                  <a16:creationId xmlns:a16="http://schemas.microsoft.com/office/drawing/2014/main" id="{B1AF595A-40FA-4DC7-BF79-9AAA679C7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864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77630" name="Rectangle 30">
            <a:extLst>
              <a:ext uri="{FF2B5EF4-FFF2-40B4-BE49-F238E27FC236}">
                <a16:creationId xmlns:a16="http://schemas.microsoft.com/office/drawing/2014/main" id="{FCA04015-3E8A-4F98-9382-9D581E53F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000" y="381000"/>
            <a:ext cx="6837363" cy="687388"/>
          </a:xfrm>
          <a:noFill/>
          <a:ln/>
        </p:spPr>
        <p:txBody>
          <a:bodyPr anchorCtr="1"/>
          <a:lstStyle/>
          <a:p>
            <a:pPr algn="l"/>
            <a:r>
              <a:rPr lang="zh-CN" altLang="en-US" sz="2800" b="1">
                <a:solidFill>
                  <a:srgbClr val="FF00FF"/>
                </a:solidFill>
                <a:ea typeface="楷体_GB2312" pitchFamily="49" charset="-122"/>
              </a:rPr>
              <a:t>三、有限远孤立奇点分类及其类型判定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9" name="Text Box 3">
            <a:extLst>
              <a:ext uri="{FF2B5EF4-FFF2-40B4-BE49-F238E27FC236}">
                <a16:creationId xmlns:a16="http://schemas.microsoft.com/office/drawing/2014/main" id="{F6AEC2E3-69DB-4A8B-BFC3-99C38960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395538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极限判定法来判定可去奇点，极点，本性奇点。</a:t>
            </a:r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F2B5C256-5D95-4932-A397-5A5582746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209675"/>
            <a:ext cx="85994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几个名词的定义：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孤立奇点，非孤立奇点，可去奇点，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i="1">
                <a:ea typeface="楷体_GB2312" pitchFamily="49" charset="-122"/>
              </a:rPr>
              <a:t>                                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阶极点，本性奇点</a:t>
            </a:r>
          </a:p>
        </p:txBody>
      </p:sp>
      <p:sp>
        <p:nvSpPr>
          <p:cNvPr id="1084425" name="Rectangle 9">
            <a:extLst>
              <a:ext uri="{FF2B5EF4-FFF2-40B4-BE49-F238E27FC236}">
                <a16:creationId xmlns:a16="http://schemas.microsoft.com/office/drawing/2014/main" id="{3BB31CF2-EB77-46D5-BE89-D70D0ED6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4424" name="Object 8">
            <a:extLst>
              <a:ext uri="{FF2B5EF4-FFF2-40B4-BE49-F238E27FC236}">
                <a16:creationId xmlns:a16="http://schemas.microsoft.com/office/drawing/2014/main" id="{7BFB150E-8638-4F27-A5F2-8DEA6E0DD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3441700"/>
          <a:ext cx="3382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5" name="Equation" r:id="rId3" imgW="3035160" imgH="393480" progId="Equation.DSMT4">
                  <p:embed/>
                </p:oleObj>
              </mc:Choice>
              <mc:Fallback>
                <p:oleObj name="Equation" r:id="rId3" imgW="3035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441700"/>
                        <a:ext cx="33829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6" name="Object 10">
            <a:extLst>
              <a:ext uri="{FF2B5EF4-FFF2-40B4-BE49-F238E27FC236}">
                <a16:creationId xmlns:a16="http://schemas.microsoft.com/office/drawing/2014/main" id="{416CC841-0F76-4E65-860F-7EAA7AC771D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038475" y="3446463"/>
          <a:ext cx="412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6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3446463"/>
                        <a:ext cx="4127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29" name="Rectangle 13">
            <a:extLst>
              <a:ext uri="{FF2B5EF4-FFF2-40B4-BE49-F238E27FC236}">
                <a16:creationId xmlns:a16="http://schemas.microsoft.com/office/drawing/2014/main" id="{0A45ABA8-5B1F-4C4D-9A39-CBC77458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4428" name="Object 12">
            <a:extLst>
              <a:ext uri="{FF2B5EF4-FFF2-40B4-BE49-F238E27FC236}">
                <a16:creationId xmlns:a16="http://schemas.microsoft.com/office/drawing/2014/main" id="{9270926F-0B75-42E0-BDE1-8C76A4F31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89450"/>
          <a:ext cx="5272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7" name="Equation" r:id="rId7" imgW="4787640" imgH="419040" progId="Equation.DSMT4">
                  <p:embed/>
                </p:oleObj>
              </mc:Choice>
              <mc:Fallback>
                <p:oleObj name="Equation" r:id="rId7" imgW="478764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89450"/>
                        <a:ext cx="52720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4431" name="Rectangle 15">
            <a:extLst>
              <a:ext uri="{FF2B5EF4-FFF2-40B4-BE49-F238E27FC236}">
                <a16:creationId xmlns:a16="http://schemas.microsoft.com/office/drawing/2014/main" id="{46ED339A-CE28-4C9B-B9F6-8944CD6A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4430" name="Object 14">
            <a:extLst>
              <a:ext uri="{FF2B5EF4-FFF2-40B4-BE49-F238E27FC236}">
                <a16:creationId xmlns:a16="http://schemas.microsoft.com/office/drawing/2014/main" id="{C63A71B1-D026-4943-BD13-81EB164AE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4484688"/>
          <a:ext cx="6048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8" name="Equation" r:id="rId9" imgW="418918" imgH="203112" progId="Equation.DSMT4">
                  <p:embed/>
                </p:oleObj>
              </mc:Choice>
              <mc:Fallback>
                <p:oleObj name="Equation" r:id="rId9" imgW="418918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484688"/>
                        <a:ext cx="604838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32" name="Object 16">
            <a:extLst>
              <a:ext uri="{FF2B5EF4-FFF2-40B4-BE49-F238E27FC236}">
                <a16:creationId xmlns:a16="http://schemas.microsoft.com/office/drawing/2014/main" id="{F3BA9390-8024-463A-AE52-72F71AA5D9D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956175" y="4538663"/>
          <a:ext cx="14446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439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538663"/>
                        <a:ext cx="144463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8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8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8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626" name="Group 2">
            <a:extLst>
              <a:ext uri="{FF2B5EF4-FFF2-40B4-BE49-F238E27FC236}">
                <a16:creationId xmlns:a16="http://schemas.microsoft.com/office/drawing/2014/main" id="{F7C2837D-1C0F-4EBC-86E4-D7689E2F51D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87500"/>
            <a:ext cx="8305800" cy="2057400"/>
            <a:chOff x="249" y="935"/>
            <a:chExt cx="5232" cy="1296"/>
          </a:xfrm>
        </p:grpSpPr>
        <p:sp>
          <p:nvSpPr>
            <p:cNvPr id="1178627" name="Text Box 3">
              <a:extLst>
                <a:ext uri="{FF2B5EF4-FFF2-40B4-BE49-F238E27FC236}">
                  <a16:creationId xmlns:a16="http://schemas.microsoft.com/office/drawing/2014/main" id="{AF24D455-7FAD-4DBF-A952-38AF5699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935"/>
              <a:ext cx="5232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设函数 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在回路 </a:t>
              </a:r>
              <a:r>
                <a:rPr lang="en-US" altLang="zh-CN" sz="2800" i="1">
                  <a:ea typeface="宋体" panose="02010600030101010101" pitchFamily="2" charset="-122"/>
                </a:rPr>
                <a:t>l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所围区域 </a:t>
              </a: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上除有限个孤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立奇点</a:t>
              </a: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en-US" altLang="zh-CN" sz="2800" baseline="-30000">
                  <a:ea typeface="宋体" panose="02010600030101010101" pitchFamily="2" charset="-122"/>
                </a:rPr>
                <a:t>1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en-US" altLang="zh-CN" sz="2800" baseline="-30000">
                  <a:ea typeface="宋体" panose="02010600030101010101" pitchFamily="2" charset="-122"/>
                </a:rPr>
                <a:t>2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800">
                  <a:ea typeface="宋体" panose="02010600030101010101" pitchFamily="2" charset="-122"/>
                </a:rPr>
                <a:t>…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en-US" altLang="zh-CN" sz="2800" i="1" baseline="-30000">
                  <a:ea typeface="宋体" panose="02010600030101010101" pitchFamily="2" charset="-122"/>
                </a:rPr>
                <a:t>n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外解析，在闭区域  上除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 sz="2800" baseline="-300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en-US" altLang="zh-CN" sz="2800" baseline="-30000">
                  <a:ea typeface="宋体" panose="02010600030101010101" pitchFamily="2" charset="-122"/>
                </a:rPr>
                <a:t>2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800">
                  <a:ea typeface="宋体" panose="02010600030101010101" pitchFamily="2" charset="-122"/>
                </a:rPr>
                <a:t>…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800" i="1">
                  <a:ea typeface="宋体" panose="02010600030101010101" pitchFamily="2" charset="-122"/>
                </a:rPr>
                <a:t>b</a:t>
              </a:r>
              <a:r>
                <a:rPr lang="en-US" altLang="zh-CN" sz="2800" i="1" baseline="-30000">
                  <a:ea typeface="宋体" panose="02010600030101010101" pitchFamily="2" charset="-122"/>
                </a:rPr>
                <a:t>n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外连续，则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沿</a:t>
              </a:r>
              <a:r>
                <a:rPr lang="en-US" altLang="zh-CN" sz="2800" i="1">
                  <a:ea typeface="宋体" panose="02010600030101010101" pitchFamily="2" charset="-122"/>
                </a:rPr>
                <a:t>l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正向积分        之值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等于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l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所围区域内各奇点的留数和的</a:t>
              </a:r>
              <a:r>
                <a:rPr lang="en-US" altLang="zh-CN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 i</a:t>
              </a:r>
              <a:r>
                <a:rPr lang="zh-CN" altLang="en-US" sz="28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倍</a:t>
              </a: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en-US" altLang="zh-CN" sz="2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78628" name="Object 4">
              <a:extLst>
                <a:ext uri="{FF2B5EF4-FFF2-40B4-BE49-F238E27FC236}">
                  <a16:creationId xmlns:a16="http://schemas.microsoft.com/office/drawing/2014/main" id="{1559A008-6316-485F-8D38-866163A1F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1" y="1258"/>
            <a:ext cx="26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37" r:id="rId3" imgW="164957" imgH="190335" progId="Equation.DSMT4">
                    <p:embed/>
                  </p:oleObj>
                </mc:Choice>
                <mc:Fallback>
                  <p:oleObj r:id="rId3" imgW="164957" imgH="19033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1258"/>
                          <a:ext cx="26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629" name="Object 5">
              <a:extLst>
                <a:ext uri="{FF2B5EF4-FFF2-40B4-BE49-F238E27FC236}">
                  <a16:creationId xmlns:a16="http://schemas.microsoft.com/office/drawing/2014/main" id="{AAB6D64B-73E9-4218-B269-1973CD56A3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2" y="1546"/>
            <a:ext cx="873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638" r:id="rId5" imgW="571252" imgH="291973" progId="Equation.DSMT4">
                    <p:embed/>
                  </p:oleObj>
                </mc:Choice>
                <mc:Fallback>
                  <p:oleObj r:id="rId5" imgW="571252" imgH="29197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2" y="1546"/>
                          <a:ext cx="873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8630" name="Object 6">
            <a:extLst>
              <a:ext uri="{FF2B5EF4-FFF2-40B4-BE49-F238E27FC236}">
                <a16:creationId xmlns:a16="http://schemas.microsoft.com/office/drawing/2014/main" id="{79B0B4E9-FDEC-45F4-A8A4-9726FA6AA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52888"/>
          <a:ext cx="1600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39" name="Equation" r:id="rId7" imgW="622080" imgH="291960" progId="Equation.DSMT4">
                  <p:embed/>
                </p:oleObj>
              </mc:Choice>
              <mc:Fallback>
                <p:oleObj name="Equation" r:id="rId7" imgW="622080" imgH="291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52888"/>
                        <a:ext cx="1600200" cy="74453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31" name="Object 7">
            <a:extLst>
              <a:ext uri="{FF2B5EF4-FFF2-40B4-BE49-F238E27FC236}">
                <a16:creationId xmlns:a16="http://schemas.microsoft.com/office/drawing/2014/main" id="{EACE3C3D-55D8-4C63-A827-3CBF1D8A6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900488"/>
          <a:ext cx="266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40" name="Equation" r:id="rId9" imgW="1130040" imgH="444240" progId="Equation.DSMT4">
                  <p:embed/>
                </p:oleObj>
              </mc:Choice>
              <mc:Fallback>
                <p:oleObj name="Equation" r:id="rId9" imgW="11300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00488"/>
                        <a:ext cx="2667000" cy="1041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32" name="Text Box 8">
            <a:extLst>
              <a:ext uri="{FF2B5EF4-FFF2-40B4-BE49-F238E27FC236}">
                <a16:creationId xmlns:a16="http://schemas.microsoft.com/office/drawing/2014/main" id="{18A0B43F-314F-4AAE-9A22-15B7987DF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157788"/>
            <a:ext cx="471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左边的积分是沿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的正向进行的；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78633" name="Text Box 9">
            <a:extLst>
              <a:ext uri="{FF2B5EF4-FFF2-40B4-BE49-F238E27FC236}">
                <a16:creationId xmlns:a16="http://schemas.microsoft.com/office/drawing/2014/main" id="{2D20BDC6-E91F-46E2-8B40-BD8E3F05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46663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2A4FEED9-6D09-4F42-BB8F-E5151C8A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711825"/>
            <a:ext cx="795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右边的奇点是指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所围区域内的，并非是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z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所有的奇点。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396D10CC-613E-4B7B-9B90-D78022150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75" y="254000"/>
            <a:ext cx="4038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第四章   </a:t>
            </a:r>
            <a:r>
              <a:rPr kumimoji="0"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留数定理</a:t>
            </a:r>
            <a:r>
              <a:rPr kumimoji="0"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78636" name="Rectangle 12">
            <a:extLst>
              <a:ext uri="{FF2B5EF4-FFF2-40B4-BE49-F238E27FC236}">
                <a16:creationId xmlns:a16="http://schemas.microsoft.com/office/drawing/2014/main" id="{ECBD04A2-75C9-4EDA-8B17-68915CAA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一、留数定理：</a:t>
            </a:r>
            <a:r>
              <a:rPr kumimoji="0" lang="en-US" altLang="zh-CN" sz="2800">
                <a:solidFill>
                  <a:srgbClr val="080800"/>
                </a:solidFill>
                <a:latin typeface="Times New Roman" panose="02020603050405020304" pitchFamily="18" charset="0"/>
              </a:rPr>
              <a:t>——</a:t>
            </a:r>
            <a:r>
              <a:rPr kumimoji="0" lang="en-US" altLang="zh-CN" sz="2800">
                <a:solidFill>
                  <a:srgbClr val="080800"/>
                </a:solidFill>
                <a:latin typeface="宋体" panose="02010600030101010101" pitchFamily="2" charset="-122"/>
              </a:rPr>
              <a:t>P52</a:t>
            </a:r>
          </a:p>
        </p:txBody>
      </p:sp>
    </p:spTree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>
            <a:extLst>
              <a:ext uri="{FF2B5EF4-FFF2-40B4-BE49-F238E27FC236}">
                <a16:creationId xmlns:a16="http://schemas.microsoft.com/office/drawing/2014/main" id="{C6503A29-0F78-42D4-81BA-35CB1A75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87325"/>
            <a:ext cx="2667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二、计算留数</a:t>
            </a:r>
            <a:r>
              <a:rPr kumimoji="0" lang="zh-CN" altLang="en-US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79651" name="Text Box 3">
            <a:extLst>
              <a:ext uri="{FF2B5EF4-FFF2-40B4-BE49-F238E27FC236}">
                <a16:creationId xmlns:a16="http://schemas.microsoft.com/office/drawing/2014/main" id="{CA79A1CA-69CE-4BA4-B4DA-0E0705E5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"/>
            <a:ext cx="504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各孤立奇点留数的计算公式</a:t>
            </a:r>
          </a:p>
        </p:txBody>
      </p:sp>
      <p:sp>
        <p:nvSpPr>
          <p:cNvPr id="1179652" name="Text Box 4">
            <a:extLst>
              <a:ext uri="{FF2B5EF4-FFF2-40B4-BE49-F238E27FC236}">
                <a16:creationId xmlns:a16="http://schemas.microsoft.com/office/drawing/2014/main" id="{EFA014CD-F422-4ABA-A7A4-4E220612C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0048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奇点类型</a:t>
            </a:r>
          </a:p>
        </p:txBody>
      </p:sp>
      <p:graphicFrame>
        <p:nvGraphicFramePr>
          <p:cNvPr id="1179653" name="Object 5">
            <a:extLst>
              <a:ext uri="{FF2B5EF4-FFF2-40B4-BE49-F238E27FC236}">
                <a16:creationId xmlns:a16="http://schemas.microsoft.com/office/drawing/2014/main" id="{0A10A54C-921D-4959-B335-FA54766D3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990600"/>
          <a:ext cx="13477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76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990600"/>
                        <a:ext cx="1347788" cy="5095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654" name="Text Box 6">
            <a:extLst>
              <a:ext uri="{FF2B5EF4-FFF2-40B4-BE49-F238E27FC236}">
                <a16:creationId xmlns:a16="http://schemas.microsoft.com/office/drawing/2014/main" id="{632F57B1-0DB6-4882-9967-D8DAA140D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7526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可去奇点</a:t>
            </a:r>
          </a:p>
        </p:txBody>
      </p:sp>
      <p:sp>
        <p:nvSpPr>
          <p:cNvPr id="1179655" name="Text Box 7">
            <a:extLst>
              <a:ext uri="{FF2B5EF4-FFF2-40B4-BE49-F238E27FC236}">
                <a16:creationId xmlns:a16="http://schemas.microsoft.com/office/drawing/2014/main" id="{3C281B42-67BF-4250-A5C9-EE6AFB28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52600"/>
            <a:ext cx="36195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79656" name="Text Box 8">
            <a:extLst>
              <a:ext uri="{FF2B5EF4-FFF2-40B4-BE49-F238E27FC236}">
                <a16:creationId xmlns:a16="http://schemas.microsoft.com/office/drawing/2014/main" id="{A4826BFB-6E34-40EC-B554-607168EDE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681288"/>
            <a:ext cx="153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solidFill>
                  <a:srgbClr val="080800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阶极点</a:t>
            </a:r>
          </a:p>
        </p:txBody>
      </p:sp>
      <p:graphicFrame>
        <p:nvGraphicFramePr>
          <p:cNvPr id="1179657" name="Object 9">
            <a:extLst>
              <a:ext uri="{FF2B5EF4-FFF2-40B4-BE49-F238E27FC236}">
                <a16:creationId xmlns:a16="http://schemas.microsoft.com/office/drawing/2014/main" id="{783C06A8-F3D6-4A6D-B7D1-26366236A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5550" y="2362200"/>
          <a:ext cx="4464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77" name="Equation" r:id="rId5" imgW="2019240" imgH="444240" progId="Equation.DSMT4">
                  <p:embed/>
                </p:oleObj>
              </mc:Choice>
              <mc:Fallback>
                <p:oleObj name="Equation" r:id="rId5" imgW="20192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362200"/>
                        <a:ext cx="4464050" cy="9906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658" name="Text Box 10">
            <a:extLst>
              <a:ext uri="{FF2B5EF4-FFF2-40B4-BE49-F238E27FC236}">
                <a16:creationId xmlns:a16="http://schemas.microsoft.com/office/drawing/2014/main" id="{E0D53CA3-274C-4B6D-AADA-CF44627E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533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一阶极点</a:t>
            </a:r>
          </a:p>
        </p:txBody>
      </p:sp>
      <p:sp>
        <p:nvSpPr>
          <p:cNvPr id="1179659" name="Text Box 11">
            <a:extLst>
              <a:ext uri="{FF2B5EF4-FFF2-40B4-BE49-F238E27FC236}">
                <a16:creationId xmlns:a16="http://schemas.microsoft.com/office/drawing/2014/main" id="{C946D429-706D-4353-90F1-0E6AA361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549650"/>
            <a:ext cx="16129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普遍公式</a:t>
            </a:r>
          </a:p>
        </p:txBody>
      </p:sp>
      <p:graphicFrame>
        <p:nvGraphicFramePr>
          <p:cNvPr id="1179660" name="Object 12">
            <a:extLst>
              <a:ext uri="{FF2B5EF4-FFF2-40B4-BE49-F238E27FC236}">
                <a16:creationId xmlns:a16="http://schemas.microsoft.com/office/drawing/2014/main" id="{FF4CFDA4-0FBA-45A4-B59E-EACFF3222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429000"/>
          <a:ext cx="2127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78" name="Equation" r:id="rId7" imgW="1079280" imgH="291960" progId="Equation.DSMT4">
                  <p:embed/>
                </p:oleObj>
              </mc:Choice>
              <mc:Fallback>
                <p:oleObj name="Equation" r:id="rId7" imgW="107928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2127250" cy="584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9661" name="Group 13">
            <a:extLst>
              <a:ext uri="{FF2B5EF4-FFF2-40B4-BE49-F238E27FC236}">
                <a16:creationId xmlns:a16="http://schemas.microsoft.com/office/drawing/2014/main" id="{2328EF8A-9A01-481E-9164-D75321245CBE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852488"/>
            <a:ext cx="7689850" cy="5853112"/>
            <a:chOff x="410" y="537"/>
            <a:chExt cx="4844" cy="3687"/>
          </a:xfrm>
        </p:grpSpPr>
        <p:sp>
          <p:nvSpPr>
            <p:cNvPr id="1179662" name="Line 14">
              <a:extLst>
                <a:ext uri="{FF2B5EF4-FFF2-40B4-BE49-F238E27FC236}">
                  <a16:creationId xmlns:a16="http://schemas.microsoft.com/office/drawing/2014/main" id="{30043E1B-3B6E-4023-9A96-AE87815E4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558"/>
              <a:ext cx="477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3" name="Line 15">
              <a:extLst>
                <a:ext uri="{FF2B5EF4-FFF2-40B4-BE49-F238E27FC236}">
                  <a16:creationId xmlns:a16="http://schemas.microsoft.com/office/drawing/2014/main" id="{15237518-5C4A-4A16-B9AB-259DDAF1C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4224"/>
              <a:ext cx="477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4" name="Line 16">
              <a:extLst>
                <a:ext uri="{FF2B5EF4-FFF2-40B4-BE49-F238E27FC236}">
                  <a16:creationId xmlns:a16="http://schemas.microsoft.com/office/drawing/2014/main" id="{1D89EE51-08FC-4956-A842-F28F3B7A0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90"/>
              <a:ext cx="477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5" name="Line 17">
              <a:extLst>
                <a:ext uri="{FF2B5EF4-FFF2-40B4-BE49-F238E27FC236}">
                  <a16:creationId xmlns:a16="http://schemas.microsoft.com/office/drawing/2014/main" id="{2E717031-B69E-42B3-8A3E-9F9B1E8D1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537"/>
              <a:ext cx="0" cy="3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6" name="Line 18">
              <a:extLst>
                <a:ext uri="{FF2B5EF4-FFF2-40B4-BE49-F238E27FC236}">
                  <a16:creationId xmlns:a16="http://schemas.microsoft.com/office/drawing/2014/main" id="{F5F96ED7-E5F4-441A-9FD3-C050437FA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70"/>
              <a:ext cx="4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7" name="Line 19">
              <a:extLst>
                <a:ext uri="{FF2B5EF4-FFF2-40B4-BE49-F238E27FC236}">
                  <a16:creationId xmlns:a16="http://schemas.microsoft.com/office/drawing/2014/main" id="{31BDDEBC-016A-43DC-83A1-42F0E325F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142"/>
              <a:ext cx="4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8" name="Line 20">
              <a:extLst>
                <a:ext uri="{FF2B5EF4-FFF2-40B4-BE49-F238E27FC236}">
                  <a16:creationId xmlns:a16="http://schemas.microsoft.com/office/drawing/2014/main" id="{4E956F7D-5A89-4820-9F01-D16BD0CF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69" name="Line 21">
              <a:extLst>
                <a:ext uri="{FF2B5EF4-FFF2-40B4-BE49-F238E27FC236}">
                  <a16:creationId xmlns:a16="http://schemas.microsoft.com/office/drawing/2014/main" id="{1748779D-B61D-4114-BDEB-9CB8A4143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4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9670" name="Line 22">
              <a:extLst>
                <a:ext uri="{FF2B5EF4-FFF2-40B4-BE49-F238E27FC236}">
                  <a16:creationId xmlns:a16="http://schemas.microsoft.com/office/drawing/2014/main" id="{61D9AA0A-8DF4-4370-A500-A22B6B73D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3522"/>
              <a:ext cx="4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79671" name="Text Box 23">
            <a:extLst>
              <a:ext uri="{FF2B5EF4-FFF2-40B4-BE49-F238E27FC236}">
                <a16:creationId xmlns:a16="http://schemas.microsoft.com/office/drawing/2014/main" id="{8E7EB2A1-93E0-4F53-8458-60F648114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8054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本性奇点</a:t>
            </a:r>
          </a:p>
        </p:txBody>
      </p:sp>
      <p:graphicFrame>
        <p:nvGraphicFramePr>
          <p:cNvPr id="1179672" name="Object 24">
            <a:extLst>
              <a:ext uri="{FF2B5EF4-FFF2-40B4-BE49-F238E27FC236}">
                <a16:creationId xmlns:a16="http://schemas.microsoft.com/office/drawing/2014/main" id="{96520D49-673C-4BF3-89C7-DC6E0C76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638800"/>
          <a:ext cx="3429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79" name="Equation" r:id="rId9" imgW="1765080" imgH="507960" progId="Equation.DSMT4">
                  <p:embed/>
                </p:oleObj>
              </mc:Choice>
              <mc:Fallback>
                <p:oleObj name="Equation" r:id="rId9" imgW="1765080" imgH="5079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638800"/>
                        <a:ext cx="3429000" cy="9953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73" name="Object 25">
            <a:extLst>
              <a:ext uri="{FF2B5EF4-FFF2-40B4-BE49-F238E27FC236}">
                <a16:creationId xmlns:a16="http://schemas.microsoft.com/office/drawing/2014/main" id="{0544C726-C252-4D7E-9170-50E73D968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343400"/>
          <a:ext cx="1066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80" name="Equation" r:id="rId11" imgW="444240" imgH="431640" progId="Equation.DSMT4">
                  <p:embed/>
                </p:oleObj>
              </mc:Choice>
              <mc:Fallback>
                <p:oleObj name="Equation" r:id="rId11" imgW="44424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43400"/>
                        <a:ext cx="1066800" cy="10382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74" name="Object 26">
            <a:extLst>
              <a:ext uri="{FF2B5EF4-FFF2-40B4-BE49-F238E27FC236}">
                <a16:creationId xmlns:a16="http://schemas.microsoft.com/office/drawing/2014/main" id="{0960CA21-DFF9-4876-BFF9-EE36E114A1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186238"/>
          <a:ext cx="11509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81" name="Equation" r:id="rId13" imgW="799920" imgH="419040" progId="Equation.DSMT4">
                  <p:embed/>
                </p:oleObj>
              </mc:Choice>
              <mc:Fallback>
                <p:oleObj name="Equation" r:id="rId13" imgW="799920" imgH="419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86238"/>
                        <a:ext cx="1150938" cy="6016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75" name="Object 27">
            <a:extLst>
              <a:ext uri="{FF2B5EF4-FFF2-40B4-BE49-F238E27FC236}">
                <a16:creationId xmlns:a16="http://schemas.microsoft.com/office/drawing/2014/main" id="{F215C337-56B0-4DF5-B702-09C114844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97425"/>
          <a:ext cx="19716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82" name="Equation" r:id="rId15" imgW="1244520" imgH="457200" progId="Equation.DSMT4">
                  <p:embed/>
                </p:oleObj>
              </mc:Choice>
              <mc:Fallback>
                <p:oleObj name="Equation" r:id="rId15" imgW="124452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97425"/>
                        <a:ext cx="1971675" cy="7191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>
            <a:extLst>
              <a:ext uri="{FF2B5EF4-FFF2-40B4-BE49-F238E27FC236}">
                <a16:creationId xmlns:a16="http://schemas.microsoft.com/office/drawing/2014/main" id="{CFF09106-70B8-427C-9B84-8C0812AFF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80675" name="Rectangle 3">
            <a:extLst>
              <a:ext uri="{FF2B5EF4-FFF2-40B4-BE49-F238E27FC236}">
                <a16:creationId xmlns:a16="http://schemas.microsoft.com/office/drawing/2014/main" id="{C16BCFE5-BDDB-41F5-B830-F81FCFDD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2667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极点阶数判定 </a:t>
            </a:r>
          </a:p>
        </p:txBody>
      </p:sp>
      <p:graphicFrame>
        <p:nvGraphicFramePr>
          <p:cNvPr id="1180676" name="Object 4">
            <a:extLst>
              <a:ext uri="{FF2B5EF4-FFF2-40B4-BE49-F238E27FC236}">
                <a16:creationId xmlns:a16="http://schemas.microsoft.com/office/drawing/2014/main" id="{1FB40B1F-8838-48C6-9FC3-23C73F54C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219200"/>
          <a:ext cx="533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91" r:id="rId3" imgW="2667000" imgH="304800" progId="Equation.DSMT4">
                  <p:embed/>
                </p:oleObj>
              </mc:Choice>
              <mc:Fallback>
                <p:oleObj r:id="rId3" imgW="26670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334000" cy="609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77" name="Text Box 5">
            <a:extLst>
              <a:ext uri="{FF2B5EF4-FFF2-40B4-BE49-F238E27FC236}">
                <a16:creationId xmlns:a16="http://schemas.microsoft.com/office/drawing/2014/main" id="{A4DA75AC-25BA-4EAF-9D71-056D6E18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87450"/>
            <a:ext cx="1190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法一</a:t>
            </a:r>
          </a:p>
        </p:txBody>
      </p:sp>
      <p:graphicFrame>
        <p:nvGraphicFramePr>
          <p:cNvPr id="1180678" name="Object 6">
            <a:extLst>
              <a:ext uri="{FF2B5EF4-FFF2-40B4-BE49-F238E27FC236}">
                <a16:creationId xmlns:a16="http://schemas.microsoft.com/office/drawing/2014/main" id="{960FDA2D-1919-4B28-BAFA-6F7469A36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1971675"/>
          <a:ext cx="13716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92" name="Equation" r:id="rId5" imgW="507960" imgH="736560" progId="Equation.DSMT4">
                  <p:embed/>
                </p:oleObj>
              </mc:Choice>
              <mc:Fallback>
                <p:oleObj name="Equation" r:id="rId5" imgW="50796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971675"/>
                        <a:ext cx="1371600" cy="19970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0679" name="Object 7">
            <a:extLst>
              <a:ext uri="{FF2B5EF4-FFF2-40B4-BE49-F238E27FC236}">
                <a16:creationId xmlns:a16="http://schemas.microsoft.com/office/drawing/2014/main" id="{664CF2E8-6F9C-45F1-8A15-008905734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" y="2667000"/>
          <a:ext cx="2435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93" name="Equation" r:id="rId7" imgW="1155600" imgH="304560" progId="Equation.DSMT4">
                  <p:embed/>
                </p:oleObj>
              </mc:Choice>
              <mc:Fallback>
                <p:oleObj name="Equation" r:id="rId7" imgW="1155600" imgH="304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667000"/>
                        <a:ext cx="2435225" cy="641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80" name="Text Box 8">
            <a:extLst>
              <a:ext uri="{FF2B5EF4-FFF2-40B4-BE49-F238E27FC236}">
                <a16:creationId xmlns:a16="http://schemas.microsoft.com/office/drawing/2014/main" id="{C6C42B20-A658-4A33-AA85-71A1C307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19812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把极点阶数估计得过高</a:t>
            </a:r>
          </a:p>
        </p:txBody>
      </p:sp>
      <p:sp>
        <p:nvSpPr>
          <p:cNvPr id="1180681" name="Text Box 9">
            <a:extLst>
              <a:ext uri="{FF2B5EF4-FFF2-40B4-BE49-F238E27FC236}">
                <a16:creationId xmlns:a16="http://schemas.microsoft.com/office/drawing/2014/main" id="{0956B37C-69A6-40DB-9780-53A91684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89225"/>
            <a:ext cx="288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ea typeface="宋体" panose="02010600030101010101" pitchFamily="2" charset="-122"/>
              </a:rPr>
              <a:t>n</a:t>
            </a:r>
            <a:r>
              <a:rPr lang="zh-CN" altLang="en-US" sz="2800">
                <a:ea typeface="宋体" panose="02010600030101010101" pitchFamily="2" charset="-122"/>
              </a:rPr>
              <a:t>就是极点的阶数</a:t>
            </a:r>
          </a:p>
        </p:txBody>
      </p:sp>
      <p:sp>
        <p:nvSpPr>
          <p:cNvPr id="1180682" name="Text Box 10">
            <a:extLst>
              <a:ext uri="{FF2B5EF4-FFF2-40B4-BE49-F238E27FC236}">
                <a16:creationId xmlns:a16="http://schemas.microsoft.com/office/drawing/2014/main" id="{09CDB19F-F820-43DE-924E-CB10FEAF3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4290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把极点阶数估计得过低</a:t>
            </a:r>
          </a:p>
        </p:txBody>
      </p:sp>
      <p:sp>
        <p:nvSpPr>
          <p:cNvPr id="1180683" name="Text Box 11">
            <a:extLst>
              <a:ext uri="{FF2B5EF4-FFF2-40B4-BE49-F238E27FC236}">
                <a16:creationId xmlns:a16="http://schemas.microsoft.com/office/drawing/2014/main" id="{C0D68356-EE7D-49AF-BD22-CE356D06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1981200"/>
            <a:ext cx="105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800" b="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0684" name="Text Box 12">
            <a:extLst>
              <a:ext uri="{FF2B5EF4-FFF2-40B4-BE49-F238E27FC236}">
                <a16:creationId xmlns:a16="http://schemas.microsoft.com/office/drawing/2014/main" id="{EACBDE0E-258D-4C9B-98C8-85D56E9F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667000"/>
            <a:ext cx="105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800" b="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0685" name="Text Box 13">
            <a:extLst>
              <a:ext uri="{FF2B5EF4-FFF2-40B4-BE49-F238E27FC236}">
                <a16:creationId xmlns:a16="http://schemas.microsoft.com/office/drawing/2014/main" id="{1E03AD80-0D43-4F20-9F5D-84812BDC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3429000"/>
            <a:ext cx="105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2800" b="0" i="1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800" b="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80686" name="Text Box 14">
            <a:extLst>
              <a:ext uri="{FF2B5EF4-FFF2-40B4-BE49-F238E27FC236}">
                <a16:creationId xmlns:a16="http://schemas.microsoft.com/office/drawing/2014/main" id="{2C2E33C3-4810-4DF7-A4A5-04E2D3AD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173538"/>
            <a:ext cx="1317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法二</a:t>
            </a:r>
          </a:p>
        </p:txBody>
      </p:sp>
      <p:sp>
        <p:nvSpPr>
          <p:cNvPr id="1180687" name="Text Box 15">
            <a:extLst>
              <a:ext uri="{FF2B5EF4-FFF2-40B4-BE49-F238E27FC236}">
                <a16:creationId xmlns:a16="http://schemas.microsoft.com/office/drawing/2014/main" id="{82264FF5-C1D0-4A52-B9D8-3CE28DD4E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0"/>
            <a:ext cx="3041650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零点和极点的关系</a:t>
            </a:r>
          </a:p>
        </p:txBody>
      </p:sp>
      <p:grpSp>
        <p:nvGrpSpPr>
          <p:cNvPr id="1180688" name="Group 16">
            <a:extLst>
              <a:ext uri="{FF2B5EF4-FFF2-40B4-BE49-F238E27FC236}">
                <a16:creationId xmlns:a16="http://schemas.microsoft.com/office/drawing/2014/main" id="{2E85D0D1-3917-4570-9D57-DF51A408A67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724400"/>
            <a:ext cx="8382000" cy="1417638"/>
            <a:chOff x="192" y="3063"/>
            <a:chExt cx="5280" cy="893"/>
          </a:xfrm>
        </p:grpSpPr>
        <p:sp>
          <p:nvSpPr>
            <p:cNvPr id="1180689" name="Text Box 17">
              <a:extLst>
                <a:ext uri="{FF2B5EF4-FFF2-40B4-BE49-F238E27FC236}">
                  <a16:creationId xmlns:a16="http://schemas.microsoft.com/office/drawing/2014/main" id="{FE0D039B-BAAF-4395-86EC-A7628F07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68"/>
              <a:ext cx="5280" cy="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solidFill>
                    <a:srgbClr val="080800"/>
                  </a:solidFill>
                  <a:ea typeface="宋体" panose="02010600030101010101" pitchFamily="2" charset="-122"/>
                </a:rPr>
                <a:t> =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 z</a:t>
              </a:r>
              <a:r>
                <a:rPr lang="en-US" altLang="zh-CN" sz="2800" baseline="-30000">
                  <a:solidFill>
                    <a:srgbClr val="080800"/>
                  </a:solidFill>
                  <a:ea typeface="宋体" panose="02010600030101010101" pitchFamily="2" charset="-122"/>
                </a:rPr>
                <a:t>0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 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solidFill>
                    <a:srgbClr val="0808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solidFill>
                    <a:srgbClr val="080800"/>
                  </a:solidFill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阶零点，则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z </a:t>
              </a:r>
              <a:r>
                <a:rPr lang="en-US" altLang="zh-CN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 </a:t>
              </a: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z</a:t>
              </a:r>
              <a:r>
                <a:rPr lang="en-US" altLang="zh-CN" sz="2800" baseline="-300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必是    的</a:t>
              </a:r>
              <a:endParaRPr lang="zh-CN" altLang="en-US" sz="2800" i="1">
                <a:solidFill>
                  <a:srgbClr val="080800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endParaRPr lang="zh-CN" altLang="en-US" sz="1200" i="1">
                <a:solidFill>
                  <a:srgbClr val="080800"/>
                </a:solidFill>
                <a:ea typeface="宋体" panose="02010600030101010101" pitchFamily="2" charset="-122"/>
              </a:endParaRP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 i="1">
                  <a:solidFill>
                    <a:srgbClr val="080800"/>
                  </a:solidFill>
                  <a:ea typeface="宋体" panose="02010600030101010101" pitchFamily="2" charset="-122"/>
                </a:rPr>
                <a:t>m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阶极点。</a:t>
              </a:r>
              <a:endParaRPr lang="zh-CN" altLang="en-US" sz="2800" b="0">
                <a:solidFill>
                  <a:srgbClr val="080800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180690" name="Object 18">
              <a:extLst>
                <a:ext uri="{FF2B5EF4-FFF2-40B4-BE49-F238E27FC236}">
                  <a16:creationId xmlns:a16="http://schemas.microsoft.com/office/drawing/2014/main" id="{9CC50DE4-3DC8-45A3-A121-341F1940C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3" y="3063"/>
            <a:ext cx="39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694" name="Equation" r:id="rId9" imgW="355320" imgH="419040" progId="Equation.DSMT4">
                    <p:embed/>
                  </p:oleObj>
                </mc:Choice>
                <mc:Fallback>
                  <p:oleObj name="Equation" r:id="rId9" imgW="355320" imgH="419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3063"/>
                          <a:ext cx="39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>
            <a:extLst>
              <a:ext uri="{FF2B5EF4-FFF2-40B4-BE49-F238E27FC236}">
                <a16:creationId xmlns:a16="http://schemas.microsoft.com/office/drawing/2014/main" id="{ED781A13-987D-4BFD-BAF3-47155961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0"/>
            <a:ext cx="5040312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l">
              <a:buFontTx/>
              <a:buNone/>
            </a:pPr>
            <a:r>
              <a:rPr lang="zh-CN" altLang="en-US" sz="2800"/>
              <a:t>三、留数定理的应用</a:t>
            </a:r>
            <a:r>
              <a:rPr lang="zh-CN" altLang="en-US" b="0"/>
              <a:t> </a:t>
            </a:r>
          </a:p>
        </p:txBody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7915FEAC-CE2B-4A28-9C68-1D748D33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855663"/>
            <a:ext cx="411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、计算闭合回路积分；</a:t>
            </a:r>
            <a:r>
              <a:rPr kumimoji="0" lang="zh-CN" altLang="en-US" sz="28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87492" name="Rectangle 4">
            <a:extLst>
              <a:ext uri="{FF2B5EF4-FFF2-40B4-BE49-F238E27FC236}">
                <a16:creationId xmlns:a16="http://schemas.microsoft.com/office/drawing/2014/main" id="{B0951E4D-E1FE-4F42-ADFA-DD8BEB17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7497" name="Rectangle 9">
            <a:extLst>
              <a:ext uri="{FF2B5EF4-FFF2-40B4-BE49-F238E27FC236}">
                <a16:creationId xmlns:a16="http://schemas.microsoft.com/office/drawing/2014/main" id="{6D78AA2D-28E8-435A-AC10-B00DEC97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7511" name="Rectangle 23">
            <a:extLst>
              <a:ext uri="{FF2B5EF4-FFF2-40B4-BE49-F238E27FC236}">
                <a16:creationId xmlns:a16="http://schemas.microsoft.com/office/drawing/2014/main" id="{EE17AE38-03C8-4B33-A241-ED2109D1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7513" name="Rectangle 25">
            <a:extLst>
              <a:ext uri="{FF2B5EF4-FFF2-40B4-BE49-F238E27FC236}">
                <a16:creationId xmlns:a16="http://schemas.microsoft.com/office/drawing/2014/main" id="{4480C6B7-E3BB-4C57-B28C-58EBEA6DC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7515" name="Rectangle 27">
            <a:extLst>
              <a:ext uri="{FF2B5EF4-FFF2-40B4-BE49-F238E27FC236}">
                <a16:creationId xmlns:a16="http://schemas.microsoft.com/office/drawing/2014/main" id="{D8DA54EB-9AC9-422C-8E98-058D964D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7516" name="Text Box 28">
            <a:extLst>
              <a:ext uri="{FF2B5EF4-FFF2-40B4-BE49-F238E27FC236}">
                <a16:creationId xmlns:a16="http://schemas.microsoft.com/office/drawing/2014/main" id="{103F84C7-9078-453B-8324-CE96875F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557338"/>
            <a:ext cx="10525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 eaLnBrk="1" hangingPunct="1">
              <a:lnSpc>
                <a:spcPct val="11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087517" name="Object 29">
            <a:extLst>
              <a:ext uri="{FF2B5EF4-FFF2-40B4-BE49-F238E27FC236}">
                <a16:creationId xmlns:a16="http://schemas.microsoft.com/office/drawing/2014/main" id="{AF7B7D56-BF1D-44FC-81B1-EC5D46CEF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1484313"/>
          <a:ext cx="37433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27" name="Equation" r:id="rId3" imgW="2057400" imgH="469800" progId="Equation.DSMT4">
                  <p:embed/>
                </p:oleObj>
              </mc:Choice>
              <mc:Fallback>
                <p:oleObj name="Equation" r:id="rId3" imgW="2057400" imgH="469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484313"/>
                        <a:ext cx="37433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518" name="Text Box 30">
            <a:extLst>
              <a:ext uri="{FF2B5EF4-FFF2-40B4-BE49-F238E27FC236}">
                <a16:creationId xmlns:a16="http://schemas.microsoft.com/office/drawing/2014/main" id="{D97D7E5F-C7CE-4D0E-AF00-816C9850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479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解：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087519" name="Group 31">
            <a:extLst>
              <a:ext uri="{FF2B5EF4-FFF2-40B4-BE49-F238E27FC236}">
                <a16:creationId xmlns:a16="http://schemas.microsoft.com/office/drawing/2014/main" id="{BECEAC93-3BD4-4FC0-A395-1B578BA5F9AC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420938"/>
            <a:ext cx="6767512" cy="717550"/>
            <a:chOff x="521" y="709"/>
            <a:chExt cx="4263" cy="452"/>
          </a:xfrm>
        </p:grpSpPr>
        <p:graphicFrame>
          <p:nvGraphicFramePr>
            <p:cNvPr id="1087520" name="Object 32">
              <a:extLst>
                <a:ext uri="{FF2B5EF4-FFF2-40B4-BE49-F238E27FC236}">
                  <a16:creationId xmlns:a16="http://schemas.microsoft.com/office/drawing/2014/main" id="{FD936EBE-7CAC-4F1E-A60A-A4750C61D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709"/>
            <a:ext cx="1846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528" name="Equation" r:id="rId5" imgW="1714320" imgH="419040" progId="Equation.DSMT4">
                    <p:embed/>
                  </p:oleObj>
                </mc:Choice>
                <mc:Fallback>
                  <p:oleObj name="Equation" r:id="rId5" imgW="1714320" imgH="419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09"/>
                          <a:ext cx="1846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7521" name="Text Box 33">
              <a:extLst>
                <a:ext uri="{FF2B5EF4-FFF2-40B4-BE49-F238E27FC236}">
                  <a16:creationId xmlns:a16="http://schemas.microsoft.com/office/drawing/2014/main" id="{96AF85AD-6D2F-4D0E-9879-B778CD825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7" y="767"/>
              <a:ext cx="2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b="0">
                  <a:ea typeface="宋体" panose="02010600030101010101" pitchFamily="2" charset="-122"/>
                </a:rPr>
                <a:t>，其奇点为：</a:t>
              </a:r>
              <a:r>
                <a:rPr lang="en-US" altLang="zh-CN" b="0" i="1">
                  <a:ea typeface="宋体" panose="02010600030101010101" pitchFamily="2" charset="-122"/>
                </a:rPr>
                <a:t>z</a:t>
              </a:r>
              <a:r>
                <a:rPr lang="en-US" altLang="zh-CN" b="0" baseline="-25000">
                  <a:ea typeface="宋体" panose="02010600030101010101" pitchFamily="2" charset="-122"/>
                </a:rPr>
                <a:t>1</a:t>
              </a:r>
              <a:r>
                <a:rPr lang="en-US" altLang="zh-CN" b="0">
                  <a:ea typeface="宋体" panose="02010600030101010101" pitchFamily="2" charset="-122"/>
                </a:rPr>
                <a:t>=4, </a:t>
              </a:r>
              <a:r>
                <a:rPr lang="en-US" altLang="zh-CN" b="0" i="1">
                  <a:ea typeface="宋体" panose="02010600030101010101" pitchFamily="2" charset="-122"/>
                </a:rPr>
                <a:t>z</a:t>
              </a:r>
              <a:r>
                <a:rPr lang="en-US" altLang="zh-CN" b="0" baseline="-25000">
                  <a:ea typeface="宋体" panose="02010600030101010101" pitchFamily="2" charset="-122"/>
                </a:rPr>
                <a:t>2</a:t>
              </a:r>
              <a:r>
                <a:rPr lang="en-US" altLang="zh-CN" b="0">
                  <a:ea typeface="宋体" panose="02010600030101010101" pitchFamily="2" charset="-122"/>
                </a:rPr>
                <a:t>=2, </a:t>
              </a:r>
              <a:r>
                <a:rPr lang="en-US" altLang="zh-CN" b="0" i="1">
                  <a:ea typeface="宋体" panose="02010600030101010101" pitchFamily="2" charset="-122"/>
                </a:rPr>
                <a:t>z</a:t>
              </a:r>
              <a:r>
                <a:rPr lang="en-US" altLang="zh-CN" b="0" baseline="-25000">
                  <a:ea typeface="宋体" panose="02010600030101010101" pitchFamily="2" charset="-122"/>
                </a:rPr>
                <a:t>3</a:t>
              </a:r>
              <a:r>
                <a:rPr lang="en-US" altLang="zh-CN" b="0">
                  <a:ea typeface="宋体" panose="02010600030101010101" pitchFamily="2" charset="-122"/>
                </a:rPr>
                <a:t>=1 </a:t>
              </a:r>
            </a:p>
          </p:txBody>
        </p:sp>
      </p:grpSp>
      <p:sp>
        <p:nvSpPr>
          <p:cNvPr id="1087522" name="Text Box 34">
            <a:extLst>
              <a:ext uri="{FF2B5EF4-FFF2-40B4-BE49-F238E27FC236}">
                <a16:creationId xmlns:a16="http://schemas.microsoft.com/office/drawing/2014/main" id="{2FE429F7-3698-404D-A01F-42AF5622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394075"/>
            <a:ext cx="523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只有单极点</a:t>
            </a:r>
            <a:r>
              <a:rPr lang="en-US" altLang="zh-CN" b="0" i="1">
                <a:ea typeface="宋体" panose="02010600030101010101" pitchFamily="2" charset="-122"/>
              </a:rPr>
              <a:t>z</a:t>
            </a:r>
            <a:r>
              <a:rPr lang="en-US" altLang="zh-CN" b="0" baseline="-25000">
                <a:ea typeface="宋体" panose="02010600030101010101" pitchFamily="2" charset="-122"/>
              </a:rPr>
              <a:t>2</a:t>
            </a:r>
            <a:r>
              <a:rPr lang="en-US" altLang="zh-CN" b="0">
                <a:ea typeface="宋体" panose="02010600030101010101" pitchFamily="2" charset="-122"/>
              </a:rPr>
              <a:t>=2,</a:t>
            </a:r>
            <a:r>
              <a:rPr lang="en-US" altLang="zh-CN" b="0" i="1">
                <a:ea typeface="宋体" panose="02010600030101010101" pitchFamily="2" charset="-122"/>
              </a:rPr>
              <a:t> z</a:t>
            </a:r>
            <a:r>
              <a:rPr lang="en-US" altLang="zh-CN" b="0" baseline="-25000">
                <a:ea typeface="宋体" panose="02010600030101010101" pitchFamily="2" charset="-122"/>
              </a:rPr>
              <a:t>3</a:t>
            </a:r>
            <a:r>
              <a:rPr lang="en-US" altLang="zh-CN" b="0">
                <a:ea typeface="宋体" panose="02010600030101010101" pitchFamily="2" charset="-122"/>
              </a:rPr>
              <a:t>=1 </a:t>
            </a:r>
            <a:r>
              <a:rPr lang="zh-CN" altLang="en-US" b="0">
                <a:ea typeface="宋体" panose="02010600030101010101" pitchFamily="2" charset="-122"/>
              </a:rPr>
              <a:t>在积分回路内。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87523" name="Object 35">
            <a:extLst>
              <a:ext uri="{FF2B5EF4-FFF2-40B4-BE49-F238E27FC236}">
                <a16:creationId xmlns:a16="http://schemas.microsoft.com/office/drawing/2014/main" id="{FA0BD227-D2BB-41B6-8E17-F07892D28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897313"/>
          <a:ext cx="3673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29" name="Equation" r:id="rId7" imgW="2197080" imgH="419040" progId="Equation.DSMT4">
                  <p:embed/>
                </p:oleObj>
              </mc:Choice>
              <mc:Fallback>
                <p:oleObj name="Equation" r:id="rId7" imgW="2197080" imgH="419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897313"/>
                        <a:ext cx="36734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24" name="Object 36">
            <a:extLst>
              <a:ext uri="{FF2B5EF4-FFF2-40B4-BE49-F238E27FC236}">
                <a16:creationId xmlns:a16="http://schemas.microsoft.com/office/drawing/2014/main" id="{2F221DC0-06BD-4BF1-9AAF-E63483D11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5576888"/>
          <a:ext cx="2819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30" name="Equation" r:id="rId9" imgW="1714320" imgH="203040" progId="Equation.DSMT4">
                  <p:embed/>
                </p:oleObj>
              </mc:Choice>
              <mc:Fallback>
                <p:oleObj name="Equation" r:id="rId9" imgW="1714320" imgH="203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5576888"/>
                        <a:ext cx="2819400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25" name="Object 37">
            <a:extLst>
              <a:ext uri="{FF2B5EF4-FFF2-40B4-BE49-F238E27FC236}">
                <a16:creationId xmlns:a16="http://schemas.microsoft.com/office/drawing/2014/main" id="{28796416-60D2-4E8A-9926-A7B0C8E56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5972175"/>
          <a:ext cx="20891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31" name="Equation" r:id="rId11" imgW="1193760" imgH="393480" progId="Equation.DSMT4">
                  <p:embed/>
                </p:oleObj>
              </mc:Choice>
              <mc:Fallback>
                <p:oleObj name="Equation" r:id="rId11" imgW="1193760" imgH="393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972175"/>
                        <a:ext cx="208915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26" name="Object 38">
            <a:extLst>
              <a:ext uri="{FF2B5EF4-FFF2-40B4-BE49-F238E27FC236}">
                <a16:creationId xmlns:a16="http://schemas.microsoft.com/office/drawing/2014/main" id="{D2AFD080-3AFB-49AF-8569-1F91BA42C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4689475"/>
          <a:ext cx="36734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32" name="Equation" r:id="rId13" imgW="2323800" imgH="419040" progId="Equation.DSMT4">
                  <p:embed/>
                </p:oleObj>
              </mc:Choice>
              <mc:Fallback>
                <p:oleObj name="Equation" r:id="rId13" imgW="2323800" imgH="419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689475"/>
                        <a:ext cx="36734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8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8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/>
      <p:bldP spid="1087516" grpId="0"/>
      <p:bldP spid="1087518" grpId="0"/>
      <p:bldP spid="10875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26" name="Object 2">
            <a:extLst>
              <a:ext uri="{FF2B5EF4-FFF2-40B4-BE49-F238E27FC236}">
                <a16:creationId xmlns:a16="http://schemas.microsoft.com/office/drawing/2014/main" id="{B8CFE415-FE1A-4CF6-A98C-043AC816D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1401763"/>
          <a:ext cx="4146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39" name="Equation" r:id="rId3" imgW="2958840" imgH="419040" progId="Equation.DSMT4">
                  <p:embed/>
                </p:oleObj>
              </mc:Choice>
              <mc:Fallback>
                <p:oleObj name="Equation" r:id="rId3" imgW="29588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401763"/>
                        <a:ext cx="41465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27" name="Text Box 3">
            <a:extLst>
              <a:ext uri="{FF2B5EF4-FFF2-40B4-BE49-F238E27FC236}">
                <a16:creationId xmlns:a16="http://schemas.microsoft.com/office/drawing/2014/main" id="{62D095EC-2374-4B27-AEA5-AB62A8D7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081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类型一：</a:t>
            </a:r>
          </a:p>
        </p:txBody>
      </p:sp>
      <p:sp>
        <p:nvSpPr>
          <p:cNvPr id="1204228" name="Text Box 4">
            <a:extLst>
              <a:ext uri="{FF2B5EF4-FFF2-40B4-BE49-F238E27FC236}">
                <a16:creationId xmlns:a16="http://schemas.microsoft.com/office/drawing/2014/main" id="{9175A132-683C-4616-9D83-75645BA8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37648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类型二：</a:t>
            </a:r>
          </a:p>
        </p:txBody>
      </p:sp>
      <p:graphicFrame>
        <p:nvGraphicFramePr>
          <p:cNvPr id="1204229" name="Object 5">
            <a:extLst>
              <a:ext uri="{FF2B5EF4-FFF2-40B4-BE49-F238E27FC236}">
                <a16:creationId xmlns:a16="http://schemas.microsoft.com/office/drawing/2014/main" id="{3887CA98-3441-4A62-91AC-0431A834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3213" y="2422525"/>
          <a:ext cx="45799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0" name="Equation" r:id="rId5" imgW="3429000" imgH="330120" progId="Equation.DSMT4">
                  <p:embed/>
                </p:oleObj>
              </mc:Choice>
              <mc:Fallback>
                <p:oleObj name="Equation" r:id="rId5" imgW="342900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422525"/>
                        <a:ext cx="45799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0" name="Object 6">
            <a:extLst>
              <a:ext uri="{FF2B5EF4-FFF2-40B4-BE49-F238E27FC236}">
                <a16:creationId xmlns:a16="http://schemas.microsoft.com/office/drawing/2014/main" id="{69A1C505-961F-482A-AF4E-772B41927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046413"/>
          <a:ext cx="33528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1" name="Equation" r:id="rId7" imgW="2654280" imgH="215640" progId="Equation.DSMT4">
                  <p:embed/>
                </p:oleObj>
              </mc:Choice>
              <mc:Fallback>
                <p:oleObj name="Equation" r:id="rId7" imgW="26542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046413"/>
                        <a:ext cx="335280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4231" name="Rectangle 7">
            <a:extLst>
              <a:ext uri="{FF2B5EF4-FFF2-40B4-BE49-F238E27FC236}">
                <a16:creationId xmlns:a16="http://schemas.microsoft.com/office/drawing/2014/main" id="{F68DB5CA-DEC3-43AD-8E86-E2F54F7A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512763"/>
            <a:ext cx="59404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、计算三种类型实变函数定积分；</a:t>
            </a:r>
            <a:r>
              <a:rPr kumimoji="0" lang="zh-CN" altLang="en-US" sz="280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4232" name="Text Box 8">
            <a:extLst>
              <a:ext uri="{FF2B5EF4-FFF2-40B4-BE49-F238E27FC236}">
                <a16:creationId xmlns:a16="http://schemas.microsoft.com/office/drawing/2014/main" id="{CB544705-D753-4949-85C3-E7ED1EA0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44328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类型三：</a:t>
            </a:r>
          </a:p>
        </p:txBody>
      </p:sp>
      <p:graphicFrame>
        <p:nvGraphicFramePr>
          <p:cNvPr id="1204233" name="Object 9">
            <a:extLst>
              <a:ext uri="{FF2B5EF4-FFF2-40B4-BE49-F238E27FC236}">
                <a16:creationId xmlns:a16="http://schemas.microsoft.com/office/drawing/2014/main" id="{6B86353B-70FD-4BD2-98FC-83E47551A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976688"/>
          <a:ext cx="33194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2" name="Equation" r:id="rId9" imgW="2197080" imgH="393480" progId="Equation.DSMT4">
                  <p:embed/>
                </p:oleObj>
              </mc:Choice>
              <mc:Fallback>
                <p:oleObj name="Equation" r:id="rId9" imgW="21970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976688"/>
                        <a:ext cx="3319463" cy="600075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4" name="Object 10">
            <a:extLst>
              <a:ext uri="{FF2B5EF4-FFF2-40B4-BE49-F238E27FC236}">
                <a16:creationId xmlns:a16="http://schemas.microsoft.com/office/drawing/2014/main" id="{4CDCA5E4-F52D-435F-B9BE-E39D6E269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5064125"/>
          <a:ext cx="30368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3" name="Equation" r:id="rId11" imgW="2209680" imgH="393480" progId="Equation.DSMT4">
                  <p:embed/>
                </p:oleObj>
              </mc:Choice>
              <mc:Fallback>
                <p:oleObj name="Equation" r:id="rId11" imgW="22096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064125"/>
                        <a:ext cx="3036887" cy="54768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5" name="Object 11">
            <a:extLst>
              <a:ext uri="{FF2B5EF4-FFF2-40B4-BE49-F238E27FC236}">
                <a16:creationId xmlns:a16="http://schemas.microsoft.com/office/drawing/2014/main" id="{EB892C58-F952-4387-BE17-5B287EADE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75" y="4630738"/>
          <a:ext cx="36591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4" name="Equation" r:id="rId13" imgW="3073320" imgH="393480" progId="Equation.DSMT4">
                  <p:embed/>
                </p:oleObj>
              </mc:Choice>
              <mc:Fallback>
                <p:oleObj name="Equation" r:id="rId13" imgW="307332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4630738"/>
                        <a:ext cx="36591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6" name="Object 12">
            <a:extLst>
              <a:ext uri="{FF2B5EF4-FFF2-40B4-BE49-F238E27FC236}">
                <a16:creationId xmlns:a16="http://schemas.microsoft.com/office/drawing/2014/main" id="{17558BAD-18A7-4B8D-BF7C-0FE341043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4710113"/>
          <a:ext cx="3640137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5" name="Equation" r:id="rId15" imgW="3035160" imgH="228600" progId="Equation.DSMT4">
                  <p:embed/>
                </p:oleObj>
              </mc:Choice>
              <mc:Fallback>
                <p:oleObj name="Equation" r:id="rId15" imgW="3035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710113"/>
                        <a:ext cx="3640137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7" name="Object 13">
            <a:extLst>
              <a:ext uri="{FF2B5EF4-FFF2-40B4-BE49-F238E27FC236}">
                <a16:creationId xmlns:a16="http://schemas.microsoft.com/office/drawing/2014/main" id="{F9240B01-DFA6-4D00-AD92-05A74245B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8638" y="5616575"/>
          <a:ext cx="36814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6" r:id="rId17" imgW="3048000" imgH="393700" progId="Equation.DSMT4">
                  <p:embed/>
                </p:oleObj>
              </mc:Choice>
              <mc:Fallback>
                <p:oleObj r:id="rId17" imgW="30480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5616575"/>
                        <a:ext cx="368141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4238" name="Object 14">
            <a:extLst>
              <a:ext uri="{FF2B5EF4-FFF2-40B4-BE49-F238E27FC236}">
                <a16:creationId xmlns:a16="http://schemas.microsoft.com/office/drawing/2014/main" id="{8BEF43FE-B4F5-4C2D-9E9A-22CAFA4C2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" y="5716588"/>
          <a:ext cx="388143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247" name="Equation" r:id="rId19" imgW="2997000" imgH="228600" progId="Equation.DSMT4">
                  <p:embed/>
                </p:oleObj>
              </mc:Choice>
              <mc:Fallback>
                <p:oleObj name="Equation" r:id="rId19" imgW="29970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716588"/>
                        <a:ext cx="388143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2722" name="Object 2">
            <a:extLst>
              <a:ext uri="{FF2B5EF4-FFF2-40B4-BE49-F238E27FC236}">
                <a16:creationId xmlns:a16="http://schemas.microsoft.com/office/drawing/2014/main" id="{5556E195-6F39-4604-9914-9C440124D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609600"/>
          <a:ext cx="42735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8" name="Equation" r:id="rId3" imgW="1815840" imgH="393480" progId="Equation.DSMT4">
                  <p:embed/>
                </p:oleObj>
              </mc:Choice>
              <mc:Fallback>
                <p:oleObj name="Equation" r:id="rId3" imgW="18158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609600"/>
                        <a:ext cx="42735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2723" name="Text Box 3">
            <a:extLst>
              <a:ext uri="{FF2B5EF4-FFF2-40B4-BE49-F238E27FC236}">
                <a16:creationId xmlns:a16="http://schemas.microsoft.com/office/drawing/2014/main" id="{36207718-8C50-4D7A-8524-E72703F8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662113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82724" name="Object 4">
            <a:extLst>
              <a:ext uri="{FF2B5EF4-FFF2-40B4-BE49-F238E27FC236}">
                <a16:creationId xmlns:a16="http://schemas.microsoft.com/office/drawing/2014/main" id="{B3738D67-90E4-4CEF-AC9D-6389D3787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7288" y="1590675"/>
          <a:ext cx="4392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29" name="Equation" r:id="rId5" imgW="2387520" imgH="596880" progId="Equation.DSMT4">
                  <p:embed/>
                </p:oleObj>
              </mc:Choice>
              <mc:Fallback>
                <p:oleObj name="Equation" r:id="rId5" imgW="238752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590675"/>
                        <a:ext cx="4392612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2725" name="Object 5">
            <a:extLst>
              <a:ext uri="{FF2B5EF4-FFF2-40B4-BE49-F238E27FC236}">
                <a16:creationId xmlns:a16="http://schemas.microsoft.com/office/drawing/2014/main" id="{C0663E08-7A43-446E-9860-6BCE06DBD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2743200"/>
          <a:ext cx="24574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30" name="Equation" r:id="rId7" imgW="1358640" imgH="596880" progId="Equation.DSMT4">
                  <p:embed/>
                </p:oleObj>
              </mc:Choice>
              <mc:Fallback>
                <p:oleObj name="Equation" r:id="rId7" imgW="1358640" imgH="596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743200"/>
                        <a:ext cx="24574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2726" name="Object 6">
            <a:extLst>
              <a:ext uri="{FF2B5EF4-FFF2-40B4-BE49-F238E27FC236}">
                <a16:creationId xmlns:a16="http://schemas.microsoft.com/office/drawing/2014/main" id="{FF87CAF8-CD0C-441E-8AB1-85F90BD38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3822700"/>
          <a:ext cx="26638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31" name="Equation" r:id="rId9" imgW="1409400" imgH="393480" progId="Equation.DSMT4">
                  <p:embed/>
                </p:oleObj>
              </mc:Choice>
              <mc:Fallback>
                <p:oleObj name="Equation" r:id="rId9" imgW="14094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822700"/>
                        <a:ext cx="2663825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2727" name="Object 7">
            <a:extLst>
              <a:ext uri="{FF2B5EF4-FFF2-40B4-BE49-F238E27FC236}">
                <a16:creationId xmlns:a16="http://schemas.microsoft.com/office/drawing/2014/main" id="{977BB7B8-85D7-4B89-9AE8-6060F11C9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4830763"/>
          <a:ext cx="3187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732" name="Equation" r:id="rId11" imgW="1625400" imgH="419040" progId="Equation.DSMT4">
                  <p:embed/>
                </p:oleObj>
              </mc:Choice>
              <mc:Fallback>
                <p:oleObj name="Equation" r:id="rId11" imgW="16254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830763"/>
                        <a:ext cx="31877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8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3746" name="Object 2">
            <a:extLst>
              <a:ext uri="{FF2B5EF4-FFF2-40B4-BE49-F238E27FC236}">
                <a16:creationId xmlns:a16="http://schemas.microsoft.com/office/drawing/2014/main" id="{350E5DE3-0088-4AD5-B0DE-CA1EAA06D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4813"/>
          <a:ext cx="3479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0" name="Equation" r:id="rId3" imgW="1726920" imgH="419040" progId="Equation.DSMT4">
                  <p:embed/>
                </p:oleObj>
              </mc:Choice>
              <mc:Fallback>
                <p:oleObj name="Equation" r:id="rId3" imgW="172692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4813"/>
                        <a:ext cx="34798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3747" name="Text Box 3">
            <a:extLst>
              <a:ext uri="{FF2B5EF4-FFF2-40B4-BE49-F238E27FC236}">
                <a16:creationId xmlns:a16="http://schemas.microsoft.com/office/drawing/2014/main" id="{FD734DB7-454A-4082-AC0E-5180EC057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65400"/>
            <a:ext cx="205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且其留数为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83748" name="Group 4">
            <a:extLst>
              <a:ext uri="{FF2B5EF4-FFF2-40B4-BE49-F238E27FC236}">
                <a16:creationId xmlns:a16="http://schemas.microsoft.com/office/drawing/2014/main" id="{6DB0CD61-D121-4B93-84FD-00B281A8B0CC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412875"/>
            <a:ext cx="8585200" cy="920750"/>
            <a:chOff x="192" y="1008"/>
            <a:chExt cx="5408" cy="580"/>
          </a:xfrm>
        </p:grpSpPr>
        <p:grpSp>
          <p:nvGrpSpPr>
            <p:cNvPr id="1183749" name="Group 5">
              <a:extLst>
                <a:ext uri="{FF2B5EF4-FFF2-40B4-BE49-F238E27FC236}">
                  <a16:creationId xmlns:a16="http://schemas.microsoft.com/office/drawing/2014/main" id="{B83345B6-17F1-4A14-B79D-6AB6581D1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056"/>
              <a:ext cx="3440" cy="507"/>
              <a:chOff x="230" y="1056"/>
              <a:chExt cx="3440" cy="507"/>
            </a:xfrm>
          </p:grpSpPr>
          <p:sp>
            <p:nvSpPr>
              <p:cNvPr id="1183750" name="Text Box 6">
                <a:extLst>
                  <a:ext uri="{FF2B5EF4-FFF2-40B4-BE49-F238E27FC236}">
                    <a16:creationId xmlns:a16="http://schemas.microsoft.com/office/drawing/2014/main" id="{B1872B5D-8178-412A-AD33-0EF86E140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" y="1146"/>
                <a:ext cx="3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</a:rPr>
                  <a:t>只有单极点     在圆     内， </a:t>
                </a:r>
                <a:r>
                  <a:rPr lang="zh-CN" altLang="en-US" sz="2800">
                    <a:ea typeface="宋体" panose="02010600030101010101" pitchFamily="2" charset="-122"/>
                  </a:rPr>
                  <a:t> </a:t>
                </a:r>
              </a:p>
            </p:txBody>
          </p:sp>
          <p:graphicFrame>
            <p:nvGraphicFramePr>
              <p:cNvPr id="1183751" name="Object 7">
                <a:extLst>
                  <a:ext uri="{FF2B5EF4-FFF2-40B4-BE49-F238E27FC236}">
                    <a16:creationId xmlns:a16="http://schemas.microsoft.com/office/drawing/2014/main" id="{DF2B18CC-C0A3-457B-AAAB-4A4257EA02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1056"/>
              <a:ext cx="495" cy="5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761" r:id="rId5" imgW="380835" imgH="393529" progId="Equation.DSMT4">
                      <p:embed/>
                    </p:oleObj>
                  </mc:Choice>
                  <mc:Fallback>
                    <p:oleObj r:id="rId5" imgW="380835" imgH="393529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1056"/>
                            <a:ext cx="495" cy="5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3752" name="Object 8">
                <a:extLst>
                  <a:ext uri="{FF2B5EF4-FFF2-40B4-BE49-F238E27FC236}">
                    <a16:creationId xmlns:a16="http://schemas.microsoft.com/office/drawing/2014/main" id="{953FC901-3648-4EE7-A557-1F881426C4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39" y="1134"/>
              <a:ext cx="528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3762" r:id="rId7" imgW="368140" imgH="253890" progId="Equation.DSMT4">
                      <p:embed/>
                    </p:oleObj>
                  </mc:Choice>
                  <mc:Fallback>
                    <p:oleObj r:id="rId7" imgW="368140" imgH="25389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9" y="1134"/>
                            <a:ext cx="528" cy="3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83753" name="Object 9">
              <a:extLst>
                <a:ext uri="{FF2B5EF4-FFF2-40B4-BE49-F238E27FC236}">
                  <a16:creationId xmlns:a16="http://schemas.microsoft.com/office/drawing/2014/main" id="{BD31B272-59BB-4C18-A788-7C83D8C5D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008"/>
            <a:ext cx="1968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763" name="Equation" r:id="rId9" imgW="1422360" imgH="419040" progId="Equation.DSMT4">
                    <p:embed/>
                  </p:oleObj>
                </mc:Choice>
                <mc:Fallback>
                  <p:oleObj name="Equation" r:id="rId9" imgW="1422360" imgH="419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008"/>
                          <a:ext cx="1968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3754" name="Object 10">
            <a:extLst>
              <a:ext uri="{FF2B5EF4-FFF2-40B4-BE49-F238E27FC236}">
                <a16:creationId xmlns:a16="http://schemas.microsoft.com/office/drawing/2014/main" id="{03F11C44-9C86-4315-A527-40B50DD55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340100"/>
          <a:ext cx="3025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4" name="Equation" r:id="rId11" imgW="1828800" imgH="469800" progId="Equation.DSMT4">
                  <p:embed/>
                </p:oleObj>
              </mc:Choice>
              <mc:Fallback>
                <p:oleObj name="Equation" r:id="rId11" imgW="182880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40100"/>
                        <a:ext cx="30257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5" name="Object 11">
            <a:extLst>
              <a:ext uri="{FF2B5EF4-FFF2-40B4-BE49-F238E27FC236}">
                <a16:creationId xmlns:a16="http://schemas.microsoft.com/office/drawing/2014/main" id="{528DC991-93BB-45E3-91D1-3CE18916F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348038"/>
          <a:ext cx="10080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5" name="Equation" r:id="rId13" imgW="583920" imgH="393480" progId="Equation.DSMT4">
                  <p:embed/>
                </p:oleObj>
              </mc:Choice>
              <mc:Fallback>
                <p:oleObj name="Equation" r:id="rId13" imgW="58392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48038"/>
                        <a:ext cx="1008062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6" name="Object 12">
            <a:extLst>
              <a:ext uri="{FF2B5EF4-FFF2-40B4-BE49-F238E27FC236}">
                <a16:creationId xmlns:a16="http://schemas.microsoft.com/office/drawing/2014/main" id="{B3F459EA-5D07-40CE-894E-16675025D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357563"/>
          <a:ext cx="4127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6" name="Equation" r:id="rId15" imgW="253800" imgH="393480" progId="Equation.DSMT4">
                  <p:embed/>
                </p:oleObj>
              </mc:Choice>
              <mc:Fallback>
                <p:oleObj name="Equation" r:id="rId15" imgW="2538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7563"/>
                        <a:ext cx="41275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7" name="Object 13">
            <a:extLst>
              <a:ext uri="{FF2B5EF4-FFF2-40B4-BE49-F238E27FC236}">
                <a16:creationId xmlns:a16="http://schemas.microsoft.com/office/drawing/2014/main" id="{AC7347BE-51F1-4DDD-B0E1-1FB92CEE4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516563"/>
          <a:ext cx="6016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7" name="Equation" r:id="rId17" imgW="368280" imgH="393480" progId="Equation.DSMT4">
                  <p:embed/>
                </p:oleObj>
              </mc:Choice>
              <mc:Fallback>
                <p:oleObj name="Equation" r:id="rId17" imgW="3682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601662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8" name="Object 14">
            <a:extLst>
              <a:ext uri="{FF2B5EF4-FFF2-40B4-BE49-F238E27FC236}">
                <a16:creationId xmlns:a16="http://schemas.microsoft.com/office/drawing/2014/main" id="{83C2C359-42E2-4B27-90B0-52507A568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37063"/>
          <a:ext cx="31686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8" name="Equation" r:id="rId19" imgW="1726920" imgH="419040" progId="Equation.DSMT4">
                  <p:embed/>
                </p:oleObj>
              </mc:Choice>
              <mc:Fallback>
                <p:oleObj name="Equation" r:id="rId19" imgW="172692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316865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3759" name="Object 15">
            <a:extLst>
              <a:ext uri="{FF2B5EF4-FFF2-40B4-BE49-F238E27FC236}">
                <a16:creationId xmlns:a16="http://schemas.microsoft.com/office/drawing/2014/main" id="{21DA9C21-EDFF-4A4E-9C08-1A562297E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581525"/>
          <a:ext cx="2143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69" name="Equation" r:id="rId21" imgW="1231560" imgH="393480" progId="Equation.DSMT4">
                  <p:embed/>
                </p:oleObj>
              </mc:Choice>
              <mc:Fallback>
                <p:oleObj name="Equation" r:id="rId21" imgW="123156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1525"/>
                        <a:ext cx="21431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8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4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7538" name="Object 2">
            <a:extLst>
              <a:ext uri="{FF2B5EF4-FFF2-40B4-BE49-F238E27FC236}">
                <a16:creationId xmlns:a16="http://schemas.microsoft.com/office/drawing/2014/main" id="{40EC34E5-86A1-4D77-B1DA-2A254029F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188913"/>
          <a:ext cx="42179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0" name="Equation" r:id="rId3" imgW="1993680" imgH="393480" progId="Equation.DSMT4">
                  <p:embed/>
                </p:oleObj>
              </mc:Choice>
              <mc:Fallback>
                <p:oleObj name="Equation" r:id="rId3" imgW="19936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88913"/>
                        <a:ext cx="4217988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39" name="Text Box 3">
            <a:extLst>
              <a:ext uri="{FF2B5EF4-FFF2-40B4-BE49-F238E27FC236}">
                <a16:creationId xmlns:a16="http://schemas.microsoft.com/office/drawing/2014/main" id="{C3B8448C-4D19-41CE-9645-82567C7D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1715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17540" name="Object 4">
            <a:extLst>
              <a:ext uri="{FF2B5EF4-FFF2-40B4-BE49-F238E27FC236}">
                <a16:creationId xmlns:a16="http://schemas.microsoft.com/office/drawing/2014/main" id="{6F967E21-3061-4659-9C36-CFFC20BA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052513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1" name="Equation" r:id="rId5" imgW="2527200" imgH="863280" progId="Equation.DSMT4">
                  <p:embed/>
                </p:oleObj>
              </mc:Choice>
              <mc:Fallback>
                <p:oleObj name="Equation" r:id="rId5" imgW="2527200" imgH="863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52513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1" name="Object 5">
            <a:extLst>
              <a:ext uri="{FF2B5EF4-FFF2-40B4-BE49-F238E27FC236}">
                <a16:creationId xmlns:a16="http://schemas.microsoft.com/office/drawing/2014/main" id="{006BDDBA-019F-4DAC-9BFE-F67C72E06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162175"/>
          <a:ext cx="288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2" name="Equation" r:id="rId7" imgW="2882880" imgH="469800" progId="Equation.3">
                  <p:embed/>
                </p:oleObj>
              </mc:Choice>
              <mc:Fallback>
                <p:oleObj name="Equation" r:id="rId7" imgW="28828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62175"/>
                        <a:ext cx="288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2" name="Object 6">
            <a:extLst>
              <a:ext uri="{FF2B5EF4-FFF2-40B4-BE49-F238E27FC236}">
                <a16:creationId xmlns:a16="http://schemas.microsoft.com/office/drawing/2014/main" id="{3CB40500-2841-4B4E-8F0A-06CEF9007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708275"/>
          <a:ext cx="709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3" name="Equation" r:id="rId9" imgW="7099200" imgH="736560" progId="Equation.3">
                  <p:embed/>
                </p:oleObj>
              </mc:Choice>
              <mc:Fallback>
                <p:oleObj name="Equation" r:id="rId9" imgW="7099200" imgH="736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8275"/>
                        <a:ext cx="709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3" name="Object 7">
            <a:extLst>
              <a:ext uri="{FF2B5EF4-FFF2-40B4-BE49-F238E27FC236}">
                <a16:creationId xmlns:a16="http://schemas.microsoft.com/office/drawing/2014/main" id="{FC6DC46F-D72E-4C65-9A71-DE42EF3AC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2162175"/>
          <a:ext cx="345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4" name="Equation" r:id="rId11" imgW="3454200" imgH="469800" progId="Equation.3">
                  <p:embed/>
                </p:oleObj>
              </mc:Choice>
              <mc:Fallback>
                <p:oleObj name="Equation" r:id="rId11" imgW="34542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162175"/>
                        <a:ext cx="345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7544" name="Text Box 8">
            <a:extLst>
              <a:ext uri="{FF2B5EF4-FFF2-40B4-BE49-F238E27FC236}">
                <a16:creationId xmlns:a16="http://schemas.microsoft.com/office/drawing/2014/main" id="{F1989A49-6CFD-4E32-9B7B-F0EE009B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150" y="208597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1217545" name="Object 9">
            <a:extLst>
              <a:ext uri="{FF2B5EF4-FFF2-40B4-BE49-F238E27FC236}">
                <a16:creationId xmlns:a16="http://schemas.microsoft.com/office/drawing/2014/main" id="{17C76700-AFB9-4394-A809-3DEA3A3D6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500438"/>
          <a:ext cx="6883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5" name="Equation" r:id="rId13" imgW="6883200" imgH="736560" progId="Equation.DSMT4">
                  <p:embed/>
                </p:oleObj>
              </mc:Choice>
              <mc:Fallback>
                <p:oleObj name="Equation" r:id="rId13" imgW="6883200" imgH="736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00438"/>
                        <a:ext cx="6883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7546" name="Group 10">
            <a:extLst>
              <a:ext uri="{FF2B5EF4-FFF2-40B4-BE49-F238E27FC236}">
                <a16:creationId xmlns:a16="http://schemas.microsoft.com/office/drawing/2014/main" id="{3CC6B3EB-3A61-49E7-B262-391834397DF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92600"/>
            <a:ext cx="7391400" cy="1374775"/>
            <a:chOff x="624" y="480"/>
            <a:chExt cx="4656" cy="866"/>
          </a:xfrm>
        </p:grpSpPr>
        <p:graphicFrame>
          <p:nvGraphicFramePr>
            <p:cNvPr id="1217547" name="Object 11">
              <a:extLst>
                <a:ext uri="{FF2B5EF4-FFF2-40B4-BE49-F238E27FC236}">
                  <a16:creationId xmlns:a16="http://schemas.microsoft.com/office/drawing/2014/main" id="{13E92EC8-1D0D-4EBB-91B1-BC7EBC7C19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624"/>
            <a:ext cx="50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7556" name="Equation" r:id="rId15" imgW="850680" imgH="431640" progId="Equation.3">
                    <p:embed/>
                  </p:oleObj>
                </mc:Choice>
                <mc:Fallback>
                  <p:oleObj name="Equation" r:id="rId15" imgW="850680" imgH="431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624"/>
                          <a:ext cx="50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7548" name="Text Box 12">
              <a:extLst>
                <a:ext uri="{FF2B5EF4-FFF2-40B4-BE49-F238E27FC236}">
                  <a16:creationId xmlns:a16="http://schemas.microsoft.com/office/drawing/2014/main" id="{C47788C1-A08D-4B7D-BBD2-F3F05FB72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480"/>
              <a:ext cx="4656" cy="8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ea typeface="宋体" panose="02010600030101010101" pitchFamily="2" charset="-122"/>
                </a:rPr>
                <a:t>        </a:t>
              </a:r>
              <a:r>
                <a:rPr lang="zh-CN" altLang="en-US" sz="2800">
                  <a:ea typeface="宋体" panose="02010600030101010101" pitchFamily="2" charset="-122"/>
                </a:rPr>
                <a:t>明显，只有           在上半平面，且为 </a:t>
              </a:r>
              <a:r>
                <a:rPr lang="en-US" altLang="zh-CN" sz="2800" i="1">
                  <a:ea typeface="宋体" panose="02010600030101010101" pitchFamily="2" charset="-122"/>
                </a:rPr>
                <a:t>f </a:t>
              </a:r>
              <a:r>
                <a:rPr lang="en-US" altLang="zh-CN" sz="2800"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z</a:t>
              </a:r>
              <a:r>
                <a:rPr lang="en-US" altLang="zh-CN" sz="2800">
                  <a:ea typeface="宋体" panose="02010600030101010101" pitchFamily="2" charset="-122"/>
                </a:rPr>
                <a:t>) </a:t>
              </a:r>
              <a:r>
                <a:rPr lang="zh-CN" altLang="en-US" sz="2800">
                  <a:ea typeface="宋体" panose="02010600030101010101" pitchFamily="2" charset="-122"/>
                </a:rPr>
                <a:t>的一阶极点，因此</a:t>
              </a:r>
            </a:p>
          </p:txBody>
        </p:sp>
      </p:grpSp>
      <p:graphicFrame>
        <p:nvGraphicFramePr>
          <p:cNvPr id="1217549" name="Object 13">
            <a:extLst>
              <a:ext uri="{FF2B5EF4-FFF2-40B4-BE49-F238E27FC236}">
                <a16:creationId xmlns:a16="http://schemas.microsoft.com/office/drawing/2014/main" id="{B83911C0-5D09-4CEA-8554-023B3A3DF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34050"/>
          <a:ext cx="607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57" name="Equation" r:id="rId17" imgW="2438280" imgH="393480" progId="Equation.DSMT4">
                  <p:embed/>
                </p:oleObj>
              </mc:Choice>
              <mc:Fallback>
                <p:oleObj name="Equation" r:id="rId17" imgW="24382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60706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1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1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1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39" grpId="0" autoUpdateAnimBg="0"/>
      <p:bldP spid="12175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4619B33D-0692-49AE-A971-0F1B37734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115888"/>
            <a:ext cx="297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、复数的运算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54051" name="Text Box 3">
            <a:extLst>
              <a:ext uri="{FF2B5EF4-FFF2-40B4-BE49-F238E27FC236}">
                <a16:creationId xmlns:a16="http://schemas.microsoft.com/office/drawing/2014/main" id="{6888FD19-CDA4-4C46-A99F-9FB517F8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192088"/>
            <a:ext cx="489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加、减、乘、除、乘方、开方</a:t>
            </a:r>
            <a:r>
              <a:rPr kumimoji="0" lang="zh-CN" altLang="en-US" sz="18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54052" name="Group 4">
            <a:extLst>
              <a:ext uri="{FF2B5EF4-FFF2-40B4-BE49-F238E27FC236}">
                <a16:creationId xmlns:a16="http://schemas.microsoft.com/office/drawing/2014/main" id="{C606F3F4-9185-4DD9-B577-4716923E37D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92150"/>
            <a:ext cx="4816475" cy="1716088"/>
            <a:chOff x="533" y="2826"/>
            <a:chExt cx="3034" cy="1081"/>
          </a:xfrm>
        </p:grpSpPr>
        <p:sp>
          <p:nvSpPr>
            <p:cNvPr id="1154053" name="Text Box 5">
              <a:extLst>
                <a:ext uri="{FF2B5EF4-FFF2-40B4-BE49-F238E27FC236}">
                  <a16:creationId xmlns:a16="http://schemas.microsoft.com/office/drawing/2014/main" id="{FC8CFB9E-CCC2-4416-BAC1-0F101DAF7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2826"/>
              <a:ext cx="1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30305"/>
                  </a:solidFill>
                  <a:ea typeface="宋体" panose="02010600030101010101" pitchFamily="2" charset="-122"/>
                </a:rPr>
                <a:t>(1)</a:t>
              </a:r>
              <a:r>
                <a:rPr lang="zh-CN" altLang="en-US" sz="2800">
                  <a:solidFill>
                    <a:srgbClr val="030305"/>
                  </a:solidFill>
                  <a:ea typeface="宋体" panose="02010600030101010101" pitchFamily="2" charset="-122"/>
                </a:rPr>
                <a:t>、加法和减法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54054" name="Object 6">
              <a:extLst>
                <a:ext uri="{FF2B5EF4-FFF2-40B4-BE49-F238E27FC236}">
                  <a16:creationId xmlns:a16="http://schemas.microsoft.com/office/drawing/2014/main" id="{917B7B36-BA11-41BB-821B-731699C35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3612"/>
            <a:ext cx="259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66" name="Equation" r:id="rId3" imgW="1916868" imgH="215806" progId="Equation.DSMT4">
                    <p:embed/>
                  </p:oleObj>
                </mc:Choice>
                <mc:Fallback>
                  <p:oleObj name="Equation" r:id="rId3" imgW="1916868" imgH="21580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612"/>
                          <a:ext cx="2592" cy="295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4055" name="Object 7">
              <a:extLst>
                <a:ext uri="{FF2B5EF4-FFF2-40B4-BE49-F238E27FC236}">
                  <a16:creationId xmlns:a16="http://schemas.microsoft.com/office/drawing/2014/main" id="{F3E99637-50D8-4C28-9DAA-9A32CD7170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3" y="3201"/>
            <a:ext cx="11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67" name="Equation" r:id="rId5" imgW="748975" imgH="215806" progId="Equation.DSMT4">
                    <p:embed/>
                  </p:oleObj>
                </mc:Choice>
                <mc:Fallback>
                  <p:oleObj name="Equation" r:id="rId5" imgW="748975" imgH="21580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3201"/>
                          <a:ext cx="1104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4056" name="Object 8">
              <a:extLst>
                <a:ext uri="{FF2B5EF4-FFF2-40B4-BE49-F238E27FC236}">
                  <a16:creationId xmlns:a16="http://schemas.microsoft.com/office/drawing/2014/main" id="{07878AAC-0E34-4B2E-8FE2-591059220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3" y="3201"/>
            <a:ext cx="10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068" name="Equation" r:id="rId7" imgW="761760" imgH="215640" progId="Equation.DSMT4">
                    <p:embed/>
                  </p:oleObj>
                </mc:Choice>
                <mc:Fallback>
                  <p:oleObj name="Equation" r:id="rId7" imgW="761760" imgH="215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3" y="3201"/>
                          <a:ext cx="10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4057" name="Text Box 9">
            <a:extLst>
              <a:ext uri="{FF2B5EF4-FFF2-40B4-BE49-F238E27FC236}">
                <a16:creationId xmlns:a16="http://schemas.microsoft.com/office/drawing/2014/main" id="{E58F679F-AA47-422E-A142-5CE4B6C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273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30305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800">
                <a:solidFill>
                  <a:srgbClr val="030305"/>
                </a:solidFill>
                <a:ea typeface="宋体" panose="02010600030101010101" pitchFamily="2" charset="-122"/>
              </a:rPr>
              <a:t>、乘法和除法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4058" name="Object 10">
            <a:extLst>
              <a:ext uri="{FF2B5EF4-FFF2-40B4-BE49-F238E27FC236}">
                <a16:creationId xmlns:a16="http://schemas.microsoft.com/office/drawing/2014/main" id="{6FF3F114-50FC-415E-B609-E7E13F912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3136900"/>
          <a:ext cx="3225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69" name="Equation" r:id="rId9" imgW="1586811" imgH="215806" progId="Equation.DSMT4">
                  <p:embed/>
                </p:oleObj>
              </mc:Choice>
              <mc:Fallback>
                <p:oleObj name="Equation" r:id="rId9" imgW="1586811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136900"/>
                        <a:ext cx="32258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0" name="Object 12">
            <a:extLst>
              <a:ext uri="{FF2B5EF4-FFF2-40B4-BE49-F238E27FC236}">
                <a16:creationId xmlns:a16="http://schemas.microsoft.com/office/drawing/2014/main" id="{57679582-A08E-47DE-AD21-B7E1A8749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3786188"/>
          <a:ext cx="3835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70" name="Equation" r:id="rId11" imgW="1968500" imgH="215900" progId="Equation.DSMT4">
                  <p:embed/>
                </p:oleObj>
              </mc:Choice>
              <mc:Fallback>
                <p:oleObj name="Equation" r:id="rId11" imgW="19685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786188"/>
                        <a:ext cx="3835400" cy="427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1" name="Object 13">
            <a:extLst>
              <a:ext uri="{FF2B5EF4-FFF2-40B4-BE49-F238E27FC236}">
                <a16:creationId xmlns:a16="http://schemas.microsoft.com/office/drawing/2014/main" id="{B9967E2B-DCF4-4A91-974B-FBC25F84C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4502150"/>
          <a:ext cx="24558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71" name="Equation" r:id="rId13" imgW="1320227" imgH="444307" progId="Equation.DSMT4">
                  <p:embed/>
                </p:oleObj>
              </mc:Choice>
              <mc:Fallback>
                <p:oleObj name="Equation" r:id="rId13" imgW="1320227" imgH="44430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502150"/>
                        <a:ext cx="24558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3" name="Object 15">
            <a:extLst>
              <a:ext uri="{FF2B5EF4-FFF2-40B4-BE49-F238E27FC236}">
                <a16:creationId xmlns:a16="http://schemas.microsoft.com/office/drawing/2014/main" id="{022428D3-9E9F-4623-A072-5EC7F40ED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5448300"/>
          <a:ext cx="33020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72" name="Equation" r:id="rId15" imgW="1828800" imgH="444500" progId="Equation.DSMT4">
                  <p:embed/>
                </p:oleObj>
              </mc:Choice>
              <mc:Fallback>
                <p:oleObj name="Equation" r:id="rId15" imgW="18288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448300"/>
                        <a:ext cx="3302000" cy="808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4" name="Object 16">
            <a:extLst>
              <a:ext uri="{FF2B5EF4-FFF2-40B4-BE49-F238E27FC236}">
                <a16:creationId xmlns:a16="http://schemas.microsoft.com/office/drawing/2014/main" id="{8E3646F8-EB41-429D-8877-BA7E3705F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4452938"/>
          <a:ext cx="10318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73" name="Equation" r:id="rId17" imgW="558800" imgH="457200" progId="Equation.DSMT4">
                  <p:embed/>
                </p:oleObj>
              </mc:Choice>
              <mc:Fallback>
                <p:oleObj name="Equation" r:id="rId17" imgW="5588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452938"/>
                        <a:ext cx="103187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5" name="Object 17">
            <a:extLst>
              <a:ext uri="{FF2B5EF4-FFF2-40B4-BE49-F238E27FC236}">
                <a16:creationId xmlns:a16="http://schemas.microsoft.com/office/drawing/2014/main" id="{113B64FD-7A4C-4020-B94A-E83C876583B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30213" y="4479925"/>
          <a:ext cx="3889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074" name="Equation" r:id="rId19" imgW="203112" imgH="431613" progId="Equation.DSMT4">
                  <p:embed/>
                </p:oleObj>
              </mc:Choice>
              <mc:Fallback>
                <p:oleObj name="Equation" r:id="rId19" imgW="203112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479925"/>
                        <a:ext cx="3889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62" name="Object 2">
            <a:extLst>
              <a:ext uri="{FF2B5EF4-FFF2-40B4-BE49-F238E27FC236}">
                <a16:creationId xmlns:a16="http://schemas.microsoft.com/office/drawing/2014/main" id="{8DEB752F-ECF5-4D7F-B1AB-94D6214A0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98475"/>
          <a:ext cx="40671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6" name="Equation" r:id="rId3" imgW="1815840" imgH="291960" progId="Equation.DSMT4">
                  <p:embed/>
                </p:oleObj>
              </mc:Choice>
              <mc:Fallback>
                <p:oleObj name="Equation" r:id="rId3" imgW="1815840" imgH="29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98475"/>
                        <a:ext cx="406717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3" name="Object 3">
            <a:extLst>
              <a:ext uri="{FF2B5EF4-FFF2-40B4-BE49-F238E27FC236}">
                <a16:creationId xmlns:a16="http://schemas.microsoft.com/office/drawing/2014/main" id="{98BE2161-2FF5-41B5-B30D-130CC1F2D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346075"/>
          <a:ext cx="190658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7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46075"/>
                        <a:ext cx="1906587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4" name="Object 4">
            <a:extLst>
              <a:ext uri="{FF2B5EF4-FFF2-40B4-BE49-F238E27FC236}">
                <a16:creationId xmlns:a16="http://schemas.microsoft.com/office/drawing/2014/main" id="{71279EBD-E8DC-4840-B414-EE4690BDD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196975"/>
          <a:ext cx="20843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8" name="Equation" r:id="rId7" imgW="990360" imgH="419040" progId="Equation.DSMT4">
                  <p:embed/>
                </p:oleObj>
              </mc:Choice>
              <mc:Fallback>
                <p:oleObj name="Equation" r:id="rId7" imgW="9903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20843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5" name="Object 5">
            <a:extLst>
              <a:ext uri="{FF2B5EF4-FFF2-40B4-BE49-F238E27FC236}">
                <a16:creationId xmlns:a16="http://schemas.microsoft.com/office/drawing/2014/main" id="{3F0B07C7-2D67-40D1-91E8-11157FE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268413"/>
          <a:ext cx="1362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9" name="Equation" r:id="rId9" imgW="647640" imgH="393480" progId="Equation.DSMT4">
                  <p:embed/>
                </p:oleObj>
              </mc:Choice>
              <mc:Fallback>
                <p:oleObj name="Equation" r:id="rId9" imgW="6476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268413"/>
                        <a:ext cx="13620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6" name="Object 6">
            <a:extLst>
              <a:ext uri="{FF2B5EF4-FFF2-40B4-BE49-F238E27FC236}">
                <a16:creationId xmlns:a16="http://schemas.microsoft.com/office/drawing/2014/main" id="{6E61E710-8600-44A9-8FEA-2914F573F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509838"/>
          <a:ext cx="2374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0" name="Equation" r:id="rId11" imgW="1295280" imgH="419040" progId="Equation.DSMT4">
                  <p:embed/>
                </p:oleObj>
              </mc:Choice>
              <mc:Fallback>
                <p:oleObj name="Equation" r:id="rId11" imgW="129528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09838"/>
                        <a:ext cx="237490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7" name="Object 7">
            <a:extLst>
              <a:ext uri="{FF2B5EF4-FFF2-40B4-BE49-F238E27FC236}">
                <a16:creationId xmlns:a16="http://schemas.microsoft.com/office/drawing/2014/main" id="{6448B1BF-3D92-47C6-8611-70DB9FBF7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565400"/>
          <a:ext cx="1800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1" name="Equation" r:id="rId13" imgW="1257120" imgH="431640" progId="Equation.DSMT4">
                  <p:embed/>
                </p:oleObj>
              </mc:Choice>
              <mc:Fallback>
                <p:oleObj name="Equation" r:id="rId13" imgW="12571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65400"/>
                        <a:ext cx="18002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8" name="Object 8">
            <a:extLst>
              <a:ext uri="{FF2B5EF4-FFF2-40B4-BE49-F238E27FC236}">
                <a16:creationId xmlns:a16="http://schemas.microsoft.com/office/drawing/2014/main" id="{10D9EBCC-E3C6-4531-8093-4A590A3D2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13" y="3438525"/>
          <a:ext cx="24987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2" name="Equation" r:id="rId15" imgW="1282680" imgH="419040" progId="Equation.DSMT4">
                  <p:embed/>
                </p:oleObj>
              </mc:Choice>
              <mc:Fallback>
                <p:oleObj name="Equation" r:id="rId15" imgW="128268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438525"/>
                        <a:ext cx="24987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69" name="Object 9">
            <a:extLst>
              <a:ext uri="{FF2B5EF4-FFF2-40B4-BE49-F238E27FC236}">
                <a16:creationId xmlns:a16="http://schemas.microsoft.com/office/drawing/2014/main" id="{35C65C99-BFFA-4DE6-9287-5245C9825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429000"/>
          <a:ext cx="22129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3" name="Equation" r:id="rId17" imgW="1155600" imgH="431640" progId="Equation.DSMT4">
                  <p:embed/>
                </p:oleObj>
              </mc:Choice>
              <mc:Fallback>
                <p:oleObj name="Equation" r:id="rId17" imgW="11556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0"/>
                        <a:ext cx="221297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0" name="Object 10">
            <a:extLst>
              <a:ext uri="{FF2B5EF4-FFF2-40B4-BE49-F238E27FC236}">
                <a16:creationId xmlns:a16="http://schemas.microsoft.com/office/drawing/2014/main" id="{BB9C0433-BE08-4614-BF12-3A27696D6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357563"/>
          <a:ext cx="14208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4" name="Equation" r:id="rId19" imgW="660240" imgH="419040" progId="Equation.DSMT4">
                  <p:embed/>
                </p:oleObj>
              </mc:Choice>
              <mc:Fallback>
                <p:oleObj name="Equation" r:id="rId19" imgW="66024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357563"/>
                        <a:ext cx="1420813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1" name="Object 11">
            <a:extLst>
              <a:ext uri="{FF2B5EF4-FFF2-40B4-BE49-F238E27FC236}">
                <a16:creationId xmlns:a16="http://schemas.microsoft.com/office/drawing/2014/main" id="{3D950A88-DB78-4D76-B52A-1E71FA922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157788"/>
          <a:ext cx="46085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5" name="Equation" r:id="rId21" imgW="2692080" imgH="431640" progId="Equation.DSMT4">
                  <p:embed/>
                </p:oleObj>
              </mc:Choice>
              <mc:Fallback>
                <p:oleObj name="Equation" r:id="rId21" imgW="26920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4608513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2" name="Object 12">
            <a:extLst>
              <a:ext uri="{FF2B5EF4-FFF2-40B4-BE49-F238E27FC236}">
                <a16:creationId xmlns:a16="http://schemas.microsoft.com/office/drawing/2014/main" id="{6FBC8A33-70DB-42F5-9481-BF99596D1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5961063"/>
          <a:ext cx="8112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6" name="Equation" r:id="rId23" imgW="469800" imgH="431640" progId="Equation.DSMT4">
                  <p:embed/>
                </p:oleObj>
              </mc:Choice>
              <mc:Fallback>
                <p:oleObj name="Equation" r:id="rId23" imgW="4698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961063"/>
                        <a:ext cx="811213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3" name="Object 13">
            <a:extLst>
              <a:ext uri="{FF2B5EF4-FFF2-40B4-BE49-F238E27FC236}">
                <a16:creationId xmlns:a16="http://schemas.microsoft.com/office/drawing/2014/main" id="{D6FDCB04-D7FE-457D-B29B-41F538BAE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365625"/>
          <a:ext cx="50450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7" name="Equation" r:id="rId25" imgW="2438280" imgH="393480" progId="Equation.DSMT4">
                  <p:embed/>
                </p:oleObj>
              </mc:Choice>
              <mc:Fallback>
                <p:oleObj name="Equation" r:id="rId25" imgW="24382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65625"/>
                        <a:ext cx="5045075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4" name="Object 14">
            <a:extLst>
              <a:ext uri="{FF2B5EF4-FFF2-40B4-BE49-F238E27FC236}">
                <a16:creationId xmlns:a16="http://schemas.microsoft.com/office/drawing/2014/main" id="{0795BCC0-7411-4269-A888-23FAB8B93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1771650"/>
          <a:ext cx="14398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8" name="Equation" r:id="rId27" imgW="609480" imgH="342720" progId="Equation.DSMT4">
                  <p:embed/>
                </p:oleObj>
              </mc:Choice>
              <mc:Fallback>
                <p:oleObj name="Equation" r:id="rId27" imgW="609480" imgH="342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771650"/>
                        <a:ext cx="1439863" cy="809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5" name="Object 15">
            <a:extLst>
              <a:ext uri="{FF2B5EF4-FFF2-40B4-BE49-F238E27FC236}">
                <a16:creationId xmlns:a16="http://schemas.microsoft.com/office/drawing/2014/main" id="{7A5D9081-4B1B-44AB-9597-1F4DCC051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1052513"/>
          <a:ext cx="11509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9" name="Equation" r:id="rId29" imgW="571320" imgH="342720" progId="Equation.DSMT4">
                  <p:embed/>
                </p:oleObj>
              </mc:Choice>
              <mc:Fallback>
                <p:oleObj name="Equation" r:id="rId29" imgW="571320" imgH="3427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52513"/>
                        <a:ext cx="1150938" cy="6905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2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121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2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6514" name="Object 2">
            <a:extLst>
              <a:ext uri="{FF2B5EF4-FFF2-40B4-BE49-F238E27FC236}">
                <a16:creationId xmlns:a16="http://schemas.microsoft.com/office/drawing/2014/main" id="{FC2854C3-A1C3-40D3-8E69-65DBF7946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66688"/>
          <a:ext cx="4175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33" name="Equation" r:id="rId3" imgW="2044440" imgH="419040" progId="Equation.DSMT4">
                  <p:embed/>
                </p:oleObj>
              </mc:Choice>
              <mc:Fallback>
                <p:oleObj name="Equation" r:id="rId3" imgW="204444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6688"/>
                        <a:ext cx="41751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15" name="Text Box 3">
            <a:extLst>
              <a:ext uri="{FF2B5EF4-FFF2-40B4-BE49-F238E27FC236}">
                <a16:creationId xmlns:a16="http://schemas.microsoft.com/office/drawing/2014/main" id="{8DC742C6-6394-4F7D-89DC-EFEBED2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572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16516" name="Object 4">
            <a:extLst>
              <a:ext uri="{FF2B5EF4-FFF2-40B4-BE49-F238E27FC236}">
                <a16:creationId xmlns:a16="http://schemas.microsoft.com/office/drawing/2014/main" id="{AFD028E4-35DC-4598-BB98-AA35C06B8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1890713"/>
          <a:ext cx="3979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34" name="Equation" r:id="rId5" imgW="1981080" imgH="419040" progId="Equation.DSMT4">
                  <p:embed/>
                </p:oleObj>
              </mc:Choice>
              <mc:Fallback>
                <p:oleObj name="Equation" r:id="rId5" imgW="19810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890713"/>
                        <a:ext cx="39798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6517" name="Group 5">
            <a:extLst>
              <a:ext uri="{FF2B5EF4-FFF2-40B4-BE49-F238E27FC236}">
                <a16:creationId xmlns:a16="http://schemas.microsoft.com/office/drawing/2014/main" id="{39DF25A0-52A0-43AE-9667-59E3811EAA9A}"/>
              </a:ext>
            </a:extLst>
          </p:cNvPr>
          <p:cNvGrpSpPr>
            <a:grpSpLocks/>
          </p:cNvGrpSpPr>
          <p:nvPr/>
        </p:nvGrpSpPr>
        <p:grpSpPr bwMode="auto">
          <a:xfrm>
            <a:off x="5054600" y="2128838"/>
            <a:ext cx="3848100" cy="519112"/>
            <a:chOff x="3600" y="1113"/>
            <a:chExt cx="2424" cy="327"/>
          </a:xfrm>
        </p:grpSpPr>
        <p:sp>
          <p:nvSpPr>
            <p:cNvPr id="1216518" name="Text Box 6">
              <a:extLst>
                <a:ext uri="{FF2B5EF4-FFF2-40B4-BE49-F238E27FC236}">
                  <a16:creationId xmlns:a16="http://schemas.microsoft.com/office/drawing/2014/main" id="{A0244B1A-E5B1-487F-942A-676692409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13"/>
              <a:ext cx="2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有两个二阶极点    ，</a:t>
              </a:r>
              <a:r>
                <a:rPr lang="zh-CN" altLang="en-US" sz="2800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16519" name="Object 7">
              <a:extLst>
                <a:ext uri="{FF2B5EF4-FFF2-40B4-BE49-F238E27FC236}">
                  <a16:creationId xmlns:a16="http://schemas.microsoft.com/office/drawing/2014/main" id="{EE4DB917-37AF-4FA6-AEBD-1DA6DBCC12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145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535" r:id="rId7" imgW="291847" imgH="164957" progId="Equation.DSMT4">
                    <p:embed/>
                  </p:oleObj>
                </mc:Choice>
                <mc:Fallback>
                  <p:oleObj r:id="rId7" imgW="291847" imgH="16495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145"/>
                          <a:ext cx="4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6520" name="Group 8">
            <a:extLst>
              <a:ext uri="{FF2B5EF4-FFF2-40B4-BE49-F238E27FC236}">
                <a16:creationId xmlns:a16="http://schemas.microsoft.com/office/drawing/2014/main" id="{E8A56213-34B1-4B19-B203-491DEE429DCD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2713038"/>
            <a:ext cx="3668713" cy="519112"/>
            <a:chOff x="422" y="1866"/>
            <a:chExt cx="2311" cy="327"/>
          </a:xfrm>
        </p:grpSpPr>
        <p:sp>
          <p:nvSpPr>
            <p:cNvPr id="1216521" name="Text Box 9">
              <a:extLst>
                <a:ext uri="{FF2B5EF4-FFF2-40B4-BE49-F238E27FC236}">
                  <a16:creationId xmlns:a16="http://schemas.microsoft.com/office/drawing/2014/main" id="{34081927-1E7F-4F42-B118-3CBCFEC84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866"/>
              <a:ext cx="2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其中   在上半平面，</a:t>
              </a:r>
              <a:r>
                <a:rPr lang="zh-CN" altLang="en-US" sz="2800" b="0"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16522" name="Object 10">
              <a:extLst>
                <a:ext uri="{FF2B5EF4-FFF2-40B4-BE49-F238E27FC236}">
                  <a16:creationId xmlns:a16="http://schemas.microsoft.com/office/drawing/2014/main" id="{A18B8209-126C-4C8B-9649-880DD378A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875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6536" r:id="rId9" imgW="164885" imgH="164885" progId="Equation.DSMT4">
                    <p:embed/>
                  </p:oleObj>
                </mc:Choice>
                <mc:Fallback>
                  <p:oleObj r:id="rId9" imgW="164885" imgH="16488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75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6523" name="Object 11">
            <a:extLst>
              <a:ext uri="{FF2B5EF4-FFF2-40B4-BE49-F238E27FC236}">
                <a16:creationId xmlns:a16="http://schemas.microsoft.com/office/drawing/2014/main" id="{6A7F5CCE-43EE-41DF-A20C-21523D031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" y="3975100"/>
          <a:ext cx="43370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37" name="Equation" r:id="rId11" imgW="2527200" imgH="444240" progId="Equation.DSMT4">
                  <p:embed/>
                </p:oleObj>
              </mc:Choice>
              <mc:Fallback>
                <p:oleObj name="Equation" r:id="rId11" imgW="252720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975100"/>
                        <a:ext cx="433705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4" name="Object 12">
            <a:extLst>
              <a:ext uri="{FF2B5EF4-FFF2-40B4-BE49-F238E27FC236}">
                <a16:creationId xmlns:a16="http://schemas.microsoft.com/office/drawing/2014/main" id="{ABDE4073-B0D5-4CF6-827E-7B621088E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4017963"/>
          <a:ext cx="19954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38" name="Equation" r:id="rId13" imgW="1193760" imgH="444240" progId="Equation.DSMT4">
                  <p:embed/>
                </p:oleObj>
              </mc:Choice>
              <mc:Fallback>
                <p:oleObj name="Equation" r:id="rId13" imgW="119376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017963"/>
                        <a:ext cx="1995488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5" name="Object 13">
            <a:extLst>
              <a:ext uri="{FF2B5EF4-FFF2-40B4-BE49-F238E27FC236}">
                <a16:creationId xmlns:a16="http://schemas.microsoft.com/office/drawing/2014/main" id="{5509B32A-BBB6-4ECD-B799-D42B42BA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5763" y="4100513"/>
          <a:ext cx="9493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39" name="Equation" r:id="rId15" imgW="609480" imgH="393480" progId="Equation.DSMT4">
                  <p:embed/>
                </p:oleObj>
              </mc:Choice>
              <mc:Fallback>
                <p:oleObj name="Equation" r:id="rId15" imgW="60948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4100513"/>
                        <a:ext cx="9493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6" name="Object 14">
            <a:extLst>
              <a:ext uri="{FF2B5EF4-FFF2-40B4-BE49-F238E27FC236}">
                <a16:creationId xmlns:a16="http://schemas.microsoft.com/office/drawing/2014/main" id="{99177C97-3597-48C5-A6E3-27C21D818729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271588" y="1162050"/>
          <a:ext cx="3778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0" name="Equation" r:id="rId17" imgW="2298600" imgH="444240" progId="Equation.DSMT4">
                  <p:embed/>
                </p:oleObj>
              </mc:Choice>
              <mc:Fallback>
                <p:oleObj name="Equation" r:id="rId17" imgW="229860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162050"/>
                        <a:ext cx="3778250" cy="730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7" name="Object 15">
            <a:extLst>
              <a:ext uri="{FF2B5EF4-FFF2-40B4-BE49-F238E27FC236}">
                <a16:creationId xmlns:a16="http://schemas.microsoft.com/office/drawing/2014/main" id="{985180A9-FAAA-4E66-ACA6-BC3138DF7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3300413"/>
          <a:ext cx="22891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1" name="Equation" r:id="rId19" imgW="1333440" imgH="393480" progId="Equation.DSMT4">
                  <p:embed/>
                </p:oleObj>
              </mc:Choice>
              <mc:Fallback>
                <p:oleObj name="Equation" r:id="rId19" imgW="1333440" imgH="393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3300413"/>
                        <a:ext cx="22891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8" name="Object 16">
            <a:extLst>
              <a:ext uri="{FF2B5EF4-FFF2-40B4-BE49-F238E27FC236}">
                <a16:creationId xmlns:a16="http://schemas.microsoft.com/office/drawing/2014/main" id="{27DB8FDD-F8DD-4212-B405-29A55C4BE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3416300"/>
          <a:ext cx="1698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2" name="Equation" r:id="rId21" imgW="850680" imgH="203040" progId="Equation.DSMT4">
                  <p:embed/>
                </p:oleObj>
              </mc:Choice>
              <mc:Fallback>
                <p:oleObj name="Equation" r:id="rId21" imgW="8506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416300"/>
                        <a:ext cx="16986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29" name="Object 17">
            <a:extLst>
              <a:ext uri="{FF2B5EF4-FFF2-40B4-BE49-F238E27FC236}">
                <a16:creationId xmlns:a16="http://schemas.microsoft.com/office/drawing/2014/main" id="{C25DF191-5581-4C34-B976-AAA9AAE78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75" y="5070475"/>
          <a:ext cx="15382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3" name="Equation" r:id="rId23" imgW="774360" imgH="393480" progId="Equation.DSMT4">
                  <p:embed/>
                </p:oleObj>
              </mc:Choice>
              <mc:Fallback>
                <p:oleObj name="Equation" r:id="rId23" imgW="7743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070475"/>
                        <a:ext cx="15382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30" name="Object 18">
            <a:extLst>
              <a:ext uri="{FF2B5EF4-FFF2-40B4-BE49-F238E27FC236}">
                <a16:creationId xmlns:a16="http://schemas.microsoft.com/office/drawing/2014/main" id="{A34D37AB-E026-472C-AD17-FFC8106B3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4275" y="5238750"/>
          <a:ext cx="211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4" name="Equation" r:id="rId25" imgW="1002960" imgH="203040" progId="Equation.DSMT4">
                  <p:embed/>
                </p:oleObj>
              </mc:Choice>
              <mc:Fallback>
                <p:oleObj name="Equation" r:id="rId25" imgW="100296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5238750"/>
                        <a:ext cx="2117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6531" name="Object 19">
            <a:extLst>
              <a:ext uri="{FF2B5EF4-FFF2-40B4-BE49-F238E27FC236}">
                <a16:creationId xmlns:a16="http://schemas.microsoft.com/office/drawing/2014/main" id="{DC3426CA-7694-4AF4-8C7F-54B0DA0CA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5113338"/>
          <a:ext cx="13112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545" name="Equation" r:id="rId27" imgW="660240" imgH="393480" progId="Equation.DSMT4">
                  <p:embed/>
                </p:oleObj>
              </mc:Choice>
              <mc:Fallback>
                <p:oleObj name="Equation" r:id="rId27" imgW="66024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113338"/>
                        <a:ext cx="13112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32" name="Text Box 20">
            <a:extLst>
              <a:ext uri="{FF2B5EF4-FFF2-40B4-BE49-F238E27FC236}">
                <a16:creationId xmlns:a16="http://schemas.microsoft.com/office/drawing/2014/main" id="{EECA9D2B-BEC8-4994-91A0-37321F29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09575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——P61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1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>
            <a:extLst>
              <a:ext uri="{FF2B5EF4-FFF2-40B4-BE49-F238E27FC236}">
                <a16:creationId xmlns:a16="http://schemas.microsoft.com/office/drawing/2014/main" id="{E978DB5A-D9AF-4884-A368-467105EEE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4038600" cy="712788"/>
          </a:xfrm>
          <a:noFill/>
          <a:ln/>
        </p:spPr>
        <p:txBody>
          <a:bodyPr lIns="91440" tIns="45720" rIns="91440" bIns="45720" anchorCtr="1"/>
          <a:lstStyle/>
          <a:p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第五章  傅里叶变换</a:t>
            </a:r>
            <a:r>
              <a:rPr lang="zh-CN" altLang="en-US" sz="32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85795" name="Text Box 3">
            <a:extLst>
              <a:ext uri="{FF2B5EF4-FFF2-40B4-BE49-F238E27FC236}">
                <a16:creationId xmlns:a16="http://schemas.microsoft.com/office/drawing/2014/main" id="{5463991A-A7B4-4593-BF97-719956B71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一、傅里叶级数</a:t>
            </a:r>
          </a:p>
        </p:txBody>
      </p:sp>
      <p:sp>
        <p:nvSpPr>
          <p:cNvPr id="1185796" name="Text Box 4">
            <a:extLst>
              <a:ext uri="{FF2B5EF4-FFF2-40B4-BE49-F238E27FC236}">
                <a16:creationId xmlns:a16="http://schemas.microsoft.com/office/drawing/2014/main" id="{19B7D3E2-40A1-487D-9339-D1A2AC16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5316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、周期函数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的傅里叶展开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797" name="Text Box 5">
            <a:extLst>
              <a:ext uri="{FF2B5EF4-FFF2-40B4-BE49-F238E27FC236}">
                <a16:creationId xmlns:a16="http://schemas.microsoft.com/office/drawing/2014/main" id="{37E1C446-8A30-472D-B59F-44456D792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819400"/>
            <a:ext cx="274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一般周期函数：</a:t>
            </a:r>
            <a:r>
              <a:rPr kumimoji="0"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798" name="Text Box 6">
            <a:extLst>
              <a:ext uri="{FF2B5EF4-FFF2-40B4-BE49-F238E27FC236}">
                <a16:creationId xmlns:a16="http://schemas.microsoft.com/office/drawing/2014/main" id="{220CA4F5-8726-4E08-9FEB-385C6E18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2819400"/>
            <a:ext cx="417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(5.1.3)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(5.1.5)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</a:rPr>
              <a:t>——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P88</a:t>
            </a:r>
            <a:r>
              <a:rPr kumimoji="0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799" name="Text Box 7">
            <a:extLst>
              <a:ext uri="{FF2B5EF4-FFF2-40B4-BE49-F238E27FC236}">
                <a16:creationId xmlns:a16="http://schemas.microsoft.com/office/drawing/2014/main" id="{7D111172-0FE4-4B68-9680-A5FAD854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56393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奇函数：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800" name="Text Box 8">
            <a:extLst>
              <a:ext uri="{FF2B5EF4-FFF2-40B4-BE49-F238E27FC236}">
                <a16:creationId xmlns:a16="http://schemas.microsoft.com/office/drawing/2014/main" id="{BED2A8C2-18D9-40ED-AFF2-C9598053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595688"/>
            <a:ext cx="4357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(5.1.8)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(5.1.9)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0" lang="zh-CN" altLang="en-US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</a:rPr>
              <a:t>——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P90</a:t>
            </a:r>
            <a:r>
              <a:rPr kumimoji="0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801" name="Text Box 9">
            <a:extLst>
              <a:ext uri="{FF2B5EF4-FFF2-40B4-BE49-F238E27FC236}">
                <a16:creationId xmlns:a16="http://schemas.microsoft.com/office/drawing/2014/main" id="{1418A073-7A55-47D3-B5BB-174531EB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432593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偶函数：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802" name="Text Box 10">
            <a:extLst>
              <a:ext uri="{FF2B5EF4-FFF2-40B4-BE49-F238E27FC236}">
                <a16:creationId xmlns:a16="http://schemas.microsoft.com/office/drawing/2014/main" id="{42109DAF-6FA3-43B0-805F-BCAA2B38A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4357688"/>
            <a:ext cx="453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(5.1.10)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(5.1.11)</a:t>
            </a:r>
            <a:r>
              <a:rPr kumimoji="0" lang="zh-CN" altLang="en-US" sz="280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</a:rPr>
              <a:t>——</a:t>
            </a:r>
            <a:r>
              <a:rPr kumimoji="0" lang="en-US" altLang="zh-CN" sz="2800">
                <a:solidFill>
                  <a:srgbClr val="00CC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P90</a:t>
            </a:r>
            <a:r>
              <a:rPr kumimoji="0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5803" name="Text Box 11">
            <a:extLst>
              <a:ext uri="{FF2B5EF4-FFF2-40B4-BE49-F238E27FC236}">
                <a16:creationId xmlns:a16="http://schemas.microsoft.com/office/drawing/2014/main" id="{5E1BF446-A503-409C-8E4B-8B5A822F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3521075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傅里叶正弦级数</a:t>
            </a:r>
          </a:p>
        </p:txBody>
      </p:sp>
      <p:sp>
        <p:nvSpPr>
          <p:cNvPr id="1185804" name="Text Box 12">
            <a:extLst>
              <a:ext uri="{FF2B5EF4-FFF2-40B4-BE49-F238E27FC236}">
                <a16:creationId xmlns:a16="http://schemas.microsoft.com/office/drawing/2014/main" id="{D5D74EB8-3454-435A-A5F7-31D5890E5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43132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傅里叶余弦级数</a:t>
            </a:r>
          </a:p>
        </p:txBody>
      </p:sp>
      <p:sp>
        <p:nvSpPr>
          <p:cNvPr id="1185805" name="Text Box 13">
            <a:extLst>
              <a:ext uri="{FF2B5EF4-FFF2-40B4-BE49-F238E27FC236}">
                <a16:creationId xmlns:a16="http://schemas.microsoft.com/office/drawing/2014/main" id="{4FD8856C-4095-4440-BC88-144BCFF23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8082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傅里叶级数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>
            <a:extLst>
              <a:ext uri="{FF2B5EF4-FFF2-40B4-BE49-F238E27FC236}">
                <a16:creationId xmlns:a16="http://schemas.microsoft.com/office/drawing/2014/main" id="{1AF40A36-E63A-4F52-B9AF-4860CEED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9375"/>
            <a:ext cx="80010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、定义在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有限区间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(0,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上的函数的傅里叶展开</a:t>
            </a:r>
            <a:r>
              <a:rPr lang="zh-CN" altLang="en-US" sz="28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86819" name="Text Box 3">
            <a:extLst>
              <a:ext uri="{FF2B5EF4-FFF2-40B4-BE49-F238E27FC236}">
                <a16:creationId xmlns:a16="http://schemas.microsoft.com/office/drawing/2014/main" id="{64A9638D-78B1-4129-A99E-73EF15D3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35000"/>
            <a:ext cx="839787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对函数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的边界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区间的端点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=0,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l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上的行为提出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限制，即满足一定的边界条件，这常常就决定了如何延拓。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6820" name="Text Box 4">
            <a:extLst>
              <a:ext uri="{FF2B5EF4-FFF2-40B4-BE49-F238E27FC236}">
                <a16:creationId xmlns:a16="http://schemas.microsoft.com/office/drawing/2014/main" id="{16993774-0BC1-474F-9B29-3FA42AE2B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619250"/>
            <a:ext cx="5141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(1)</a:t>
            </a:r>
            <a:r>
              <a:rPr lang="zh-CN" altLang="en-US" sz="2800">
                <a:ea typeface="宋体" panose="02010600030101010101" pitchFamily="2" charset="-122"/>
              </a:rPr>
              <a:t>、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边界条件为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(0)=0,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)=0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6821" name="Text Box 5">
            <a:extLst>
              <a:ext uri="{FF2B5EF4-FFF2-40B4-BE49-F238E27FC236}">
                <a16:creationId xmlns:a16="http://schemas.microsoft.com/office/drawing/2014/main" id="{79F9BB5E-129F-4B24-BFF8-5C751257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068513"/>
            <a:ext cx="4810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黑体" panose="02010609060101010101" pitchFamily="49" charset="-122"/>
              </a:rPr>
              <a:t>应延拓成以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</a:rPr>
              <a:t>2</a:t>
            </a:r>
            <a:r>
              <a:rPr lang="en-US" altLang="zh-CN" i="1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</a:rPr>
              <a:t>为周期的奇函数</a:t>
            </a:r>
          </a:p>
        </p:txBody>
      </p:sp>
      <p:sp>
        <p:nvSpPr>
          <p:cNvPr id="1186822" name="Text Box 6">
            <a:extLst>
              <a:ext uri="{FF2B5EF4-FFF2-40B4-BE49-F238E27FC236}">
                <a16:creationId xmlns:a16="http://schemas.microsoft.com/office/drawing/2014/main" id="{F63A1D7A-A25C-4677-B2C8-1D660BB11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2054225"/>
            <a:ext cx="1500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奇延拓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86823" name="Object 7">
            <a:extLst>
              <a:ext uri="{FF2B5EF4-FFF2-40B4-BE49-F238E27FC236}">
                <a16:creationId xmlns:a16="http://schemas.microsoft.com/office/drawing/2014/main" id="{A5CD4E3A-B301-4C5D-9E27-0A91F6100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500313"/>
          <a:ext cx="2447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31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00313"/>
                        <a:ext cx="2447925" cy="7969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6824" name="Object 8">
            <a:extLst>
              <a:ext uri="{FF2B5EF4-FFF2-40B4-BE49-F238E27FC236}">
                <a16:creationId xmlns:a16="http://schemas.microsoft.com/office/drawing/2014/main" id="{B24D7C70-24FE-4AA5-BFFE-9CDAE2128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352800"/>
          <a:ext cx="30241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32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52800"/>
                        <a:ext cx="3024188" cy="7572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6825" name="Text Box 9">
            <a:extLst>
              <a:ext uri="{FF2B5EF4-FFF2-40B4-BE49-F238E27FC236}">
                <a16:creationId xmlns:a16="http://schemas.microsoft.com/office/drawing/2014/main" id="{2632639A-CDF7-436F-BB0A-C3E93093C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13385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边界条件为</a:t>
            </a:r>
            <a:endParaRPr lang="zh-CN" altLang="en-US" sz="2800">
              <a:solidFill>
                <a:srgbClr val="080800"/>
              </a:solidFill>
              <a:ea typeface="宋体" panose="02010600030101010101" pitchFamily="2" charset="-122"/>
            </a:endParaRPr>
          </a:p>
        </p:txBody>
      </p:sp>
      <p:sp>
        <p:nvSpPr>
          <p:cNvPr id="1186826" name="Text Box 10">
            <a:extLst>
              <a:ext uri="{FF2B5EF4-FFF2-40B4-BE49-F238E27FC236}">
                <a16:creationId xmlns:a16="http://schemas.microsoft.com/office/drawing/2014/main" id="{BDB9DEA0-8766-40AA-9425-845213072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244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cs typeface="Times New Roman" panose="02020603050405020304" pitchFamily="18" charset="0"/>
              </a:rPr>
              <a:t>——</a:t>
            </a:r>
            <a:r>
              <a:rPr lang="zh-CN" altLang="en-US">
                <a:cs typeface="Times New Roman" panose="02020603050405020304" pitchFamily="18" charset="0"/>
              </a:rPr>
              <a:t>应延拓成以</a:t>
            </a:r>
            <a:r>
              <a:rPr lang="en-US" altLang="zh-CN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为周期的偶函数</a:t>
            </a:r>
          </a:p>
        </p:txBody>
      </p:sp>
      <p:sp>
        <p:nvSpPr>
          <p:cNvPr id="1186827" name="Text Box 11">
            <a:extLst>
              <a:ext uri="{FF2B5EF4-FFF2-40B4-BE49-F238E27FC236}">
                <a16:creationId xmlns:a16="http://schemas.microsoft.com/office/drawing/2014/main" id="{C502BDEA-1CE3-4440-B367-54C615D2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652963"/>
            <a:ext cx="1500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偶延拓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86828" name="Object 12">
            <a:extLst>
              <a:ext uri="{FF2B5EF4-FFF2-40B4-BE49-F238E27FC236}">
                <a16:creationId xmlns:a16="http://schemas.microsoft.com/office/drawing/2014/main" id="{224C901D-4B34-4C69-9A01-5E9C8EDBA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3225" y="4210050"/>
          <a:ext cx="2447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33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4210050"/>
                        <a:ext cx="24479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6829" name="Object 13">
            <a:extLst>
              <a:ext uri="{FF2B5EF4-FFF2-40B4-BE49-F238E27FC236}">
                <a16:creationId xmlns:a16="http://schemas.microsoft.com/office/drawing/2014/main" id="{B66228D6-B9F3-4BC7-8121-A318DDCE1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157788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34" name="Equation" r:id="rId9" imgW="1625400" imgH="431640" progId="Equation.DSMT4">
                  <p:embed/>
                </p:oleObj>
              </mc:Choice>
              <mc:Fallback>
                <p:oleObj name="Equation" r:id="rId9" imgW="1625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7788"/>
                        <a:ext cx="3175000" cy="8382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6830" name="Object 14">
            <a:extLst>
              <a:ext uri="{FF2B5EF4-FFF2-40B4-BE49-F238E27FC236}">
                <a16:creationId xmlns:a16="http://schemas.microsoft.com/office/drawing/2014/main" id="{9C3B62C6-5C94-4FC9-8B51-5B49A751F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038850"/>
          <a:ext cx="32400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835" name="Equation" r:id="rId11" imgW="1701720" imgH="431640" progId="Equation.DSMT4">
                  <p:embed/>
                </p:oleObj>
              </mc:Choice>
              <mc:Fallback>
                <p:oleObj name="Equation" r:id="rId11" imgW="17017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38850"/>
                        <a:ext cx="3240087" cy="8191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Text Box 2">
            <a:extLst>
              <a:ext uri="{FF2B5EF4-FFF2-40B4-BE49-F238E27FC236}">
                <a16:creationId xmlns:a16="http://schemas.microsoft.com/office/drawing/2014/main" id="{BC4A832D-AA19-483C-A3BA-5DB2D65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26035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边界条件为</a:t>
            </a:r>
            <a:endParaRPr lang="zh-CN" altLang="en-US" sz="2800">
              <a:solidFill>
                <a:srgbClr val="0808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87843" name="Object 3">
            <a:extLst>
              <a:ext uri="{FF2B5EF4-FFF2-40B4-BE49-F238E27FC236}">
                <a16:creationId xmlns:a16="http://schemas.microsoft.com/office/drawing/2014/main" id="{4B7D7826-FCFD-4C73-A21D-B45B45BD6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0538" y="336550"/>
          <a:ext cx="2393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3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336550"/>
                        <a:ext cx="23939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44" name="Object 4">
            <a:extLst>
              <a:ext uri="{FF2B5EF4-FFF2-40B4-BE49-F238E27FC236}">
                <a16:creationId xmlns:a16="http://schemas.microsoft.com/office/drawing/2014/main" id="{A37AD98A-FB29-49C4-B85C-D93015B51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325813"/>
          <a:ext cx="295116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4" name="Equation" r:id="rId5" imgW="1638000" imgH="596880" progId="Equation.DSMT4">
                  <p:embed/>
                </p:oleObj>
              </mc:Choice>
              <mc:Fallback>
                <p:oleObj name="Equation" r:id="rId5" imgW="163800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25813"/>
                        <a:ext cx="2951162" cy="10779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45" name="Object 5">
            <a:extLst>
              <a:ext uri="{FF2B5EF4-FFF2-40B4-BE49-F238E27FC236}">
                <a16:creationId xmlns:a16="http://schemas.microsoft.com/office/drawing/2014/main" id="{83BDE342-80B6-4D31-B5AB-6C42B8FCD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624388"/>
          <a:ext cx="3384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5" r:id="rId7" imgW="1930400" imgH="571500" progId="Equation.DSMT4">
                  <p:embed/>
                </p:oleObj>
              </mc:Choice>
              <mc:Fallback>
                <p:oleObj r:id="rId7" imgW="19304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624388"/>
                        <a:ext cx="3384550" cy="10017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846" name="Group 6">
            <a:extLst>
              <a:ext uri="{FF2B5EF4-FFF2-40B4-BE49-F238E27FC236}">
                <a16:creationId xmlns:a16="http://schemas.microsoft.com/office/drawing/2014/main" id="{B5B91656-DAF2-4A40-98DB-F80D1C52E09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8538"/>
            <a:ext cx="8763000" cy="2070100"/>
            <a:chOff x="240" y="838"/>
            <a:chExt cx="5520" cy="1304"/>
          </a:xfrm>
        </p:grpSpPr>
        <p:sp>
          <p:nvSpPr>
            <p:cNvPr id="1187847" name="Text Box 7">
              <a:extLst>
                <a:ext uri="{FF2B5EF4-FFF2-40B4-BE49-F238E27FC236}">
                  <a16:creationId xmlns:a16="http://schemas.microsoft.com/office/drawing/2014/main" id="{55F10506-F381-4431-A122-45AC15DC5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38"/>
              <a:ext cx="5520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根据边界条件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ea typeface="宋体" panose="02010600030101010101" pitchFamily="2" charset="-122"/>
                </a:rPr>
                <a:t>(0)=0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应将函数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对区间</a:t>
              </a:r>
              <a:r>
                <a:rPr lang="en-US" altLang="zh-CN" sz="2800">
                  <a:ea typeface="宋体" panose="02010600030101010101" pitchFamily="2" charset="-122"/>
                </a:rPr>
                <a:t>(0,</a:t>
              </a:r>
              <a:r>
                <a:rPr lang="en-US" altLang="zh-CN" sz="2800" i="1">
                  <a:ea typeface="宋体" panose="02010600030101010101" pitchFamily="2" charset="-122"/>
                </a:rPr>
                <a:t>l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的端点</a:t>
              </a:r>
              <a:r>
                <a:rPr lang="en-US" altLang="zh-CN" sz="2800" i="1"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ea typeface="宋体" panose="02010600030101010101" pitchFamily="2" charset="-122"/>
                </a:rPr>
                <a:t>=0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作奇延拓。</a:t>
              </a:r>
              <a:r>
                <a:rPr lang="zh-CN" altLang="en-US" sz="2800"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187848" name="Group 8">
              <a:extLst>
                <a:ext uri="{FF2B5EF4-FFF2-40B4-BE49-F238E27FC236}">
                  <a16:creationId xmlns:a16="http://schemas.microsoft.com/office/drawing/2014/main" id="{72F17C7D-2E35-4C48-A5B9-70065573F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174"/>
              <a:ext cx="5520" cy="968"/>
              <a:chOff x="240" y="999"/>
              <a:chExt cx="5520" cy="968"/>
            </a:xfrm>
          </p:grpSpPr>
          <p:grpSp>
            <p:nvGrpSpPr>
              <p:cNvPr id="1187849" name="Group 9">
                <a:extLst>
                  <a:ext uri="{FF2B5EF4-FFF2-40B4-BE49-F238E27FC236}">
                    <a16:creationId xmlns:a16="http://schemas.microsoft.com/office/drawing/2014/main" id="{891D4E5B-D0E1-435B-9ED6-1EB3DFADD7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999"/>
                <a:ext cx="5194" cy="650"/>
                <a:chOff x="240" y="3216"/>
                <a:chExt cx="5194" cy="650"/>
              </a:xfrm>
            </p:grpSpPr>
            <p:sp>
              <p:nvSpPr>
                <p:cNvPr id="1187850" name="Text Box 10">
                  <a:extLst>
                    <a:ext uri="{FF2B5EF4-FFF2-40B4-BE49-F238E27FC236}">
                      <a16:creationId xmlns:a16="http://schemas.microsoft.com/office/drawing/2014/main" id="{3BD10C13-8BE8-4D21-BCA1-750EF83A4E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" y="3216"/>
                  <a:ext cx="5194" cy="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 eaLnBrk="1" hangingPunct="1">
                    <a:spcBef>
                      <a:spcPct val="2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    </a:t>
                  </a:r>
                  <a:r>
                    <a:rPr lang="zh-CN" altLang="en-US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又根据边界条件       ，应将函数 </a:t>
                  </a:r>
                  <a:r>
                    <a:rPr lang="en-US" altLang="zh-CN" sz="2800" i="1">
                      <a:ea typeface="宋体" panose="02010600030101010101" pitchFamily="2" charset="-122"/>
                    </a:rPr>
                    <a:t>f</a:t>
                  </a:r>
                  <a:r>
                    <a:rPr lang="en-US" altLang="zh-CN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en-US" altLang="zh-CN" sz="2800" i="1"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)</a:t>
                  </a:r>
                </a:p>
                <a:p>
                  <a:pPr algn="l" eaLnBrk="1" hangingPunct="1">
                    <a:spcBef>
                      <a:spcPct val="20000"/>
                    </a:spcBef>
                    <a:buFontTx/>
                    <a:buNone/>
                  </a:pPr>
                  <a:r>
                    <a:rPr lang="zh-CN" altLang="en-US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对区间</a:t>
                  </a:r>
                  <a:r>
                    <a:rPr lang="en-US" altLang="zh-CN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(0,</a:t>
                  </a:r>
                  <a:r>
                    <a:rPr lang="en-US" altLang="zh-CN" sz="2800" i="1">
                      <a:ea typeface="宋体" panose="02010600030101010101" pitchFamily="2" charset="-122"/>
                    </a:rPr>
                    <a:t>l</a:t>
                  </a:r>
                  <a:r>
                    <a:rPr lang="en-US" altLang="zh-CN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)</a:t>
                  </a:r>
                  <a:r>
                    <a:rPr lang="zh-CN" altLang="en-US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的端点</a:t>
                  </a:r>
                  <a:r>
                    <a:rPr lang="en-US" altLang="zh-CN" sz="2800" i="1"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=</a:t>
                  </a:r>
                  <a:r>
                    <a:rPr lang="en-US" altLang="zh-CN" sz="2800" i="1">
                      <a:ea typeface="宋体" panose="02010600030101010101" pitchFamily="2" charset="-122"/>
                    </a:rPr>
                    <a:t>l</a:t>
                  </a:r>
                  <a:r>
                    <a:rPr lang="zh-CN" altLang="en-US" sz="280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作偶延拓， </a:t>
                  </a:r>
                  <a:r>
                    <a:rPr lang="zh-CN" altLang="en-US" sz="2800">
                      <a:ea typeface="宋体" panose="02010600030101010101" pitchFamily="2" charset="-122"/>
                    </a:rPr>
                    <a:t> </a:t>
                  </a:r>
                </a:p>
              </p:txBody>
            </p:sp>
            <p:graphicFrame>
              <p:nvGraphicFramePr>
                <p:cNvPr id="1187851" name="Object 11">
                  <a:extLst>
                    <a:ext uri="{FF2B5EF4-FFF2-40B4-BE49-F238E27FC236}">
                      <a16:creationId xmlns:a16="http://schemas.microsoft.com/office/drawing/2014/main" id="{249378C5-0151-44F4-9A99-75CB17B3A39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42" y="3264"/>
                <a:ext cx="754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7856" name="Equation" r:id="rId9" imgW="571320" imgH="203040" progId="Equation.DSMT4">
                        <p:embed/>
                      </p:oleObj>
                    </mc:Choice>
                    <mc:Fallback>
                      <p:oleObj name="Equation" r:id="rId9" imgW="571320" imgH="20304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2" y="3264"/>
                              <a:ext cx="754" cy="2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87852" name="Text Box 12">
                <a:extLst>
                  <a:ext uri="{FF2B5EF4-FFF2-40B4-BE49-F238E27FC236}">
                    <a16:creationId xmlns:a16="http://schemas.microsoft.com/office/drawing/2014/main" id="{0D74EC31-5F4D-4D4C-9347-8EEB7FDCA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1317"/>
                <a:ext cx="5520" cy="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         </a:t>
                </a:r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</a:rPr>
                  <a:t>然后以</a:t>
                </a:r>
                <a:r>
                  <a:rPr lang="en-US" altLang="zh-CN" sz="2800">
                    <a:ea typeface="宋体" panose="02010600030101010101" pitchFamily="2" charset="-122"/>
                  </a:rPr>
                  <a:t>4</a:t>
                </a:r>
                <a:r>
                  <a:rPr lang="en-US" altLang="zh-CN" sz="2800" i="1">
                    <a:ea typeface="宋体" panose="02010600030101010101" pitchFamily="2" charset="-122"/>
                  </a:rPr>
                  <a:t>l</a:t>
                </a:r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</a:rPr>
                  <a:t>为周期向整</a:t>
                </a:r>
              </a:p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zh-CN" altLang="en-US" sz="2800">
                    <a:latin typeface="宋体" panose="02010600030101010101" pitchFamily="2" charset="-122"/>
                    <a:ea typeface="宋体" panose="02010600030101010101" pitchFamily="2" charset="-122"/>
                  </a:rPr>
                  <a:t>个实轴延拓，延拓以后的函数是</a:t>
                </a:r>
                <a:r>
                  <a:rPr lang="zh-CN" altLang="en-US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以</a:t>
                </a:r>
                <a:r>
                  <a:rPr lang="en-US" altLang="zh-CN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4</a:t>
                </a:r>
                <a:r>
                  <a:rPr lang="en-US" altLang="zh-CN" i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l</a:t>
                </a:r>
                <a:r>
                  <a:rPr lang="zh-CN" altLang="en-US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为周期的奇函数</a:t>
                </a:r>
                <a:r>
                  <a:rPr lang="zh-CN" altLang="en-US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Text Box 2">
            <a:extLst>
              <a:ext uri="{FF2B5EF4-FFF2-40B4-BE49-F238E27FC236}">
                <a16:creationId xmlns:a16="http://schemas.microsoft.com/office/drawing/2014/main" id="{BCA7BAB7-0205-4494-B53E-E79694C2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(4)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边界条件为</a:t>
            </a:r>
            <a:endParaRPr lang="zh-CN" altLang="en-US" sz="2800">
              <a:solidFill>
                <a:srgbClr val="0808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88867" name="Object 3">
            <a:extLst>
              <a:ext uri="{FF2B5EF4-FFF2-40B4-BE49-F238E27FC236}">
                <a16:creationId xmlns:a16="http://schemas.microsoft.com/office/drawing/2014/main" id="{82837B40-7601-4A99-A91F-55B24F479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33400"/>
          <a:ext cx="2393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5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3400"/>
                        <a:ext cx="23939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868" name="Object 4">
            <a:extLst>
              <a:ext uri="{FF2B5EF4-FFF2-40B4-BE49-F238E27FC236}">
                <a16:creationId xmlns:a16="http://schemas.microsoft.com/office/drawing/2014/main" id="{6D22210F-345C-4279-ACAC-7944C36B8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573463"/>
          <a:ext cx="2971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6" name="Equation" r:id="rId5" imgW="1676160" imgH="596880" progId="Equation.DSMT4">
                  <p:embed/>
                </p:oleObj>
              </mc:Choice>
              <mc:Fallback>
                <p:oleObj name="Equation" r:id="rId5" imgW="167616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73463"/>
                        <a:ext cx="2971800" cy="10652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869" name="Object 5">
            <a:extLst>
              <a:ext uri="{FF2B5EF4-FFF2-40B4-BE49-F238E27FC236}">
                <a16:creationId xmlns:a16="http://schemas.microsoft.com/office/drawing/2014/main" id="{39234740-9495-4613-8B17-BA649669F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862513"/>
          <a:ext cx="3276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77" r:id="rId7" imgW="1955800" imgH="571500" progId="Equation.DSMT4">
                  <p:embed/>
                </p:oleObj>
              </mc:Choice>
              <mc:Fallback>
                <p:oleObj r:id="rId7" imgW="1955800" imgH="57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62513"/>
                        <a:ext cx="3276600" cy="9588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870" name="Text Box 6">
            <a:extLst>
              <a:ext uri="{FF2B5EF4-FFF2-40B4-BE49-F238E27FC236}">
                <a16:creationId xmlns:a16="http://schemas.microsoft.com/office/drawing/2014/main" id="{9451FEB3-C4DA-4B05-B911-0A9D3C9E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1593850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又根据边界条件</a:t>
            </a:r>
            <a:r>
              <a:rPr lang="en-US" altLang="zh-CN" sz="2800" i="1">
                <a:ea typeface="宋体" panose="02010600030101010101" pitchFamily="2" charset="-122"/>
              </a:rPr>
              <a:t>f 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en-US" altLang="zh-CN" sz="2800">
                <a:ea typeface="宋体" panose="02010600030101010101" pitchFamily="2" charset="-122"/>
              </a:rPr>
              <a:t>)=0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，应将函数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对区间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(0,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的端点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作奇延拓，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88871" name="Text Box 7">
            <a:extLst>
              <a:ext uri="{FF2B5EF4-FFF2-40B4-BE49-F238E27FC236}">
                <a16:creationId xmlns:a16="http://schemas.microsoft.com/office/drawing/2014/main" id="{6D8DE6BD-5DBB-4B22-96EA-7718AA3F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98675"/>
            <a:ext cx="86264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然后以</a:t>
            </a:r>
            <a:r>
              <a:rPr lang="en-US" altLang="zh-CN" sz="2800">
                <a:ea typeface="宋体" panose="02010600030101010101" pitchFamily="2" charset="-122"/>
              </a:rPr>
              <a:t>4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为周期向整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个实轴延拓，延拓以后的函数是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以</a:t>
            </a:r>
            <a:r>
              <a:rPr lang="en-US" altLang="zh-CN">
                <a:solidFill>
                  <a:srgbClr val="0000FF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i="1">
                <a:solidFill>
                  <a:srgbClr val="0000FF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为周期的偶函数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88872" name="Group 8">
            <a:extLst>
              <a:ext uri="{FF2B5EF4-FFF2-40B4-BE49-F238E27FC236}">
                <a16:creationId xmlns:a16="http://schemas.microsoft.com/office/drawing/2014/main" id="{8CC502E1-61ED-4AD2-8242-9F209683861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76325"/>
            <a:ext cx="8763000" cy="1031875"/>
            <a:chOff x="144" y="2448"/>
            <a:chExt cx="5520" cy="650"/>
          </a:xfrm>
        </p:grpSpPr>
        <p:sp>
          <p:nvSpPr>
            <p:cNvPr id="1188873" name="Text Box 9">
              <a:extLst>
                <a:ext uri="{FF2B5EF4-FFF2-40B4-BE49-F238E27FC236}">
                  <a16:creationId xmlns:a16="http://schemas.microsoft.com/office/drawing/2014/main" id="{FF22694F-8CE8-4D30-B238-66FEDE55E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48"/>
              <a:ext cx="5520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根据边界条件</a:t>
              </a:r>
              <a:r>
                <a:rPr lang="zh-CN" altLang="en-US" sz="2800" i="1">
                  <a:ea typeface="宋体" panose="02010600030101010101" pitchFamily="2" charset="-122"/>
                </a:rPr>
                <a:t>              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应将函数</a:t>
              </a:r>
              <a:r>
                <a:rPr lang="en-US" altLang="zh-CN" sz="2800" i="1">
                  <a:ea typeface="宋体" panose="02010600030101010101" pitchFamily="2" charset="-122"/>
                </a:rPr>
                <a:t>f</a:t>
              </a:r>
              <a:r>
                <a:rPr lang="en-US" altLang="zh-CN" sz="2800"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对区间</a:t>
              </a:r>
              <a:r>
                <a:rPr lang="en-US" altLang="zh-CN" sz="2800">
                  <a:ea typeface="宋体" panose="02010600030101010101" pitchFamily="2" charset="-122"/>
                </a:rPr>
                <a:t>(0,</a:t>
              </a:r>
              <a:r>
                <a:rPr lang="en-US" altLang="zh-CN" sz="2800" i="1">
                  <a:ea typeface="宋体" panose="02010600030101010101" pitchFamily="2" charset="-122"/>
                </a:rPr>
                <a:t>l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的端点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 i="1"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ea typeface="宋体" panose="02010600030101010101" pitchFamily="2" charset="-122"/>
                </a:rPr>
                <a:t>=0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作偶延拓。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88874" name="Object 10">
              <a:extLst>
                <a:ext uri="{FF2B5EF4-FFF2-40B4-BE49-F238E27FC236}">
                  <a16:creationId xmlns:a16="http://schemas.microsoft.com/office/drawing/2014/main" id="{B8A92509-3DD4-459A-B937-714418EC2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496"/>
            <a:ext cx="7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878" name="Equation" r:id="rId9" imgW="596880" imgH="203040" progId="Equation.DSMT4">
                    <p:embed/>
                  </p:oleObj>
                </mc:Choice>
                <mc:Fallback>
                  <p:oleObj name="Equation" r:id="rId9" imgW="5968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96"/>
                          <a:ext cx="78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538" name="Group 2">
            <a:extLst>
              <a:ext uri="{FF2B5EF4-FFF2-40B4-BE49-F238E27FC236}">
                <a16:creationId xmlns:a16="http://schemas.microsoft.com/office/drawing/2014/main" id="{D802CB00-FF84-478A-AEFE-A40C2DFF1E1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557338"/>
            <a:ext cx="6696075" cy="1981200"/>
            <a:chOff x="204" y="0"/>
            <a:chExt cx="4218" cy="1248"/>
          </a:xfrm>
        </p:grpSpPr>
        <p:sp>
          <p:nvSpPr>
            <p:cNvPr id="1089539" name="Text Box 3">
              <a:extLst>
                <a:ext uri="{FF2B5EF4-FFF2-40B4-BE49-F238E27FC236}">
                  <a16:creationId xmlns:a16="http://schemas.microsoft.com/office/drawing/2014/main" id="{E912DEA4-0D47-4F1F-9773-D7F2D32A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0"/>
              <a:ext cx="39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实数形式的傅里叶积分和傅里叶变换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en-US" altLang="zh-CN" sz="2800">
                  <a:solidFill>
                    <a:srgbClr val="CC0099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089540" name="Object 4">
              <a:extLst>
                <a:ext uri="{FF2B5EF4-FFF2-40B4-BE49-F238E27FC236}">
                  <a16:creationId xmlns:a16="http://schemas.microsoft.com/office/drawing/2014/main" id="{02914DF8-41C1-4D90-8D1F-D30D85B4B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391"/>
            <a:ext cx="340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6" r:id="rId3" imgW="2768600" imgH="330200" progId="Equation.DSMT4">
                    <p:embed/>
                  </p:oleObj>
                </mc:Choice>
                <mc:Fallback>
                  <p:oleObj r:id="rId3" imgW="2768600" imgH="330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91"/>
                          <a:ext cx="3402" cy="409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9541" name="Text Box 5">
              <a:extLst>
                <a:ext uri="{FF2B5EF4-FFF2-40B4-BE49-F238E27FC236}">
                  <a16:creationId xmlns:a16="http://schemas.microsoft.com/office/drawing/2014/main" id="{A39175FB-E47F-413C-967A-31F07C8A3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84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其中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89542" name="Object 6">
              <a:extLst>
                <a:ext uri="{FF2B5EF4-FFF2-40B4-BE49-F238E27FC236}">
                  <a16:creationId xmlns:a16="http://schemas.microsoft.com/office/drawing/2014/main" id="{540104D2-5100-4C2D-9DFC-30144FD41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845"/>
            <a:ext cx="167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7" r:id="rId5" imgW="1726451" imgH="393529" progId="Equation.DSMT4">
                    <p:embed/>
                  </p:oleObj>
                </mc:Choice>
                <mc:Fallback>
                  <p:oleObj r:id="rId5" imgW="1726451" imgH="39352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845"/>
                          <a:ext cx="1678" cy="381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9543" name="Object 7">
              <a:extLst>
                <a:ext uri="{FF2B5EF4-FFF2-40B4-BE49-F238E27FC236}">
                  <a16:creationId xmlns:a16="http://schemas.microsoft.com/office/drawing/2014/main" id="{B9FF0711-57D5-4C61-B08A-8AEBC56285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845"/>
            <a:ext cx="1769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8" r:id="rId7" imgW="1714500" imgH="393700" progId="Equation.DSMT4">
                    <p:embed/>
                  </p:oleObj>
                </mc:Choice>
                <mc:Fallback>
                  <p:oleObj r:id="rId7" imgW="1714500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845"/>
                          <a:ext cx="1769" cy="403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9544" name="Group 8">
            <a:extLst>
              <a:ext uri="{FF2B5EF4-FFF2-40B4-BE49-F238E27FC236}">
                <a16:creationId xmlns:a16="http://schemas.microsoft.com/office/drawing/2014/main" id="{C52E3D25-519A-45F9-AF28-0D398CF9E2C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3554413"/>
            <a:ext cx="6911975" cy="1570037"/>
            <a:chOff x="204" y="3067"/>
            <a:chExt cx="4354" cy="989"/>
          </a:xfrm>
        </p:grpSpPr>
        <p:sp>
          <p:nvSpPr>
            <p:cNvPr id="1089545" name="Rectangle 9">
              <a:extLst>
                <a:ext uri="{FF2B5EF4-FFF2-40B4-BE49-F238E27FC236}">
                  <a16:creationId xmlns:a16="http://schemas.microsoft.com/office/drawing/2014/main" id="{CAE32FD5-9846-4E48-A05E-91EAFC91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067"/>
              <a:ext cx="254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defTabSz="762000">
                <a:spcBef>
                  <a:spcPct val="0"/>
                </a:spcBef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1pPr>
              <a:lvl2pPr defTabSz="762000">
                <a:spcBef>
                  <a:spcPct val="0"/>
                </a:spcBef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2pPr>
              <a:lvl3pPr defTabSz="762000">
                <a:spcBef>
                  <a:spcPct val="0"/>
                </a:spcBef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3pPr>
              <a:lvl4pPr defTabSz="762000">
                <a:spcBef>
                  <a:spcPct val="0"/>
                </a:spcBef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4pPr>
              <a:lvl5pPr defTabSz="762000">
                <a:spcBef>
                  <a:spcPct val="0"/>
                </a:spcBef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5pPr>
              <a:lvl6pPr marL="4572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6pPr>
              <a:lvl7pPr marL="9144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7pPr>
              <a:lvl8pPr marL="1371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8pPr>
              <a:lvl9pPr marL="18288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复数形式的傅里叶积分</a:t>
              </a:r>
              <a:r>
                <a:rPr lang="en-US" altLang="zh-CN" sz="28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1089546" name="Object 10">
              <a:extLst>
                <a:ext uri="{FF2B5EF4-FFF2-40B4-BE49-F238E27FC236}">
                  <a16:creationId xmlns:a16="http://schemas.microsoft.com/office/drawing/2014/main" id="{8174A14B-1754-47A0-91F1-675728353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3612"/>
            <a:ext cx="199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9" name="Equation" r:id="rId9" imgW="1752480" imgH="393480" progId="Equation.DSMT4">
                    <p:embed/>
                  </p:oleObj>
                </mc:Choice>
                <mc:Fallback>
                  <p:oleObj name="Equation" r:id="rId9" imgW="175248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612"/>
                          <a:ext cx="1996" cy="444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9547" name="Object 11">
              <a:extLst>
                <a:ext uri="{FF2B5EF4-FFF2-40B4-BE49-F238E27FC236}">
                  <a16:creationId xmlns:a16="http://schemas.microsoft.com/office/drawing/2014/main" id="{2A2BAFB4-7FF3-44B6-8FE6-E2ECAFAA60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3592"/>
            <a:ext cx="1905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60" r:id="rId11" imgW="1435100" imgH="330200" progId="Equation.DSMT4">
                    <p:embed/>
                  </p:oleObj>
                </mc:Choice>
                <mc:Fallback>
                  <p:oleObj r:id="rId11" imgW="14351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92"/>
                          <a:ext cx="1905" cy="44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9548" name="Text Box 12">
            <a:extLst>
              <a:ext uri="{FF2B5EF4-FFF2-40B4-BE49-F238E27FC236}">
                <a16:creationId xmlns:a16="http://schemas.microsoft.com/office/drawing/2014/main" id="{9310281F-E41A-4B12-958A-F5357F48E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二、傅里叶积分</a:t>
            </a:r>
          </a:p>
        </p:txBody>
      </p:sp>
      <p:sp>
        <p:nvSpPr>
          <p:cNvPr id="1089549" name="Text Box 13">
            <a:extLst>
              <a:ext uri="{FF2B5EF4-FFF2-40B4-BE49-F238E27FC236}">
                <a16:creationId xmlns:a16="http://schemas.microsoft.com/office/drawing/2014/main" id="{C05FC8F0-221A-4AD9-A9ED-0B7866C3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855663"/>
            <a:ext cx="808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89550" name="Text Box 14">
            <a:extLst>
              <a:ext uri="{FF2B5EF4-FFF2-40B4-BE49-F238E27FC236}">
                <a16:creationId xmlns:a16="http://schemas.microsoft.com/office/drawing/2014/main" id="{4AC6803C-5703-4450-B847-CDD4EF57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893763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非周期函数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89551" name="Text Box 15">
            <a:extLst>
              <a:ext uri="{FF2B5EF4-FFF2-40B4-BE49-F238E27FC236}">
                <a16:creationId xmlns:a16="http://schemas.microsoft.com/office/drawing/2014/main" id="{C1329DDA-9F56-4349-B8C4-ED1EFEB2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49313"/>
            <a:ext cx="157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(-,)</a:t>
            </a:r>
          </a:p>
        </p:txBody>
      </p:sp>
      <p:sp>
        <p:nvSpPr>
          <p:cNvPr id="1089552" name="Text Box 16">
            <a:extLst>
              <a:ext uri="{FF2B5EF4-FFF2-40B4-BE49-F238E27FC236}">
                <a16:creationId xmlns:a16="http://schemas.microsoft.com/office/drawing/2014/main" id="{A33F0A4E-4C9A-439A-917A-3300034B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5243513"/>
            <a:ext cx="366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可以写成对称的形式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089553" name="Group 17">
            <a:extLst>
              <a:ext uri="{FF2B5EF4-FFF2-40B4-BE49-F238E27FC236}">
                <a16:creationId xmlns:a16="http://schemas.microsoft.com/office/drawing/2014/main" id="{A8CAD0EE-C629-4E27-A11F-9087A933F79A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5267325"/>
            <a:ext cx="2347913" cy="1328738"/>
            <a:chOff x="1292" y="2976"/>
            <a:chExt cx="2604" cy="1173"/>
          </a:xfrm>
        </p:grpSpPr>
        <p:graphicFrame>
          <p:nvGraphicFramePr>
            <p:cNvPr id="1089554" name="Object 18">
              <a:extLst>
                <a:ext uri="{FF2B5EF4-FFF2-40B4-BE49-F238E27FC236}">
                  <a16:creationId xmlns:a16="http://schemas.microsoft.com/office/drawing/2014/main" id="{A5A99A8C-9F6A-4C51-87D6-D98685FC9D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976"/>
            <a:ext cx="225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61" r:id="rId13" imgW="1765300" imgH="419100" progId="Equation.DSMT4">
                    <p:embed/>
                  </p:oleObj>
                </mc:Choice>
                <mc:Fallback>
                  <p:oleObj r:id="rId13" imgW="1765300" imgH="4191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976"/>
                          <a:ext cx="2256" cy="53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9555" name="Object 19">
              <a:extLst>
                <a:ext uri="{FF2B5EF4-FFF2-40B4-BE49-F238E27FC236}">
                  <a16:creationId xmlns:a16="http://schemas.microsoft.com/office/drawing/2014/main" id="{296330CB-8F09-4D97-8FB3-03FCD5481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3566"/>
            <a:ext cx="260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62" name="Equation" r:id="rId15" imgW="1866600" imgH="419040" progId="Equation.DSMT4">
                    <p:embed/>
                  </p:oleObj>
                </mc:Choice>
                <mc:Fallback>
                  <p:oleObj name="Equation" r:id="rId15" imgW="1866600" imgH="41904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566"/>
                          <a:ext cx="2604" cy="58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8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>
            <a:extLst>
              <a:ext uri="{FF2B5EF4-FFF2-40B4-BE49-F238E27FC236}">
                <a16:creationId xmlns:a16="http://schemas.microsoft.com/office/drawing/2014/main" id="{28509735-E762-4307-AFCC-48C86B16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2755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</a:rPr>
              <a:t>三、函数</a:t>
            </a:r>
          </a:p>
        </p:txBody>
      </p:sp>
      <p:sp>
        <p:nvSpPr>
          <p:cNvPr id="1090563" name="Text Box 3">
            <a:extLst>
              <a:ext uri="{FF2B5EF4-FFF2-40B4-BE49-F238E27FC236}">
                <a16:creationId xmlns:a16="http://schemas.microsoft.com/office/drawing/2014/main" id="{660FD22C-28B1-42F2-B660-B00082B0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028700"/>
            <a:ext cx="411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2800" i="1">
                <a:solidFill>
                  <a:srgbClr val="080800"/>
                </a:solidFill>
                <a:ea typeface="宋体" panose="02010600030101010101" pitchFamily="2" charset="-122"/>
              </a:rPr>
              <a:t>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kumimoji="0"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7E361945-443B-42EB-BA7F-60F46BF8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78618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sz="2800" b="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2800" i="1">
                <a:solidFill>
                  <a:srgbClr val="080800"/>
                </a:solidFill>
                <a:ea typeface="宋体" panose="02010600030101010101" pitchFamily="2" charset="-122"/>
              </a:rPr>
              <a:t>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kumimoji="0" lang="zh-CN" altLang="en-US" sz="2800">
                <a:solidFill>
                  <a:srgbClr val="0808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性质</a:t>
            </a:r>
          </a:p>
        </p:txBody>
      </p:sp>
      <p:sp>
        <p:nvSpPr>
          <p:cNvPr id="1090565" name="Text Box 5">
            <a:extLst>
              <a:ext uri="{FF2B5EF4-FFF2-40B4-BE49-F238E27FC236}">
                <a16:creationId xmlns:a16="http://schemas.microsoft.com/office/drawing/2014/main" id="{82303920-D30F-4AFD-9E01-83629D89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44529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挑选性：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0566" name="Object 6">
            <a:extLst>
              <a:ext uri="{FF2B5EF4-FFF2-40B4-BE49-F238E27FC236}">
                <a16:creationId xmlns:a16="http://schemas.microsoft.com/office/drawing/2014/main" id="{73461112-0D7E-4513-A5C6-971D34B1A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4376738"/>
          <a:ext cx="34734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8" name="Equation" r:id="rId3" imgW="1726920" imgH="330120" progId="Equation.DSMT4">
                  <p:embed/>
                </p:oleObj>
              </mc:Choice>
              <mc:Fallback>
                <p:oleObj name="Equation" r:id="rId3" imgW="172692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376738"/>
                        <a:ext cx="3473450" cy="6715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7" name="Object 7">
            <a:extLst>
              <a:ext uri="{FF2B5EF4-FFF2-40B4-BE49-F238E27FC236}">
                <a16:creationId xmlns:a16="http://schemas.microsoft.com/office/drawing/2014/main" id="{26E344CD-10FC-4A2A-9766-7B79E7AE2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0575" y="5567363"/>
          <a:ext cx="3200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79" r:id="rId5" imgW="1269449" imgH="393529" progId="Equation.DSMT4">
                  <p:embed/>
                </p:oleObj>
              </mc:Choice>
              <mc:Fallback>
                <p:oleObj r:id="rId5" imgW="1269449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567363"/>
                        <a:ext cx="3200400" cy="9858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8" name="Text Box 8">
            <a:extLst>
              <a:ext uri="{FF2B5EF4-FFF2-40B4-BE49-F238E27FC236}">
                <a16:creationId xmlns:a16="http://schemas.microsoft.com/office/drawing/2014/main" id="{25B0EA98-2188-4728-A6BD-8174955B9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4986338"/>
            <a:ext cx="4973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kumimoji="0" lang="zh-CN" altLang="en-US" sz="2800" b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2800" i="1">
                <a:ea typeface="宋体" panose="02010600030101010101" pitchFamily="2" charset="-122"/>
              </a:rPr>
              <a:t>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kumimoji="0"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的傅里叶积分</a:t>
            </a:r>
          </a:p>
        </p:txBody>
      </p:sp>
      <p:sp>
        <p:nvSpPr>
          <p:cNvPr id="1090572" name="Text Box 12">
            <a:extLst>
              <a:ext uri="{FF2B5EF4-FFF2-40B4-BE49-F238E27FC236}">
                <a16:creationId xmlns:a16="http://schemas.microsoft.com/office/drawing/2014/main" id="{C0D9EABF-0900-437D-A1A2-05D75349A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544638"/>
            <a:ext cx="3309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满足下面两个条件</a:t>
            </a:r>
            <a:r>
              <a:rPr lang="en-US" altLang="zh-CN" sz="280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0573" name="Text Box 13">
            <a:extLst>
              <a:ext uri="{FF2B5EF4-FFF2-40B4-BE49-F238E27FC236}">
                <a16:creationId xmlns:a16="http://schemas.microsoft.com/office/drawing/2014/main" id="{B36EAE68-1541-4B11-B46D-C77446AF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3260725"/>
            <a:ext cx="4494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r>
              <a:rPr lang="zh-CN" altLang="en-US" sz="2800" i="1">
                <a:solidFill>
                  <a:srgbClr val="CC0099"/>
                </a:solidFill>
                <a:ea typeface="宋体" panose="02010600030101010101" pitchFamily="2" charset="-122"/>
              </a:rPr>
              <a:t></a:t>
            </a:r>
            <a:r>
              <a:rPr lang="en-US" altLang="zh-CN" sz="2800">
                <a:solidFill>
                  <a:srgbClr val="CC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CC0099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800">
                <a:solidFill>
                  <a:srgbClr val="CC0099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800" i="1">
                <a:solidFill>
                  <a:srgbClr val="CC0099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800" baseline="-30000">
                <a:solidFill>
                  <a:srgbClr val="CC00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rgbClr val="CC0099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i="1">
                <a:solidFill>
                  <a:srgbClr val="CC0099"/>
                </a:solidFill>
                <a:ea typeface="宋体" panose="02010600030101010101" pitchFamily="2" charset="-122"/>
              </a:rPr>
              <a:t></a:t>
            </a:r>
            <a:r>
              <a:rPr lang="zh-CN" altLang="en-US" sz="2800">
                <a:solidFill>
                  <a:srgbClr val="CC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0574" name="Object 14">
            <a:extLst>
              <a:ext uri="{FF2B5EF4-FFF2-40B4-BE49-F238E27FC236}">
                <a16:creationId xmlns:a16="http://schemas.microsoft.com/office/drawing/2014/main" id="{79514A3B-60E5-4A61-A3B7-DEF2151D2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75" y="1519238"/>
          <a:ext cx="28527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80" name="Equation" r:id="rId7" imgW="1562040" imgH="507960" progId="Equation.DSMT4">
                  <p:embed/>
                </p:oleObj>
              </mc:Choice>
              <mc:Fallback>
                <p:oleObj name="Equation" r:id="rId7" imgW="1562040" imgH="5079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1519238"/>
                        <a:ext cx="2852738" cy="92233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75" name="Text Box 15">
            <a:extLst>
              <a:ext uri="{FF2B5EF4-FFF2-40B4-BE49-F238E27FC236}">
                <a16:creationId xmlns:a16="http://schemas.microsoft.com/office/drawing/2014/main" id="{05C91730-56CD-42F1-914F-A38EEF00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1579563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CC0099"/>
                </a:solidFill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1090576" name="Text Box 16">
            <a:extLst>
              <a:ext uri="{FF2B5EF4-FFF2-40B4-BE49-F238E27FC236}">
                <a16:creationId xmlns:a16="http://schemas.microsoft.com/office/drawing/2014/main" id="{3E5A7D6D-639F-49A1-80E6-E6821A52C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2514600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CC0099"/>
                </a:solidFill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1090577" name="Object 17">
            <a:extLst>
              <a:ext uri="{FF2B5EF4-FFF2-40B4-BE49-F238E27FC236}">
                <a16:creationId xmlns:a16="http://schemas.microsoft.com/office/drawing/2014/main" id="{F52423C3-B1DF-4695-AA33-986CD2F3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6713" y="2514600"/>
          <a:ext cx="2286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581" r:id="rId9" imgW="1155700" imgH="330200" progId="Equation.DSMT4">
                  <p:embed/>
                </p:oleObj>
              </mc:Choice>
              <mc:Fallback>
                <p:oleObj r:id="rId9" imgW="11557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514600"/>
                        <a:ext cx="2286000" cy="6619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Text Box 2">
            <a:extLst>
              <a:ext uri="{FF2B5EF4-FFF2-40B4-BE49-F238E27FC236}">
                <a16:creationId xmlns:a16="http://schemas.microsoft.com/office/drawing/2014/main" id="{1E5BAEF2-E878-4F2D-800E-B35DD7D2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86200"/>
            <a:ext cx="183197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定解问题</a:t>
            </a:r>
          </a:p>
        </p:txBody>
      </p:sp>
      <p:graphicFrame>
        <p:nvGraphicFramePr>
          <p:cNvPr id="1091587" name="Object 3">
            <a:extLst>
              <a:ext uri="{FF2B5EF4-FFF2-40B4-BE49-F238E27FC236}">
                <a16:creationId xmlns:a16="http://schemas.microsoft.com/office/drawing/2014/main" id="{F19E92B1-7E47-4705-A74D-9B7426841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47963"/>
          <a:ext cx="585788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2" name="Equation" r:id="rId3" imgW="190440" imgH="457200" progId="Equation.DSMT4">
                  <p:embed/>
                </p:oleObj>
              </mc:Choice>
              <mc:Fallback>
                <p:oleObj name="Equation" r:id="rId3" imgW="1904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47963"/>
                        <a:ext cx="585788" cy="294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8" name="Text Box 4">
            <a:extLst>
              <a:ext uri="{FF2B5EF4-FFF2-40B4-BE49-F238E27FC236}">
                <a16:creationId xmlns:a16="http://schemas.microsoft.com/office/drawing/2014/main" id="{409F431E-35B2-4C17-8DF6-11A4A884B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671763"/>
            <a:ext cx="17780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泛定方程</a:t>
            </a:r>
          </a:p>
        </p:txBody>
      </p:sp>
      <p:sp>
        <p:nvSpPr>
          <p:cNvPr id="1091589" name="Text Box 5">
            <a:extLst>
              <a:ext uri="{FF2B5EF4-FFF2-40B4-BE49-F238E27FC236}">
                <a16:creationId xmlns:a16="http://schemas.microsoft.com/office/drawing/2014/main" id="{230D4E81-93E3-4E26-9E1D-F222A49B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262563"/>
            <a:ext cx="1854200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定解条件</a:t>
            </a:r>
          </a:p>
        </p:txBody>
      </p:sp>
      <p:graphicFrame>
        <p:nvGraphicFramePr>
          <p:cNvPr id="1091590" name="Object 6">
            <a:extLst>
              <a:ext uri="{FF2B5EF4-FFF2-40B4-BE49-F238E27FC236}">
                <a16:creationId xmlns:a16="http://schemas.microsoft.com/office/drawing/2014/main" id="{D04EB1CF-3FA1-4D3D-86C4-CF167FE62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710113"/>
          <a:ext cx="4889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3" name="Equation" r:id="rId5" imgW="190440" imgH="457200" progId="Equation.DSMT4">
                  <p:embed/>
                </p:oleObj>
              </mc:Choice>
              <mc:Fallback>
                <p:oleObj name="Equation" r:id="rId5" imgW="190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10113"/>
                        <a:ext cx="488950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91" name="Text Box 7">
            <a:extLst>
              <a:ext uri="{FF2B5EF4-FFF2-40B4-BE49-F238E27FC236}">
                <a16:creationId xmlns:a16="http://schemas.microsoft.com/office/drawing/2014/main" id="{EFE4F7D9-0AF5-4F8D-938A-27DCDA7C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4652963"/>
            <a:ext cx="5040313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初始条件</a:t>
            </a: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说明物理现象初始状态的条件</a:t>
            </a: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1592" name="Text Box 8">
            <a:extLst>
              <a:ext uri="{FF2B5EF4-FFF2-40B4-BE49-F238E27FC236}">
                <a16:creationId xmlns:a16="http://schemas.microsoft.com/office/drawing/2014/main" id="{9EF52D79-3CA0-47F6-A7F5-587F8F80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5373688"/>
            <a:ext cx="4968875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ea typeface="宋体" panose="02010600030101010101" pitchFamily="2" charset="-122"/>
              </a:rPr>
              <a:t>说明边界上的约束情况的条件</a:t>
            </a:r>
            <a:r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1593" name="Object 9">
            <a:extLst>
              <a:ext uri="{FF2B5EF4-FFF2-40B4-BE49-F238E27FC236}">
                <a16:creationId xmlns:a16="http://schemas.microsoft.com/office/drawing/2014/main" id="{D7E539D6-8AC5-4258-8033-2191C64E4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7475" y="1909763"/>
          <a:ext cx="6159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4" name="Equation" r:id="rId6" imgW="190440" imgH="457200" progId="Equation.DSMT4">
                  <p:embed/>
                </p:oleObj>
              </mc:Choice>
              <mc:Fallback>
                <p:oleObj name="Equation" r:id="rId6" imgW="19044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1909763"/>
                        <a:ext cx="615950" cy="222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94" name="Text Box 10">
            <a:extLst>
              <a:ext uri="{FF2B5EF4-FFF2-40B4-BE49-F238E27FC236}">
                <a16:creationId xmlns:a16="http://schemas.microsoft.com/office/drawing/2014/main" id="{3CAC1553-A7E0-4E30-B92C-ED70141A3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885950"/>
            <a:ext cx="1589088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波动方程</a:t>
            </a:r>
          </a:p>
        </p:txBody>
      </p:sp>
      <p:sp>
        <p:nvSpPr>
          <p:cNvPr id="1091595" name="Text Box 11">
            <a:extLst>
              <a:ext uri="{FF2B5EF4-FFF2-40B4-BE49-F238E27FC236}">
                <a16:creationId xmlns:a16="http://schemas.microsoft.com/office/drawing/2014/main" id="{845864F4-8E68-4931-9D7F-3E48A1B9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2800350"/>
            <a:ext cx="1516063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输运方程</a:t>
            </a:r>
          </a:p>
        </p:txBody>
      </p:sp>
      <p:sp>
        <p:nvSpPr>
          <p:cNvPr id="1091596" name="Text Box 12">
            <a:extLst>
              <a:ext uri="{FF2B5EF4-FFF2-40B4-BE49-F238E27FC236}">
                <a16:creationId xmlns:a16="http://schemas.microsoft.com/office/drawing/2014/main" id="{2358A9C3-57F5-44F1-BE63-72D00DDD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3789363"/>
            <a:ext cx="1871662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稳定场方程</a:t>
            </a:r>
          </a:p>
        </p:txBody>
      </p:sp>
      <p:graphicFrame>
        <p:nvGraphicFramePr>
          <p:cNvPr id="1091597" name="Object 13">
            <a:extLst>
              <a:ext uri="{FF2B5EF4-FFF2-40B4-BE49-F238E27FC236}">
                <a16:creationId xmlns:a16="http://schemas.microsoft.com/office/drawing/2014/main" id="{07AF0591-1B88-413C-8224-3576BDA9D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1844675"/>
          <a:ext cx="233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5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1844675"/>
                        <a:ext cx="23304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8" name="Object 14">
            <a:extLst>
              <a:ext uri="{FF2B5EF4-FFF2-40B4-BE49-F238E27FC236}">
                <a16:creationId xmlns:a16="http://schemas.microsoft.com/office/drawing/2014/main" id="{30849415-9467-48A1-9F4B-183994130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2725738"/>
          <a:ext cx="24495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6" name="Equation" r:id="rId9" imgW="1155600" imgH="241200" progId="Equation.DSMT4">
                  <p:embed/>
                </p:oleObj>
              </mc:Choice>
              <mc:Fallback>
                <p:oleObj name="Equation" r:id="rId9" imgW="11556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38" y="2725738"/>
                        <a:ext cx="24495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9" name="Object 15">
            <a:extLst>
              <a:ext uri="{FF2B5EF4-FFF2-40B4-BE49-F238E27FC236}">
                <a16:creationId xmlns:a16="http://schemas.microsoft.com/office/drawing/2014/main" id="{03D899BB-44E4-497E-B40A-2BD7D79F1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2538" y="3814763"/>
          <a:ext cx="1398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607" name="Equation" r:id="rId11" imgW="672840" imgH="203040" progId="Equation.DSMT4">
                  <p:embed/>
                </p:oleObj>
              </mc:Choice>
              <mc:Fallback>
                <p:oleObj name="Equation" r:id="rId11" imgW="67284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3814763"/>
                        <a:ext cx="13985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600" name="Rectangle 16">
            <a:extLst>
              <a:ext uri="{FF2B5EF4-FFF2-40B4-BE49-F238E27FC236}">
                <a16:creationId xmlns:a16="http://schemas.microsoft.com/office/drawing/2014/main" id="{450F5071-6023-47BB-9418-C3F7E88C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76250"/>
            <a:ext cx="540067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第七章  数学物理定解问题</a:t>
            </a:r>
            <a:r>
              <a:rPr lang="zh-CN" altLang="en-US" sz="32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1601" name="Text Box 17">
            <a:extLst>
              <a:ext uri="{FF2B5EF4-FFF2-40B4-BE49-F238E27FC236}">
                <a16:creationId xmlns:a16="http://schemas.microsoft.com/office/drawing/2014/main" id="{2A674A06-E266-4E14-AC43-5B4A6E4E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6094413"/>
            <a:ext cx="1812925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衔接条件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610" name="Group 2">
            <a:extLst>
              <a:ext uri="{FF2B5EF4-FFF2-40B4-BE49-F238E27FC236}">
                <a16:creationId xmlns:a16="http://schemas.microsoft.com/office/drawing/2014/main" id="{3CBE02B7-7FCF-4D37-A134-FD279CD64971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254125"/>
            <a:ext cx="6769100" cy="1881188"/>
            <a:chOff x="337" y="790"/>
            <a:chExt cx="4264" cy="1185"/>
          </a:xfrm>
        </p:grpSpPr>
        <p:graphicFrame>
          <p:nvGraphicFramePr>
            <p:cNvPr id="1092611" name="Object 3">
              <a:extLst>
                <a:ext uri="{FF2B5EF4-FFF2-40B4-BE49-F238E27FC236}">
                  <a16:creationId xmlns:a16="http://schemas.microsoft.com/office/drawing/2014/main" id="{EF569528-46DD-4F78-B48C-0EAF50348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1207"/>
            <a:ext cx="203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623" name="Equation" r:id="rId3" imgW="1562040" imgH="253800" progId="Equation.DSMT4">
                    <p:embed/>
                  </p:oleObj>
                </mc:Choice>
                <mc:Fallback>
                  <p:oleObj name="Equation" r:id="rId3" imgW="156204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07"/>
                          <a:ext cx="203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2612" name="Text Box 4">
              <a:extLst>
                <a:ext uri="{FF2B5EF4-FFF2-40B4-BE49-F238E27FC236}">
                  <a16:creationId xmlns:a16="http://schemas.microsoft.com/office/drawing/2014/main" id="{B461C87D-243A-474F-968C-2DCF25D58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790"/>
              <a:ext cx="18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>
                  <a:ea typeface="宋体" panose="02010600030101010101" pitchFamily="2" charset="-122"/>
                </a:rPr>
                <a:t>杆或弦的振动：</a:t>
              </a:r>
            </a:p>
          </p:txBody>
        </p:sp>
        <p:graphicFrame>
          <p:nvGraphicFramePr>
            <p:cNvPr id="1092613" name="Object 5">
              <a:extLst>
                <a:ext uri="{FF2B5EF4-FFF2-40B4-BE49-F238E27FC236}">
                  <a16:creationId xmlns:a16="http://schemas.microsoft.com/office/drawing/2014/main" id="{0D8F6CAB-3198-48B4-AB10-05208B3B80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5" y="1639"/>
            <a:ext cx="210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624" name="Equation" r:id="rId5" imgW="1612800" imgH="253800" progId="Equation.DSMT4">
                    <p:embed/>
                  </p:oleObj>
                </mc:Choice>
                <mc:Fallback>
                  <p:oleObj name="Equation" r:id="rId5" imgW="161280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1639"/>
                          <a:ext cx="2106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2614" name="Text Box 6">
              <a:extLst>
                <a:ext uri="{FF2B5EF4-FFF2-40B4-BE49-F238E27FC236}">
                  <a16:creationId xmlns:a16="http://schemas.microsoft.com/office/drawing/2014/main" id="{14004424-D2E2-47D1-B850-FB7F579CE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207"/>
              <a:ext cx="1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>
                  <a:ea typeface="宋体" panose="02010600030101010101" pitchFamily="2" charset="-122"/>
                </a:rPr>
                <a:t>表示初始的位移</a:t>
              </a:r>
            </a:p>
          </p:txBody>
        </p:sp>
        <p:sp>
          <p:nvSpPr>
            <p:cNvPr id="1092615" name="Text Box 7">
              <a:extLst>
                <a:ext uri="{FF2B5EF4-FFF2-40B4-BE49-F238E27FC236}">
                  <a16:creationId xmlns:a16="http://schemas.microsoft.com/office/drawing/2014/main" id="{B495F2AD-6E7D-4854-8A0A-79C30D5E2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1687"/>
              <a:ext cx="1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>
                  <a:ea typeface="宋体" panose="02010600030101010101" pitchFamily="2" charset="-122"/>
                </a:rPr>
                <a:t>表示初始的速度</a:t>
              </a:r>
            </a:p>
          </p:txBody>
        </p:sp>
      </p:grpSp>
      <p:sp>
        <p:nvSpPr>
          <p:cNvPr id="1092616" name="Text Box 8">
            <a:extLst>
              <a:ext uri="{FF2B5EF4-FFF2-40B4-BE49-F238E27FC236}">
                <a16:creationId xmlns:a16="http://schemas.microsoft.com/office/drawing/2014/main" id="{5E30C1E7-5FBD-49A5-95E9-D8FD1BC0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46088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初始条件：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2617" name="Text Box 9">
            <a:extLst>
              <a:ext uri="{FF2B5EF4-FFF2-40B4-BE49-F238E27FC236}">
                <a16:creationId xmlns:a16="http://schemas.microsoft.com/office/drawing/2014/main" id="{507A65AE-1C10-408C-8964-BCB4748F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76250"/>
            <a:ext cx="670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给出某一初始时刻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整个系统</a:t>
            </a:r>
            <a:r>
              <a:rPr lang="zh-CN" altLang="en-US" sz="2800">
                <a:ea typeface="宋体" panose="02010600030101010101" pitchFamily="2" charset="-122"/>
              </a:rPr>
              <a:t>的已知状态。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092618" name="Group 10">
            <a:extLst>
              <a:ext uri="{FF2B5EF4-FFF2-40B4-BE49-F238E27FC236}">
                <a16:creationId xmlns:a16="http://schemas.microsoft.com/office/drawing/2014/main" id="{E0AAAAA7-1D0A-4687-B8A1-8EDE379DEB9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284538"/>
            <a:ext cx="8245475" cy="2576512"/>
            <a:chOff x="295" y="2069"/>
            <a:chExt cx="5194" cy="1623"/>
          </a:xfrm>
        </p:grpSpPr>
        <p:sp>
          <p:nvSpPr>
            <p:cNvPr id="1092619" name="Text Box 11">
              <a:extLst>
                <a:ext uri="{FF2B5EF4-FFF2-40B4-BE49-F238E27FC236}">
                  <a16:creationId xmlns:a16="http://schemas.microsoft.com/office/drawing/2014/main" id="{CF3614E1-BFA8-4A38-9F0B-163522B87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069"/>
              <a:ext cx="5194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800">
                  <a:latin typeface="仿宋_GB2312" pitchFamily="49" charset="-122"/>
                  <a:ea typeface="仿宋_GB2312" pitchFamily="49" charset="-122"/>
                </a:rPr>
                <a:t>在</a:t>
              </a:r>
              <a:r>
                <a:rPr lang="zh-CN" altLang="en-US" sz="2800">
                  <a:solidFill>
                    <a:srgbClr val="CC0099"/>
                  </a:solidFill>
                  <a:latin typeface="仿宋_GB2312" pitchFamily="49" charset="-122"/>
                  <a:ea typeface="仿宋_GB2312" pitchFamily="49" charset="-122"/>
                </a:rPr>
                <a:t>热传导现象</a:t>
              </a:r>
              <a:r>
                <a:rPr lang="zh-CN" altLang="en-US" sz="2800">
                  <a:latin typeface="仿宋_GB2312" pitchFamily="49" charset="-122"/>
                  <a:ea typeface="仿宋_GB2312" pitchFamily="49" charset="-122"/>
                </a:rPr>
                <a:t>中，初始条件就是给出初始时刻</a:t>
              </a: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仿宋_GB2312" pitchFamily="49" charset="-122"/>
                <a:ea typeface="仿宋_GB2312" pitchFamily="49" charset="-122"/>
              </a:endParaRPr>
            </a:p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仿宋_GB2312" pitchFamily="49" charset="-122"/>
                  <a:ea typeface="仿宋_GB2312" pitchFamily="49" charset="-122"/>
                </a:rPr>
                <a:t>系统中每点的</a:t>
              </a:r>
              <a:r>
                <a:rPr lang="zh-CN" altLang="en-US" sz="2800">
                  <a:solidFill>
                    <a:srgbClr val="CC0099"/>
                  </a:solidFill>
                  <a:latin typeface="仿宋_GB2312" pitchFamily="49" charset="-122"/>
                  <a:ea typeface="仿宋_GB2312" pitchFamily="49" charset="-122"/>
                </a:rPr>
                <a:t>温度</a:t>
              </a:r>
              <a:r>
                <a:rPr lang="en-US" altLang="zh-CN" sz="2800" i="1">
                  <a:solidFill>
                    <a:srgbClr val="CC0099"/>
                  </a:solidFill>
                  <a:ea typeface="宋体" panose="02010600030101010101" pitchFamily="2" charset="-122"/>
                </a:rPr>
                <a:t>u</a:t>
              </a:r>
              <a:r>
                <a:rPr lang="zh-CN" altLang="en-US" sz="2800">
                  <a:latin typeface="仿宋_GB2312" pitchFamily="49" charset="-122"/>
                  <a:ea typeface="仿宋_GB2312" pitchFamily="49" charset="-122"/>
                </a:rPr>
                <a:t>之值。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092620" name="Group 12">
              <a:extLst>
                <a:ext uri="{FF2B5EF4-FFF2-40B4-BE49-F238E27FC236}">
                  <a16:creationId xmlns:a16="http://schemas.microsoft.com/office/drawing/2014/main" id="{136A75DE-2868-46E0-9141-4612239A5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2933"/>
              <a:ext cx="2761" cy="759"/>
              <a:chOff x="384" y="1152"/>
              <a:chExt cx="2761" cy="759"/>
            </a:xfrm>
          </p:grpSpPr>
          <p:graphicFrame>
            <p:nvGraphicFramePr>
              <p:cNvPr id="1092621" name="Object 13">
                <a:extLst>
                  <a:ext uri="{FF2B5EF4-FFF2-40B4-BE49-F238E27FC236}">
                    <a16:creationId xmlns:a16="http://schemas.microsoft.com/office/drawing/2014/main" id="{41A33160-C602-4210-8F52-ED32C96B39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" y="1152"/>
              <a:ext cx="990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625" name="Equation" r:id="rId7" imgW="736560" imgH="253800" progId="Equation.DSMT4">
                      <p:embed/>
                    </p:oleObj>
                  </mc:Choice>
                  <mc:Fallback>
                    <p:oleObj name="Equation" r:id="rId7" imgW="736560" imgH="2538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" y="1152"/>
                            <a:ext cx="990" cy="3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2622" name="Text Box 14">
                <a:extLst>
                  <a:ext uri="{FF2B5EF4-FFF2-40B4-BE49-F238E27FC236}">
                    <a16:creationId xmlns:a16="http://schemas.microsoft.com/office/drawing/2014/main" id="{1F01719A-E95F-489D-91D3-4831C81D6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584"/>
                <a:ext cx="24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zh-CN" altLang="en-US" sz="2800">
                    <a:latin typeface="仿宋_GB2312" pitchFamily="49" charset="-122"/>
                    <a:ea typeface="仿宋_GB2312" pitchFamily="49" charset="-122"/>
                  </a:rPr>
                  <a:t>其中</a:t>
                </a:r>
                <a:r>
                  <a:rPr lang="en-US" altLang="zh-CN" sz="2800" i="1">
                    <a:ea typeface="宋体" panose="02010600030101010101" pitchFamily="2" charset="-122"/>
                  </a:rPr>
                  <a:t>T</a:t>
                </a:r>
                <a:r>
                  <a:rPr lang="en-US" altLang="zh-CN" sz="2800"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>
                    <a:ea typeface="宋体" panose="02010600030101010101" pitchFamily="2" charset="-122"/>
                  </a:rPr>
                  <a:t>)</a:t>
                </a:r>
                <a:r>
                  <a:rPr lang="zh-CN" altLang="en-US" sz="2800">
                    <a:latin typeface="仿宋_GB2312" pitchFamily="49" charset="-122"/>
                    <a:ea typeface="仿宋_GB2312" pitchFamily="49" charset="-122"/>
                  </a:rPr>
                  <a:t>是已知函数。</a:t>
                </a:r>
                <a:r>
                  <a:rPr lang="zh-CN" altLang="en-US"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rPr>
                  <a:t>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9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>
            <a:extLst>
              <a:ext uri="{FF2B5EF4-FFF2-40B4-BE49-F238E27FC236}">
                <a16:creationId xmlns:a16="http://schemas.microsoft.com/office/drawing/2014/main" id="{CCD59D9F-6D88-4B06-9265-AEA546DB5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1788"/>
            <a:ext cx="2809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30305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800">
                <a:solidFill>
                  <a:srgbClr val="030305"/>
                </a:solidFill>
                <a:ea typeface="宋体" panose="02010600030101010101" pitchFamily="2" charset="-122"/>
              </a:rPr>
              <a:t>、乘法和除法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55075" name="Group 3">
            <a:extLst>
              <a:ext uri="{FF2B5EF4-FFF2-40B4-BE49-F238E27FC236}">
                <a16:creationId xmlns:a16="http://schemas.microsoft.com/office/drawing/2014/main" id="{91D5136E-F67E-42A0-9394-9326A2E1B2E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005263"/>
            <a:ext cx="8686800" cy="2559050"/>
            <a:chOff x="113" y="2523"/>
            <a:chExt cx="5472" cy="1612"/>
          </a:xfrm>
        </p:grpSpPr>
        <p:sp>
          <p:nvSpPr>
            <p:cNvPr id="1155076" name="Rectangle 4">
              <a:extLst>
                <a:ext uri="{FF2B5EF4-FFF2-40B4-BE49-F238E27FC236}">
                  <a16:creationId xmlns:a16="http://schemas.microsoft.com/office/drawing/2014/main" id="{5CC5F660-27F1-4511-A029-E8EF845D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748"/>
              <a:ext cx="5472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defTabSz="76200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1pPr>
              <a:lvl2pPr marL="742950" indent="-285750" algn="l" defTabSz="76200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2pPr>
              <a:lvl3pPr marL="1143000" indent="-228600" algn="l" defTabSz="76200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3pPr>
              <a:lvl4pPr marL="1600200" indent="-228600" algn="l" defTabSz="76200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4pPr>
              <a:lvl5pPr marL="2057400" indent="-228600" algn="l" defTabSz="762000">
                <a:spcBef>
                  <a:spcPct val="20000"/>
                </a:spcBef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SzPct val="90000"/>
                <a:buFontTx/>
                <a:buBlip>
                  <a:blip r:embed="rId3"/>
                </a:buBlip>
              </a:pPr>
              <a:r>
                <a:rPr lang="zh-CN" altLang="en-US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两复数相除就是把模数相除</a:t>
              </a:r>
              <a:r>
                <a:rPr lang="en-US" altLang="zh-CN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辐角相减。</a:t>
              </a:r>
            </a:p>
          </p:txBody>
        </p:sp>
        <p:grpSp>
          <p:nvGrpSpPr>
            <p:cNvPr id="1155077" name="Group 5">
              <a:extLst>
                <a:ext uri="{FF2B5EF4-FFF2-40B4-BE49-F238E27FC236}">
                  <a16:creationId xmlns:a16="http://schemas.microsoft.com/office/drawing/2014/main" id="{00134370-B52F-47A2-8601-6ACCB8938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523"/>
              <a:ext cx="3024" cy="1227"/>
              <a:chOff x="204" y="2134"/>
              <a:chExt cx="3024" cy="1227"/>
            </a:xfrm>
          </p:grpSpPr>
          <p:graphicFrame>
            <p:nvGraphicFramePr>
              <p:cNvPr id="1155078" name="Object 6">
                <a:extLst>
                  <a:ext uri="{FF2B5EF4-FFF2-40B4-BE49-F238E27FC236}">
                    <a16:creationId xmlns:a16="http://schemas.microsoft.com/office/drawing/2014/main" id="{AD94D179-8DD1-4A0A-BC5D-E2AFAE3CA2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" y="2134"/>
              <a:ext cx="3024" cy="5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086" name="Equation" r:id="rId4" imgW="2374900" imgH="444500" progId="Equation.DSMT4">
                      <p:embed/>
                    </p:oleObj>
                  </mc:Choice>
                  <mc:Fallback>
                    <p:oleObj name="Equation" r:id="rId4" imgW="2374900" imgH="4445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2134"/>
                            <a:ext cx="3024" cy="570"/>
                          </a:xfrm>
                          <a:prstGeom prst="rect">
                            <a:avLst/>
                          </a:prstGeom>
                          <a:solidFill>
                            <a:srgbClr val="00C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5079" name="Object 7">
                <a:extLst>
                  <a:ext uri="{FF2B5EF4-FFF2-40B4-BE49-F238E27FC236}">
                    <a16:creationId xmlns:a16="http://schemas.microsoft.com/office/drawing/2014/main" id="{9285F76A-4733-46C2-941C-BABC64102B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6" y="2723"/>
              <a:ext cx="1152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087" name="Equation" r:id="rId6" imgW="812447" imgH="444307" progId="Equation.DSMT4">
                      <p:embed/>
                    </p:oleObj>
                  </mc:Choice>
                  <mc:Fallback>
                    <p:oleObj name="Equation" r:id="rId6" imgW="812447" imgH="444307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2723"/>
                            <a:ext cx="1152" cy="638"/>
                          </a:xfrm>
                          <a:prstGeom prst="rect">
                            <a:avLst/>
                          </a:prstGeom>
                          <a:solidFill>
                            <a:srgbClr val="00C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55080" name="Object 8">
            <a:extLst>
              <a:ext uri="{FF2B5EF4-FFF2-40B4-BE49-F238E27FC236}">
                <a16:creationId xmlns:a16="http://schemas.microsoft.com/office/drawing/2014/main" id="{0702107B-454B-4D0C-8492-2187CE699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908050"/>
          <a:ext cx="40814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88" name="Equation" r:id="rId8" imgW="1981080" imgH="482400" progId="Equation.DSMT4">
                  <p:embed/>
                </p:oleObj>
              </mc:Choice>
              <mc:Fallback>
                <p:oleObj name="Equation" r:id="rId8" imgW="19810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08050"/>
                        <a:ext cx="40814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5081" name="Group 9">
            <a:extLst>
              <a:ext uri="{FF2B5EF4-FFF2-40B4-BE49-F238E27FC236}">
                <a16:creationId xmlns:a16="http://schemas.microsoft.com/office/drawing/2014/main" id="{146BB381-6FC0-4E39-A5AC-7DCB5D6C29BE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2074863"/>
            <a:ext cx="8686800" cy="1870075"/>
            <a:chOff x="113" y="1344"/>
            <a:chExt cx="5472" cy="1178"/>
          </a:xfrm>
        </p:grpSpPr>
        <p:grpSp>
          <p:nvGrpSpPr>
            <p:cNvPr id="1155082" name="Group 10">
              <a:extLst>
                <a:ext uri="{FF2B5EF4-FFF2-40B4-BE49-F238E27FC236}">
                  <a16:creationId xmlns:a16="http://schemas.microsoft.com/office/drawing/2014/main" id="{E2301AF5-465F-4B3C-A3A7-0F5E600F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1344"/>
              <a:ext cx="3210" cy="680"/>
              <a:chOff x="113" y="1344"/>
              <a:chExt cx="3210" cy="680"/>
            </a:xfrm>
          </p:grpSpPr>
          <p:graphicFrame>
            <p:nvGraphicFramePr>
              <p:cNvPr id="1155083" name="Object 11">
                <a:extLst>
                  <a:ext uri="{FF2B5EF4-FFF2-40B4-BE49-F238E27FC236}">
                    <a16:creationId xmlns:a16="http://schemas.microsoft.com/office/drawing/2014/main" id="{1A7ABA03-1D64-41C2-9D42-80D1876F6A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3" y="1344"/>
              <a:ext cx="3210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089" name="Equation" r:id="rId10" imgW="2412720" imgH="228600" progId="Equation.DSMT4">
                      <p:embed/>
                    </p:oleObj>
                  </mc:Choice>
                  <mc:Fallback>
                    <p:oleObj name="Equation" r:id="rId10" imgW="2412720" imgH="2286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" y="1344"/>
                            <a:ext cx="3210" cy="308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5084" name="Object 12">
                <a:extLst>
                  <a:ext uri="{FF2B5EF4-FFF2-40B4-BE49-F238E27FC236}">
                    <a16:creationId xmlns:a16="http://schemas.microsoft.com/office/drawing/2014/main" id="{5C9E6A31-ED8C-4DE2-A661-807FFC511B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6" y="1674"/>
              <a:ext cx="1392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090" name="Equation" r:id="rId12" imgW="901309" imgH="228501" progId="Equation.DSMT4">
                      <p:embed/>
                    </p:oleObj>
                  </mc:Choice>
                  <mc:Fallback>
                    <p:oleObj name="Equation" r:id="rId12" imgW="901309" imgH="228501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1674"/>
                            <a:ext cx="1392" cy="350"/>
                          </a:xfrm>
                          <a:prstGeom prst="rect">
                            <a:avLst/>
                          </a:prstGeom>
                          <a:solidFill>
                            <a:srgbClr val="CC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55085" name="Rectangle 13">
              <a:extLst>
                <a:ext uri="{FF2B5EF4-FFF2-40B4-BE49-F238E27FC236}">
                  <a16:creationId xmlns:a16="http://schemas.microsoft.com/office/drawing/2014/main" id="{1B3973FC-B1B2-4F0C-9E18-9AB1F89B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069"/>
              <a:ext cx="5472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 defTabSz="762000">
                <a:spcBef>
                  <a:spcPct val="20000"/>
                </a:spcBef>
                <a:buChar char="•"/>
                <a:defRPr kumimoji="1" sz="32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1pPr>
              <a:lvl2pPr marL="742950" indent="-285750" algn="l" defTabSz="762000">
                <a:spcBef>
                  <a:spcPct val="20000"/>
                </a:spcBef>
                <a:buChar char="–"/>
                <a:defRPr kumimoji="1" sz="28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2pPr>
              <a:lvl3pPr marL="1143000" indent="-228600" algn="l" defTabSz="762000">
                <a:spcBef>
                  <a:spcPct val="20000"/>
                </a:spcBef>
                <a:buChar char="•"/>
                <a:defRPr kumimoji="1" sz="24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3pPr>
              <a:lvl4pPr marL="1600200" indent="-228600" algn="l" defTabSz="762000">
                <a:spcBef>
                  <a:spcPct val="20000"/>
                </a:spcBef>
                <a:buChar char="–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4pPr>
              <a:lvl5pPr marL="2057400" indent="-228600" algn="l" defTabSz="762000">
                <a:spcBef>
                  <a:spcPct val="20000"/>
                </a:spcBef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bg1"/>
                  </a:solidFill>
                  <a:latin typeface="仿宋_GB2312" pitchFamily="49" charset="-122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Blip>
                  <a:blip r:embed="rId3"/>
                </a:buBlip>
              </a:pPr>
              <a:r>
                <a:rPr lang="zh-CN" altLang="en-US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两复数相乘就是把模数相乘</a:t>
              </a:r>
              <a:r>
                <a:rPr lang="en-US" altLang="zh-CN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辐角相加</a:t>
              </a:r>
              <a:r>
                <a:rPr lang="en-US" altLang="zh-CN" sz="280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Text Box 2">
            <a:extLst>
              <a:ext uri="{FF2B5EF4-FFF2-40B4-BE49-F238E27FC236}">
                <a16:creationId xmlns:a16="http://schemas.microsoft.com/office/drawing/2014/main" id="{1FBEE39B-2DB6-46DA-B5E5-38FD7205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27263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如：</a:t>
            </a:r>
            <a:r>
              <a:rPr lang="zh-CN" altLang="en-US" sz="28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3635" name="Object 3">
            <a:extLst>
              <a:ext uri="{FF2B5EF4-FFF2-40B4-BE49-F238E27FC236}">
                <a16:creationId xmlns:a16="http://schemas.microsoft.com/office/drawing/2014/main" id="{9FDE0D45-A5D3-4F9A-8A22-DAD8F706F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27263"/>
          <a:ext cx="18732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44"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27263"/>
                        <a:ext cx="18732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6" name="Text Box 4">
            <a:extLst>
              <a:ext uri="{FF2B5EF4-FFF2-40B4-BE49-F238E27FC236}">
                <a16:creationId xmlns:a16="http://schemas.microsoft.com/office/drawing/2014/main" id="{3C6A8FD9-547C-49EF-89B9-09E0DF9E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19075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 </a:t>
            </a:r>
          </a:p>
        </p:txBody>
      </p:sp>
      <p:graphicFrame>
        <p:nvGraphicFramePr>
          <p:cNvPr id="1093637" name="Object 5">
            <a:extLst>
              <a:ext uri="{FF2B5EF4-FFF2-40B4-BE49-F238E27FC236}">
                <a16:creationId xmlns:a16="http://schemas.microsoft.com/office/drawing/2014/main" id="{010A5F0F-9A82-4E0B-83B3-C0E35A190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989138"/>
          <a:ext cx="17287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45" name="Equation" r:id="rId5" imgW="863225" imgH="533169" progId="Equation.DSMT4">
                  <p:embed/>
                </p:oleObj>
              </mc:Choice>
              <mc:Fallback>
                <p:oleObj name="Equation" r:id="rId5" imgW="863225" imgH="53316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9138"/>
                        <a:ext cx="1728788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38" name="Object 6">
            <a:extLst>
              <a:ext uri="{FF2B5EF4-FFF2-40B4-BE49-F238E27FC236}">
                <a16:creationId xmlns:a16="http://schemas.microsoft.com/office/drawing/2014/main" id="{2EB8F613-645A-485C-8A06-38A33400B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646488"/>
          <a:ext cx="19446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46" name="Equation" r:id="rId7" imgW="863225" imgH="241195" progId="Equation.DSMT4">
                  <p:embed/>
                </p:oleObj>
              </mc:Choice>
              <mc:Fallback>
                <p:oleObj name="Equation" r:id="rId7" imgW="863225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6488"/>
                        <a:ext cx="19446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9" name="Text Box 7">
            <a:extLst>
              <a:ext uri="{FF2B5EF4-FFF2-40B4-BE49-F238E27FC236}">
                <a16:creationId xmlns:a16="http://schemas.microsoft.com/office/drawing/2014/main" id="{88CDDC25-451F-4EA6-A54E-063F23735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646488"/>
            <a:ext cx="623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b="0">
                <a:solidFill>
                  <a:schemeClr val="tx1"/>
                </a:solidFill>
                <a:ea typeface="宋体" panose="02010600030101010101" pitchFamily="2" charset="-122"/>
              </a:rPr>
              <a:t> </a:t>
            </a:r>
          </a:p>
        </p:txBody>
      </p:sp>
      <p:graphicFrame>
        <p:nvGraphicFramePr>
          <p:cNvPr id="1093640" name="Object 8">
            <a:extLst>
              <a:ext uri="{FF2B5EF4-FFF2-40B4-BE49-F238E27FC236}">
                <a16:creationId xmlns:a16="http://schemas.microsoft.com/office/drawing/2014/main" id="{4938DBAA-6719-4ED1-B14D-843FC9F01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646488"/>
          <a:ext cx="1584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47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46488"/>
                        <a:ext cx="15843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1" name="Object 9">
            <a:extLst>
              <a:ext uri="{FF2B5EF4-FFF2-40B4-BE49-F238E27FC236}">
                <a16:creationId xmlns:a16="http://schemas.microsoft.com/office/drawing/2014/main" id="{3D8F05C0-46E8-49BC-8948-C9EFD0BD0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646613"/>
          <a:ext cx="21605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48" name="Equation" r:id="rId11" imgW="1117440" imgH="203040" progId="Equation.DSMT4">
                  <p:embed/>
                </p:oleObj>
              </mc:Choice>
              <mc:Fallback>
                <p:oleObj name="Equation" r:id="rId11" imgW="11174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46613"/>
                        <a:ext cx="21605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42" name="Text Box 10">
            <a:extLst>
              <a:ext uri="{FF2B5EF4-FFF2-40B4-BE49-F238E27FC236}">
                <a16:creationId xmlns:a16="http://schemas.microsoft.com/office/drawing/2014/main" id="{EFD5E3DF-43EE-48A4-8B41-427D57A53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8152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仿宋_GB2312" pitchFamily="49" charset="-122"/>
              </a:rPr>
              <a:t>不需要初始条件</a:t>
            </a:r>
          </a:p>
        </p:txBody>
      </p:sp>
      <p:sp>
        <p:nvSpPr>
          <p:cNvPr id="1093643" name="Text Box 11">
            <a:extLst>
              <a:ext uri="{FF2B5EF4-FFF2-40B4-BE49-F238E27FC236}">
                <a16:creationId xmlns:a16="http://schemas.microsoft.com/office/drawing/2014/main" id="{849D0C27-B938-4621-A00C-DCDA6519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569325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一般地说，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初始条件的个数等于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数理方程所含有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对时间最高阶偏导数的阶数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Text Box 2">
            <a:extLst>
              <a:ext uri="{FF2B5EF4-FFF2-40B4-BE49-F238E27FC236}">
                <a16:creationId xmlns:a16="http://schemas.microsoft.com/office/drawing/2014/main" id="{9C20B077-CD53-420C-B3D2-20ABF0D0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678363"/>
            <a:ext cx="3186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</a:rPr>
              <a:t>(1)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、杆或弦两端固定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4659" name="Object 3">
            <a:extLst>
              <a:ext uri="{FF2B5EF4-FFF2-40B4-BE49-F238E27FC236}">
                <a16:creationId xmlns:a16="http://schemas.microsoft.com/office/drawing/2014/main" id="{5C574902-2DE0-4383-ADA7-18FADF70D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380038"/>
          <a:ext cx="1828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2" r:id="rId3" imgW="850531" imgH="253890" progId="Equation.DSMT4">
                  <p:embed/>
                </p:oleObj>
              </mc:Choice>
              <mc:Fallback>
                <p:oleObj r:id="rId3" imgW="850531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80038"/>
                        <a:ext cx="1828800" cy="555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60" name="Object 4">
            <a:extLst>
              <a:ext uri="{FF2B5EF4-FFF2-40B4-BE49-F238E27FC236}">
                <a16:creationId xmlns:a16="http://schemas.microsoft.com/office/drawing/2014/main" id="{08D8F5D3-4E47-405A-8692-6564E5F58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373688"/>
          <a:ext cx="1676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673" r:id="rId5" imgW="837836" imgH="253890" progId="Equation.DSMT4">
                  <p:embed/>
                </p:oleObj>
              </mc:Choice>
              <mc:Fallback>
                <p:oleObj r:id="rId5" imgW="837836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3688"/>
                        <a:ext cx="1676400" cy="5143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4661" name="Text Box 5">
            <a:extLst>
              <a:ext uri="{FF2B5EF4-FFF2-40B4-BE49-F238E27FC236}">
                <a16:creationId xmlns:a16="http://schemas.microsoft.com/office/drawing/2014/main" id="{6D42EF8F-0714-4022-9921-474387D6E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102100"/>
            <a:ext cx="3246438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D60093"/>
                </a:solidFill>
              </a:rPr>
              <a:t>常见的边界条件：</a:t>
            </a:r>
          </a:p>
        </p:txBody>
      </p:sp>
      <p:sp>
        <p:nvSpPr>
          <p:cNvPr id="1094662" name="Text Box 6">
            <a:extLst>
              <a:ext uri="{FF2B5EF4-FFF2-40B4-BE49-F238E27FC236}">
                <a16:creationId xmlns:a16="http://schemas.microsoft.com/office/drawing/2014/main" id="{620BCD69-240B-44A8-B864-49EB3773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03213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边界条件：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4663" name="Text Box 7">
            <a:extLst>
              <a:ext uri="{FF2B5EF4-FFF2-40B4-BE49-F238E27FC236}">
                <a16:creationId xmlns:a16="http://schemas.microsoft.com/office/drawing/2014/main" id="{C0BAE73C-2B2D-4B56-812F-BB7B4159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33375"/>
            <a:ext cx="670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给出系统的边界在</a:t>
            </a:r>
            <a:r>
              <a:rPr lang="zh-CN" altLang="en-US" sz="2800">
                <a:solidFill>
                  <a:srgbClr val="0000FF"/>
                </a:solidFill>
                <a:ea typeface="宋体" panose="02010600030101010101" pitchFamily="2" charset="-122"/>
              </a:rPr>
              <a:t>各个时刻</a:t>
            </a:r>
            <a:r>
              <a:rPr lang="zh-CN" altLang="en-US" sz="2800">
                <a:ea typeface="宋体" panose="02010600030101010101" pitchFamily="2" charset="-122"/>
              </a:rPr>
              <a:t>的已知状态。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094664" name="Group 8">
            <a:extLst>
              <a:ext uri="{FF2B5EF4-FFF2-40B4-BE49-F238E27FC236}">
                <a16:creationId xmlns:a16="http://schemas.microsoft.com/office/drawing/2014/main" id="{7E30B7A2-74C7-45BE-90C8-CB10FE9ADD0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125538"/>
            <a:ext cx="5535612" cy="2857500"/>
            <a:chOff x="113" y="890"/>
            <a:chExt cx="3487" cy="1800"/>
          </a:xfrm>
        </p:grpSpPr>
        <p:sp>
          <p:nvSpPr>
            <p:cNvPr id="1094665" name="Text Box 9">
              <a:extLst>
                <a:ext uri="{FF2B5EF4-FFF2-40B4-BE49-F238E27FC236}">
                  <a16:creationId xmlns:a16="http://schemas.microsoft.com/office/drawing/2014/main" id="{F32E643E-47D2-4587-A073-F98B7DA9F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890"/>
              <a:ext cx="2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>
                  <a:solidFill>
                    <a:srgbClr val="D60093"/>
                  </a:solidFill>
                </a:rPr>
                <a:t>三类线性边界条件：</a:t>
              </a:r>
              <a:r>
                <a:rPr lang="en-US" altLang="zh-CN"/>
                <a:t>P123</a:t>
              </a:r>
            </a:p>
          </p:txBody>
        </p:sp>
        <p:sp>
          <p:nvSpPr>
            <p:cNvPr id="1094666" name="Text Box 10">
              <a:extLst>
                <a:ext uri="{FF2B5EF4-FFF2-40B4-BE49-F238E27FC236}">
                  <a16:creationId xmlns:a16="http://schemas.microsoft.com/office/drawing/2014/main" id="{1AED94A8-BAC6-4DA1-867E-0F5ED5A7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1205"/>
              <a:ext cx="2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</a:rPr>
                <a:t>(1)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、第一类边界条件：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94667" name="Object 11">
              <a:extLst>
                <a:ext uri="{FF2B5EF4-FFF2-40B4-BE49-F238E27FC236}">
                  <a16:creationId xmlns:a16="http://schemas.microsoft.com/office/drawing/2014/main" id="{4A8884D0-EFFF-4C97-953D-EC1D5254A7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1253"/>
            <a:ext cx="76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674" r:id="rId7" imgW="660113" imgH="253890" progId="Equation.DSMT4">
                    <p:embed/>
                  </p:oleObj>
                </mc:Choice>
                <mc:Fallback>
                  <p:oleObj r:id="rId7" imgW="660113" imgH="2538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253"/>
                          <a:ext cx="763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4668" name="Text Box 12">
              <a:extLst>
                <a:ext uri="{FF2B5EF4-FFF2-40B4-BE49-F238E27FC236}">
                  <a16:creationId xmlns:a16="http://schemas.microsoft.com/office/drawing/2014/main" id="{768F790E-F113-4F92-B606-417A5B806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661"/>
              <a:ext cx="2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</a:rPr>
                <a:t>(2)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、第二类边界条件：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94669" name="Object 13">
              <a:extLst>
                <a:ext uri="{FF2B5EF4-FFF2-40B4-BE49-F238E27FC236}">
                  <a16:creationId xmlns:a16="http://schemas.microsoft.com/office/drawing/2014/main" id="{C6185125-2010-4E79-AF9B-E710420FC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7" y="1667"/>
            <a:ext cx="76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675" r:id="rId9" imgW="761669" imgH="444307" progId="Equation.DSMT4">
                    <p:embed/>
                  </p:oleObj>
                </mc:Choice>
                <mc:Fallback>
                  <p:oleObj r:id="rId9" imgW="761669" imgH="44430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1667"/>
                          <a:ext cx="763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4670" name="Text Box 14">
              <a:extLst>
                <a:ext uri="{FF2B5EF4-FFF2-40B4-BE49-F238E27FC236}">
                  <a16:creationId xmlns:a16="http://schemas.microsoft.com/office/drawing/2014/main" id="{ADB6EAFB-85BC-43D4-AF0B-6B69CF930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251"/>
              <a:ext cx="2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黑体" panose="02010609060101010101" pitchFamily="49" charset="-122"/>
                </a:rPr>
                <a:t>(3)</a:t>
              </a: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</a:rPr>
                <a:t>、第三类边界条件：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94671" name="Object 15">
              <a:extLst>
                <a:ext uri="{FF2B5EF4-FFF2-40B4-BE49-F238E27FC236}">
                  <a16:creationId xmlns:a16="http://schemas.microsoft.com/office/drawing/2014/main" id="{25174CA2-AE74-4E57-8F9C-A92E4E450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5" y="2205"/>
            <a:ext cx="1355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676" r:id="rId11" imgW="1244600" imgH="444500" progId="Equation.DSMT4">
                    <p:embed/>
                  </p:oleObj>
                </mc:Choice>
                <mc:Fallback>
                  <p:oleObj r:id="rId11" imgW="1244600" imgH="444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05"/>
                          <a:ext cx="1355" cy="4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58" grpId="0" autoUpdateAnimBg="0"/>
      <p:bldP spid="109466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1" name="Object 21">
            <a:extLst>
              <a:ext uri="{FF2B5EF4-FFF2-40B4-BE49-F238E27FC236}">
                <a16:creationId xmlns:a16="http://schemas.microsoft.com/office/drawing/2014/main" id="{C1AAF9C5-2FEF-4E71-B5EB-DEB17FBE7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1262063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0" r:id="rId3" imgW="634725" imgH="253890" progId="Equation.DSMT4">
                  <p:embed/>
                </p:oleObj>
              </mc:Choice>
              <mc:Fallback>
                <p:oleObj r:id="rId3" imgW="634725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262063"/>
                        <a:ext cx="1447800" cy="584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07" name="Object 27">
            <a:extLst>
              <a:ext uri="{FF2B5EF4-FFF2-40B4-BE49-F238E27FC236}">
                <a16:creationId xmlns:a16="http://schemas.microsoft.com/office/drawing/2014/main" id="{4FA554D2-1B5E-4EA7-A191-E2CA3D484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1249363"/>
          <a:ext cx="14017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1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249363"/>
                        <a:ext cx="1401763" cy="614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08" name="Text Box 28">
            <a:extLst>
              <a:ext uri="{FF2B5EF4-FFF2-40B4-BE49-F238E27FC236}">
                <a16:creationId xmlns:a16="http://schemas.microsoft.com/office/drawing/2014/main" id="{2DF9552C-A255-4B81-93B9-B9AB78F3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3875"/>
            <a:ext cx="2573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、杆两端自由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5709" name="Text Box 29">
            <a:extLst>
              <a:ext uri="{FF2B5EF4-FFF2-40B4-BE49-F238E27FC236}">
                <a16:creationId xmlns:a16="http://schemas.microsoft.com/office/drawing/2014/main" id="{C78A4EA0-58CF-4EB7-B45B-093FAFFA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995488"/>
            <a:ext cx="412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、杆的两端保持恒温</a:t>
            </a:r>
            <a:r>
              <a:rPr lang="en-US" altLang="zh-CN" sz="2800" i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5710" name="Object 30">
            <a:extLst>
              <a:ext uri="{FF2B5EF4-FFF2-40B4-BE49-F238E27FC236}">
                <a16:creationId xmlns:a16="http://schemas.microsoft.com/office/drawing/2014/main" id="{8F0EC052-D9FF-454B-9C6D-6C3BA8106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681288"/>
          <a:ext cx="1828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2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681288"/>
                        <a:ext cx="1828800" cy="5540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1" name="Object 31">
            <a:extLst>
              <a:ext uri="{FF2B5EF4-FFF2-40B4-BE49-F238E27FC236}">
                <a16:creationId xmlns:a16="http://schemas.microsoft.com/office/drawing/2014/main" id="{57B1BFE3-A141-4133-9FFD-A9E457991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1900" y="2681288"/>
          <a:ext cx="1752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3" name="Equation" r:id="rId9" imgW="838080" imgH="253800" progId="Equation.DSMT4">
                  <p:embed/>
                </p:oleObj>
              </mc:Choice>
              <mc:Fallback>
                <p:oleObj name="Equation" r:id="rId9" imgW="838080" imgH="253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681288"/>
                        <a:ext cx="1752600" cy="536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0" name="Text Box 40">
            <a:extLst>
              <a:ext uri="{FF2B5EF4-FFF2-40B4-BE49-F238E27FC236}">
                <a16:creationId xmlns:a16="http://schemas.microsoft.com/office/drawing/2014/main" id="{67FF4D9F-1095-4AB3-B2ED-5F0FFBC2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275013"/>
            <a:ext cx="247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(4)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、两端绝热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5721" name="Object 41">
            <a:extLst>
              <a:ext uri="{FF2B5EF4-FFF2-40B4-BE49-F238E27FC236}">
                <a16:creationId xmlns:a16="http://schemas.microsoft.com/office/drawing/2014/main" id="{B75D9034-3799-41CC-B5A0-B7C879F4E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3817938"/>
          <a:ext cx="1524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4" r:id="rId11" imgW="634725" imgH="253890" progId="Equation.DSMT4">
                  <p:embed/>
                </p:oleObj>
              </mc:Choice>
              <mc:Fallback>
                <p:oleObj r:id="rId11" imgW="634725" imgH="25389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817938"/>
                        <a:ext cx="1524000" cy="614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2" name="Object 42">
            <a:extLst>
              <a:ext uri="{FF2B5EF4-FFF2-40B4-BE49-F238E27FC236}">
                <a16:creationId xmlns:a16="http://schemas.microsoft.com/office/drawing/2014/main" id="{9A092ACB-A04C-4390-B572-411349F14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088" y="3863975"/>
          <a:ext cx="15097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5" name="Equation" r:id="rId12" imgW="736560" imgH="393480" progId="Equation.DSMT4">
                  <p:embed/>
                </p:oleObj>
              </mc:Choice>
              <mc:Fallback>
                <p:oleObj name="Equation" r:id="rId12" imgW="736560" imgH="39348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863975"/>
                        <a:ext cx="1509712" cy="8048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3" name="Object 43">
            <a:extLst>
              <a:ext uri="{FF2B5EF4-FFF2-40B4-BE49-F238E27FC236}">
                <a16:creationId xmlns:a16="http://schemas.microsoft.com/office/drawing/2014/main" id="{B0B71594-94E0-4E8E-A18F-1F49942B3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5008563"/>
          <a:ext cx="14478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36" r:id="rId14" imgW="622030" imgH="253890" progId="Equation.DSMT4">
                  <p:embed/>
                </p:oleObj>
              </mc:Choice>
              <mc:Fallback>
                <p:oleObj r:id="rId14" imgW="622030" imgH="25389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5008563"/>
                        <a:ext cx="1447800" cy="6016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29" name="Group 49">
            <a:extLst>
              <a:ext uri="{FF2B5EF4-FFF2-40B4-BE49-F238E27FC236}">
                <a16:creationId xmlns:a16="http://schemas.microsoft.com/office/drawing/2014/main" id="{201A7839-5103-4CEB-BDCE-C5F0CF067C1B}"/>
              </a:ext>
            </a:extLst>
          </p:cNvPr>
          <p:cNvGrpSpPr>
            <a:grpSpLocks/>
          </p:cNvGrpSpPr>
          <p:nvPr/>
        </p:nvGrpSpPr>
        <p:grpSpPr bwMode="auto">
          <a:xfrm>
            <a:off x="4579938" y="5103813"/>
            <a:ext cx="3735387" cy="536575"/>
            <a:chOff x="2885" y="3215"/>
            <a:chExt cx="2353" cy="338"/>
          </a:xfrm>
        </p:grpSpPr>
        <p:grpSp>
          <p:nvGrpSpPr>
            <p:cNvPr id="1095724" name="Group 44">
              <a:extLst>
                <a:ext uri="{FF2B5EF4-FFF2-40B4-BE49-F238E27FC236}">
                  <a16:creationId xmlns:a16="http://schemas.microsoft.com/office/drawing/2014/main" id="{672BC521-AEE7-42A7-A056-6D449BE22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5" y="3262"/>
              <a:ext cx="2353" cy="291"/>
              <a:chOff x="3292" y="1488"/>
              <a:chExt cx="2353" cy="291"/>
            </a:xfrm>
          </p:grpSpPr>
          <p:sp>
            <p:nvSpPr>
              <p:cNvPr id="1095725" name="Line 45">
                <a:extLst>
                  <a:ext uri="{FF2B5EF4-FFF2-40B4-BE49-F238E27FC236}">
                    <a16:creationId xmlns:a16="http://schemas.microsoft.com/office/drawing/2014/main" id="{A38EF066-4CB2-440A-B106-F642EED3C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5726" name="Text Box 46">
                <a:extLst>
                  <a:ext uri="{FF2B5EF4-FFF2-40B4-BE49-F238E27FC236}">
                    <a16:creationId xmlns:a16="http://schemas.microsoft.com/office/drawing/2014/main" id="{DF94AB54-49C7-463D-9A80-98EAB468E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095727" name="Rectangle 47">
                <a:extLst>
                  <a:ext uri="{FF2B5EF4-FFF2-40B4-BE49-F238E27FC236}">
                    <a16:creationId xmlns:a16="http://schemas.microsoft.com/office/drawing/2014/main" id="{F17EB7DA-4F3C-4ED8-9F3C-89D84A6F7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149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>
                  <a:spcBef>
                    <a:spcPct val="20000"/>
                  </a:spcBef>
                  <a:buFontTx/>
                  <a:buNone/>
                </a:pPr>
                <a:r>
                  <a:rPr lang="en-US" altLang="zh-CN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1095728" name="Rectangle 48">
              <a:extLst>
                <a:ext uri="{FF2B5EF4-FFF2-40B4-BE49-F238E27FC236}">
                  <a16:creationId xmlns:a16="http://schemas.microsoft.com/office/drawing/2014/main" id="{1EFDDB0E-8EDB-440B-9D8F-553C9EC5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3215"/>
              <a:ext cx="1872" cy="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9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9" grpId="0" autoUpdateAnimBg="0"/>
      <p:bldP spid="10957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Text Box 2">
            <a:extLst>
              <a:ext uri="{FF2B5EF4-FFF2-40B4-BE49-F238E27FC236}">
                <a16:creationId xmlns:a16="http://schemas.microsoft.com/office/drawing/2014/main" id="{30950327-BEF1-40A0-BE47-466E0D07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614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(5)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、两端有热流强度为</a:t>
            </a:r>
            <a:r>
              <a:rPr lang="en-US" altLang="zh-CN" sz="2800" i="1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的热流流出</a:t>
            </a:r>
            <a:r>
              <a:rPr lang="zh-CN" altLang="en-US" sz="28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98755" name="Rectangle 3">
            <a:extLst>
              <a:ext uri="{FF2B5EF4-FFF2-40B4-BE49-F238E27FC236}">
                <a16:creationId xmlns:a16="http://schemas.microsoft.com/office/drawing/2014/main" id="{8D32AD74-0679-454C-B5A3-EC37C0E9C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05000"/>
            <a:ext cx="29718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98756" name="Group 4">
            <a:extLst>
              <a:ext uri="{FF2B5EF4-FFF2-40B4-BE49-F238E27FC236}">
                <a16:creationId xmlns:a16="http://schemas.microsoft.com/office/drawing/2014/main" id="{4185B6B1-55FB-48BC-91CA-A28E3817566A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1985963"/>
            <a:ext cx="3735387" cy="461962"/>
            <a:chOff x="3292" y="1488"/>
            <a:chExt cx="2353" cy="291"/>
          </a:xfrm>
        </p:grpSpPr>
        <p:sp>
          <p:nvSpPr>
            <p:cNvPr id="1098757" name="Line 5">
              <a:extLst>
                <a:ext uri="{FF2B5EF4-FFF2-40B4-BE49-F238E27FC236}">
                  <a16:creationId xmlns:a16="http://schemas.microsoft.com/office/drawing/2014/main" id="{591BA93D-23EF-4341-9C03-FD3F4254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536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8758" name="Text Box 6">
              <a:extLst>
                <a:ext uri="{FF2B5EF4-FFF2-40B4-BE49-F238E27FC236}">
                  <a16:creationId xmlns:a16="http://schemas.microsoft.com/office/drawing/2014/main" id="{59628EC7-1F55-4F81-83B1-2B2EA674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14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98759" name="Rectangle 7">
              <a:extLst>
                <a:ext uri="{FF2B5EF4-FFF2-40B4-BE49-F238E27FC236}">
                  <a16:creationId xmlns:a16="http://schemas.microsoft.com/office/drawing/2014/main" id="{C6CCD3D3-391A-4FBB-B9E9-2C61B2D8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" y="149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</p:grpSp>
      <p:sp>
        <p:nvSpPr>
          <p:cNvPr id="1098760" name="Rectangle 8">
            <a:extLst>
              <a:ext uri="{FF2B5EF4-FFF2-40B4-BE49-F238E27FC236}">
                <a16:creationId xmlns:a16="http://schemas.microsoft.com/office/drawing/2014/main" id="{233321AE-59DD-42B3-BF8A-7E26643F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198596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i="1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098761" name="Line 9">
            <a:extLst>
              <a:ext uri="{FF2B5EF4-FFF2-40B4-BE49-F238E27FC236}">
                <a16:creationId xmlns:a16="http://schemas.microsoft.com/office/drawing/2014/main" id="{6DB8B1B4-47D9-43D6-8168-790EF3F5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1963" y="1966913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8762" name="Line 10">
            <a:extLst>
              <a:ext uri="{FF2B5EF4-FFF2-40B4-BE49-F238E27FC236}">
                <a16:creationId xmlns:a16="http://schemas.microsoft.com/office/drawing/2014/main" id="{B052B9F8-E4B5-440B-BF0F-0DA4CC4E6F5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724400" y="1981200"/>
            <a:ext cx="381000" cy="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8763" name="Text Box 11">
            <a:extLst>
              <a:ext uri="{FF2B5EF4-FFF2-40B4-BE49-F238E27FC236}">
                <a16:creationId xmlns:a16="http://schemas.microsoft.com/office/drawing/2014/main" id="{633195FE-C957-49D0-A304-3215B8E7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481138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98764" name="Text Box 12">
            <a:extLst>
              <a:ext uri="{FF2B5EF4-FFF2-40B4-BE49-F238E27FC236}">
                <a16:creationId xmlns:a16="http://schemas.microsoft.com/office/drawing/2014/main" id="{5B9D256D-A64A-43D1-9698-53CA5B7F3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447800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98765" name="Text Box 13">
            <a:extLst>
              <a:ext uri="{FF2B5EF4-FFF2-40B4-BE49-F238E27FC236}">
                <a16:creationId xmlns:a16="http://schemas.microsoft.com/office/drawing/2014/main" id="{4A273338-A899-4CFD-8A23-93D0A4CA2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=0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98766" name="Object 14">
            <a:extLst>
              <a:ext uri="{FF2B5EF4-FFF2-40B4-BE49-F238E27FC236}">
                <a16:creationId xmlns:a16="http://schemas.microsoft.com/office/drawing/2014/main" id="{E0F3305C-3166-4D74-A205-09D9BED43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916113"/>
          <a:ext cx="1655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4" r:id="rId3" imgW="850531" imgH="393529" progId="Equation.DSMT4">
                  <p:embed/>
                </p:oleObj>
              </mc:Choice>
              <mc:Fallback>
                <p:oleObj r:id="rId3" imgW="850531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16113"/>
                        <a:ext cx="1655763" cy="762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67" name="Object 15">
            <a:extLst>
              <a:ext uri="{FF2B5EF4-FFF2-40B4-BE49-F238E27FC236}">
                <a16:creationId xmlns:a16="http://schemas.microsoft.com/office/drawing/2014/main" id="{E7230BD2-64A0-4C42-8CE9-46C56C726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16338"/>
          <a:ext cx="1905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5" r:id="rId5" imgW="939392" imgH="393529" progId="Equation.DSMT4">
                  <p:embed/>
                </p:oleObj>
              </mc:Choice>
              <mc:Fallback>
                <p:oleObj r:id="rId5" imgW="939392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16338"/>
                        <a:ext cx="1905000" cy="7889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68" name="Object 16">
            <a:extLst>
              <a:ext uri="{FF2B5EF4-FFF2-40B4-BE49-F238E27FC236}">
                <a16:creationId xmlns:a16="http://schemas.microsoft.com/office/drawing/2014/main" id="{33F1F841-BA7A-4D7C-A560-D117B6B544A5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908175" y="908050"/>
          <a:ext cx="20161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6" name="Equation" r:id="rId7" imgW="1104840" imgH="444240" progId="Equation.DSMT4">
                  <p:embed/>
                </p:oleObj>
              </mc:Choice>
              <mc:Fallback>
                <p:oleObj name="Equation" r:id="rId7" imgW="110484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20161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8769" name="Object 17">
            <a:extLst>
              <a:ext uri="{FF2B5EF4-FFF2-40B4-BE49-F238E27FC236}">
                <a16:creationId xmlns:a16="http://schemas.microsoft.com/office/drawing/2014/main" id="{9EF44569-5480-4841-BB90-20A5B2913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81300"/>
          <a:ext cx="19923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7" name="Equation" r:id="rId9" imgW="1002960" imgH="444240" progId="Equation.DSMT4">
                  <p:embed/>
                </p:oleObj>
              </mc:Choice>
              <mc:Fallback>
                <p:oleObj name="Equation" r:id="rId9" imgW="100296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81300"/>
                        <a:ext cx="19923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8770" name="Text Box 18">
            <a:extLst>
              <a:ext uri="{FF2B5EF4-FFF2-40B4-BE49-F238E27FC236}">
                <a16:creationId xmlns:a16="http://schemas.microsoft.com/office/drawing/2014/main" id="{8FB127F6-1A1F-4EF2-BB12-84451968B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925763"/>
            <a:ext cx="1497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=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端</a:t>
            </a:r>
            <a:r>
              <a:rPr lang="en-US" altLang="zh-CN" sz="2800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98771" name="Object 19">
            <a:extLst>
              <a:ext uri="{FF2B5EF4-FFF2-40B4-BE49-F238E27FC236}">
                <a16:creationId xmlns:a16="http://schemas.microsoft.com/office/drawing/2014/main" id="{8134E9B7-BF5D-48A0-ABB5-15D5D20BA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97200"/>
          <a:ext cx="15113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8" name="Equation" r:id="rId11" imgW="736560" imgH="393480" progId="Equation.DSMT4">
                  <p:embed/>
                </p:oleObj>
              </mc:Choice>
              <mc:Fallback>
                <p:oleObj name="Equation" r:id="rId11" imgW="73656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97200"/>
                        <a:ext cx="1511300" cy="8080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8772" name="Text Box 20">
            <a:extLst>
              <a:ext uri="{FF2B5EF4-FFF2-40B4-BE49-F238E27FC236}">
                <a16:creationId xmlns:a16="http://schemas.microsoft.com/office/drawing/2014/main" id="{49FE186E-20FE-4DF3-8942-3698EADD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751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同理得，两端有热流强度为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t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的热流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流入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zh-CN" altLang="en-US" sz="2800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98773" name="Object 21">
            <a:extLst>
              <a:ext uri="{FF2B5EF4-FFF2-40B4-BE49-F238E27FC236}">
                <a16:creationId xmlns:a16="http://schemas.microsoft.com/office/drawing/2014/main" id="{37568F13-3726-4222-86FA-C9E560658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516563"/>
          <a:ext cx="34845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779" name="Equation" r:id="rId13" imgW="1790640" imgH="393480" progId="Equation.DSMT4">
                  <p:embed/>
                </p:oleObj>
              </mc:Choice>
              <mc:Fallback>
                <p:oleObj name="Equation" r:id="rId13" imgW="179064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16563"/>
                        <a:ext cx="3484562" cy="762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9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9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9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9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8763" grpId="0" autoUpdateAnimBg="0"/>
      <p:bldP spid="1098764" grpId="0" autoUpdateAnimBg="0"/>
      <p:bldP spid="1098765" grpId="0" autoUpdateAnimBg="0"/>
      <p:bldP spid="1098770" grpId="0" autoUpdateAnimBg="0"/>
      <p:bldP spid="109877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3CDADD17-1831-42F9-BF42-5C12EE87A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52513"/>
            <a:ext cx="4687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数学物理定解问题的适定性</a:t>
            </a:r>
            <a:r>
              <a:rPr kumimoji="0"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zh-CN" sz="2800" b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511E2742-BDF2-4829-8044-591374C82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773238"/>
            <a:ext cx="2236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(1) </a:t>
            </a:r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解的存在性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99780" name="Rectangle 4">
            <a:extLst>
              <a:ext uri="{FF2B5EF4-FFF2-40B4-BE49-F238E27FC236}">
                <a16:creationId xmlns:a16="http://schemas.microsoft.com/office/drawing/2014/main" id="{CEAD275B-6141-4DFE-8956-C459C373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347913"/>
            <a:ext cx="514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看所归结出来的定解问题是否有解； </a:t>
            </a:r>
          </a:p>
        </p:txBody>
      </p:sp>
      <p:sp>
        <p:nvSpPr>
          <p:cNvPr id="1099781" name="Rectangle 5">
            <a:extLst>
              <a:ext uri="{FF2B5EF4-FFF2-40B4-BE49-F238E27FC236}">
                <a16:creationId xmlns:a16="http://schemas.microsoft.com/office/drawing/2014/main" id="{4327FD52-7863-42EF-B935-46F242CC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97188"/>
            <a:ext cx="2236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(2) </a:t>
            </a:r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解的唯一性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99782" name="Rectangle 6">
            <a:extLst>
              <a:ext uri="{FF2B5EF4-FFF2-40B4-BE49-F238E27FC236}">
                <a16:creationId xmlns:a16="http://schemas.microsoft.com/office/drawing/2014/main" id="{DDE844DD-2049-474E-9961-790635FF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544888"/>
            <a:ext cx="270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看是否只有一个解 </a:t>
            </a:r>
          </a:p>
        </p:txBody>
      </p:sp>
      <p:sp>
        <p:nvSpPr>
          <p:cNvPr id="1099783" name="Rectangle 7">
            <a:extLst>
              <a:ext uri="{FF2B5EF4-FFF2-40B4-BE49-F238E27FC236}">
                <a16:creationId xmlns:a16="http://schemas.microsoft.com/office/drawing/2014/main" id="{90199580-7202-4C06-877D-D3CE31E5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192588"/>
            <a:ext cx="22367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(3) </a:t>
            </a:r>
            <a:r>
              <a:rPr kumimoji="0"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解的稳定性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99784" name="Rectangle 8">
            <a:extLst>
              <a:ext uri="{FF2B5EF4-FFF2-40B4-BE49-F238E27FC236}">
                <a16:creationId xmlns:a16="http://schemas.microsoft.com/office/drawing/2014/main" id="{F653D12F-AE79-4216-B734-E274660D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625975"/>
            <a:ext cx="6589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当定解问题的</a:t>
            </a:r>
            <a:r>
              <a:rPr kumimoji="0" lang="zh-CN" altLang="en-US">
                <a:latin typeface="Arial" panose="020B0604020202020204" pitchFamily="34" charset="0"/>
              </a:rPr>
              <a:t>自由项</a:t>
            </a:r>
            <a:r>
              <a:rPr kumimoji="0" lang="zh-CN" altLang="en-US" b="0">
                <a:latin typeface="Arial" panose="020B0604020202020204" pitchFamily="34" charset="0"/>
              </a:rPr>
              <a:t>或定解条件有微小变化时，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解是否相应地只有微小的变化量 </a:t>
            </a:r>
          </a:p>
        </p:txBody>
      </p:sp>
      <p:sp>
        <p:nvSpPr>
          <p:cNvPr id="1099785" name="Rectangle 9">
            <a:extLst>
              <a:ext uri="{FF2B5EF4-FFF2-40B4-BE49-F238E27FC236}">
                <a16:creationId xmlns:a16="http://schemas.microsoft.com/office/drawing/2014/main" id="{8963CE5F-F32E-485C-8119-7DE4CF9DC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5661025"/>
            <a:ext cx="889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b="0">
                <a:latin typeface="Arial" panose="020B0604020202020204" pitchFamily="34" charset="0"/>
              </a:rPr>
              <a:t>定解问题解的</a:t>
            </a:r>
            <a:r>
              <a:rPr kumimoji="0" lang="zh-CN" altLang="en-US" b="0" u="sng">
                <a:solidFill>
                  <a:srgbClr val="E31B20"/>
                </a:solidFill>
                <a:latin typeface="Arial" panose="020B0604020202020204" pitchFamily="34" charset="0"/>
              </a:rPr>
              <a:t>存在性</a:t>
            </a:r>
            <a:r>
              <a:rPr kumimoji="0" lang="zh-CN" altLang="en-US" b="0">
                <a:latin typeface="Arial" panose="020B0604020202020204" pitchFamily="34" charset="0"/>
              </a:rPr>
              <a:t>、</a:t>
            </a:r>
            <a:r>
              <a:rPr kumimoji="0" lang="zh-CN" altLang="en-US" b="0" u="sng">
                <a:solidFill>
                  <a:srgbClr val="E31B20"/>
                </a:solidFill>
                <a:latin typeface="Arial" panose="020B0604020202020204" pitchFamily="34" charset="0"/>
              </a:rPr>
              <a:t>唯一性</a:t>
            </a:r>
            <a:r>
              <a:rPr kumimoji="0" lang="zh-CN" altLang="en-US" b="0">
                <a:latin typeface="Arial" panose="020B0604020202020204" pitchFamily="34" charset="0"/>
              </a:rPr>
              <a:t>和</a:t>
            </a:r>
            <a:r>
              <a:rPr kumimoji="0" lang="zh-CN" altLang="en-US" b="0" u="sng">
                <a:solidFill>
                  <a:srgbClr val="E31B20"/>
                </a:solidFill>
                <a:latin typeface="Arial" panose="020B0604020202020204" pitchFamily="34" charset="0"/>
              </a:rPr>
              <a:t>稳定性</a:t>
            </a:r>
            <a:r>
              <a:rPr kumimoji="0" lang="zh-CN" altLang="en-US" b="0">
                <a:latin typeface="Arial" panose="020B0604020202020204" pitchFamily="34" charset="0"/>
              </a:rPr>
              <a:t>统称为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定解问题的适定性</a:t>
            </a:r>
            <a:r>
              <a:rPr kumimoji="0" lang="en-US" altLang="zh-CN" b="0">
                <a:latin typeface="Arial" panose="020B0604020202020204" pitchFamily="34" charset="0"/>
              </a:rPr>
              <a:t>.</a:t>
            </a:r>
            <a:r>
              <a:rPr kumimoji="0" lang="en-US" altLang="zh-CN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Text Box 2">
            <a:extLst>
              <a:ext uri="{FF2B5EF4-FFF2-40B4-BE49-F238E27FC236}">
                <a16:creationId xmlns:a16="http://schemas.microsoft.com/office/drawing/2014/main" id="{B8E2F316-EAF0-4BA2-ADFA-6B285170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60575"/>
            <a:ext cx="825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解：弦仅在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 baseline="-30000"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处受策动力作用，故其定解问题为：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1635" name="Object 3">
            <a:extLst>
              <a:ext uri="{FF2B5EF4-FFF2-40B4-BE49-F238E27FC236}">
                <a16:creationId xmlns:a16="http://schemas.microsoft.com/office/drawing/2014/main" id="{C683826F-4660-48AB-95F7-ED4CDBA0F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997200"/>
          <a:ext cx="43608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39" name="Equation" r:id="rId3" imgW="1866600" imgH="419040" progId="Equation.DSMT4">
                  <p:embed/>
                </p:oleObj>
              </mc:Choice>
              <mc:Fallback>
                <p:oleObj name="Equation" r:id="rId3" imgW="18666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43608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36" name="Object 4">
            <a:extLst>
              <a:ext uri="{FF2B5EF4-FFF2-40B4-BE49-F238E27FC236}">
                <a16:creationId xmlns:a16="http://schemas.microsoft.com/office/drawing/2014/main" id="{8858C397-D043-45E5-8784-6F6B4C910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860800"/>
          <a:ext cx="2143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40" name="Equation" r:id="rId5" imgW="952200" imgH="253800" progId="Equation.DSMT4">
                  <p:embed/>
                </p:oleObj>
              </mc:Choice>
              <mc:Fallback>
                <p:oleObj name="Equation" r:id="rId5" imgW="9522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0800"/>
                        <a:ext cx="21431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37" name="Object 5">
            <a:extLst>
              <a:ext uri="{FF2B5EF4-FFF2-40B4-BE49-F238E27FC236}">
                <a16:creationId xmlns:a16="http://schemas.microsoft.com/office/drawing/2014/main" id="{B6C0014F-4CDA-4C5E-84C6-4300DF64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24400"/>
          <a:ext cx="21637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41" name="Equation" r:id="rId7" imgW="965160" imgH="253800" progId="Equation.DSMT4">
                  <p:embed/>
                </p:oleObj>
              </mc:Choice>
              <mc:Fallback>
                <p:oleObj name="Equation" r:id="rId7" imgW="9651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24400"/>
                        <a:ext cx="216376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1638" name="Text Box 6">
            <a:extLst>
              <a:ext uri="{FF2B5EF4-FFF2-40B4-BE49-F238E27FC236}">
                <a16:creationId xmlns:a16="http://schemas.microsoft.com/office/drawing/2014/main" id="{B510149A-33FF-448A-907A-55538A5D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：长为</a:t>
            </a:r>
            <a:r>
              <a:rPr lang="en-US" altLang="zh-CN" i="1">
                <a:ea typeface="宋体" panose="02010600030101010101" pitchFamily="2" charset="-122"/>
              </a:rPr>
              <a:t>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的均匀弦，两端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=0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=</a:t>
            </a:r>
            <a:r>
              <a:rPr lang="en-US" altLang="zh-CN" i="1">
                <a:ea typeface="宋体" panose="02010600030101010101" pitchFamily="2" charset="-122"/>
              </a:rPr>
              <a:t>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固定，</a:t>
            </a:r>
            <a:r>
              <a:rPr lang="zh-CN" altLang="en-US">
                <a:ea typeface="宋体" panose="02010600030101010101" pitchFamily="2" charset="-122"/>
              </a:rPr>
              <a:t>在点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(0&lt;</a:t>
            </a:r>
            <a:r>
              <a:rPr lang="en-US" altLang="zh-CN" i="1">
                <a:ea typeface="宋体" panose="02010600030101010101" pitchFamily="2" charset="-122"/>
              </a:rPr>
              <a:t> x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&lt;</a:t>
            </a:r>
            <a:r>
              <a:rPr lang="en-US" altLang="zh-CN" i="1">
                <a:ea typeface="宋体" panose="02010600030101010101" pitchFamily="2" charset="-122"/>
              </a:rPr>
              <a:t>l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受谐变力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sin</a:t>
            </a:r>
            <a:r>
              <a:rPr lang="en-US" altLang="zh-CN" i="1">
                <a:ea typeface="宋体" panose="02010600030101010101" pitchFamily="2" charset="-122"/>
              </a:rPr>
              <a:t>t</a:t>
            </a:r>
            <a:r>
              <a:rPr lang="zh-CN" altLang="en-US">
                <a:ea typeface="宋体" panose="02010600030101010101" pitchFamily="2" charset="-122"/>
              </a:rPr>
              <a:t>的作用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而作微小振动，试写出其定解问题。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Text Box 2">
            <a:extLst>
              <a:ext uri="{FF2B5EF4-FFF2-40B4-BE49-F238E27FC236}">
                <a16:creationId xmlns:a16="http://schemas.microsoft.com/office/drawing/2014/main" id="{9A87AD42-5B05-4C26-B35D-18C6BBD3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03338"/>
            <a:ext cx="346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解定解问题三步曲：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3875" name="Text Box 3">
            <a:extLst>
              <a:ext uri="{FF2B5EF4-FFF2-40B4-BE49-F238E27FC236}">
                <a16:creationId xmlns:a16="http://schemas.microsoft.com/office/drawing/2014/main" id="{AF9A47E4-6A24-4615-9E90-6D148D4D4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829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）写出正确的定解问题； </a:t>
            </a:r>
          </a:p>
        </p:txBody>
      </p:sp>
      <p:sp>
        <p:nvSpPr>
          <p:cNvPr id="1103876" name="Text Box 4">
            <a:extLst>
              <a:ext uri="{FF2B5EF4-FFF2-40B4-BE49-F238E27FC236}">
                <a16:creationId xmlns:a16="http://schemas.microsoft.com/office/drawing/2014/main" id="{47D589B4-330C-48D4-9F88-2C3ACFDE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833688"/>
            <a:ext cx="3998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）边界条件齐次化；</a:t>
            </a:r>
            <a:r>
              <a:rPr kumimoji="0"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3877" name="Text Box 5">
            <a:extLst>
              <a:ext uri="{FF2B5EF4-FFF2-40B4-BE49-F238E27FC236}">
                <a16:creationId xmlns:a16="http://schemas.microsoft.com/office/drawing/2014/main" id="{EEA66327-4A84-4D1E-B516-1F922497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648075"/>
            <a:ext cx="6675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）求解</a:t>
            </a:r>
            <a:r>
              <a:rPr kumimoji="0" lang="en-US" altLang="zh-CN" sz="2800">
                <a:solidFill>
                  <a:schemeClr val="tx1"/>
                </a:solidFill>
                <a:ea typeface="楷体_GB2312" pitchFamily="49" charset="-122"/>
              </a:rPr>
              <a:t>——</a:t>
            </a:r>
            <a:r>
              <a:rPr kumimoji="0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傅氏级数法或分离变数法</a:t>
            </a:r>
            <a:r>
              <a:rPr kumimoji="0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3878" name="Rectangle 6">
            <a:extLst>
              <a:ext uri="{FF2B5EF4-FFF2-40B4-BE49-F238E27FC236}">
                <a16:creationId xmlns:a16="http://schemas.microsoft.com/office/drawing/2014/main" id="{A053B3FF-9EC2-4438-B2A6-5EA6A1D2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540067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第八章  分离变数法</a:t>
            </a:r>
            <a:r>
              <a:rPr lang="zh-CN" altLang="en-US" sz="32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Text Box 2">
            <a:extLst>
              <a:ext uri="{FF2B5EF4-FFF2-40B4-BE49-F238E27FC236}">
                <a16:creationId xmlns:a16="http://schemas.microsoft.com/office/drawing/2014/main" id="{5031ABA4-2C76-44C2-9FEB-02241B8E3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9950"/>
            <a:ext cx="205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</a:rPr>
              <a:t>分离变数法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04899" name="Object 3">
            <a:extLst>
              <a:ext uri="{FF2B5EF4-FFF2-40B4-BE49-F238E27FC236}">
                <a16:creationId xmlns:a16="http://schemas.microsoft.com/office/drawing/2014/main" id="{F858895A-DED4-48BF-AF56-B91E2CC66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82750"/>
          <a:ext cx="6064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06" name="Equation" r:id="rId3" imgW="190440" imgH="457200" progId="Equation.DSMT4">
                  <p:embed/>
                </p:oleObj>
              </mc:Choice>
              <mc:Fallback>
                <p:oleObj name="Equation" r:id="rId3" imgW="1904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82750"/>
                        <a:ext cx="60642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00" name="Text Box 4">
            <a:extLst>
              <a:ext uri="{FF2B5EF4-FFF2-40B4-BE49-F238E27FC236}">
                <a16:creationId xmlns:a16="http://schemas.microsoft.com/office/drawing/2014/main" id="{33C44E8F-0A21-4B4F-9185-F17B284D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齐次的振动方程和输运方程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4901" name="Text Box 5">
            <a:extLst>
              <a:ext uri="{FF2B5EF4-FFF2-40B4-BE49-F238E27FC236}">
                <a16:creationId xmlns:a16="http://schemas.microsoft.com/office/drawing/2014/main" id="{44676E2A-114A-42AC-80B6-664DE5E02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19400"/>
            <a:ext cx="2773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齐次的边界条件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4902" name="Text Box 6">
            <a:extLst>
              <a:ext uri="{FF2B5EF4-FFF2-40B4-BE49-F238E27FC236}">
                <a16:creationId xmlns:a16="http://schemas.microsoft.com/office/drawing/2014/main" id="{C76495FD-B372-4C1A-AFAD-8210498DB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6403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</a:rPr>
              <a:t>傅里叶级数法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04903" name="Object 7">
            <a:extLst>
              <a:ext uri="{FF2B5EF4-FFF2-40B4-BE49-F238E27FC236}">
                <a16:creationId xmlns:a16="http://schemas.microsoft.com/office/drawing/2014/main" id="{BDE4D3FE-4081-4D3A-B52A-947AC6C85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906838"/>
          <a:ext cx="6064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907" name="Equation" r:id="rId5" imgW="190440" imgH="457200" progId="Equation.DSMT4">
                  <p:embed/>
                </p:oleObj>
              </mc:Choice>
              <mc:Fallback>
                <p:oleObj name="Equation" r:id="rId5" imgW="1904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06838"/>
                        <a:ext cx="60642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04" name="Text Box 8">
            <a:extLst>
              <a:ext uri="{FF2B5EF4-FFF2-40B4-BE49-F238E27FC236}">
                <a16:creationId xmlns:a16="http://schemas.microsoft.com/office/drawing/2014/main" id="{DEEF02B5-3135-41C6-A917-ED3F2F87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齐次或非齐次的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振动方程和输运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4905" name="Text Box 9">
            <a:extLst>
              <a:ext uri="{FF2B5EF4-FFF2-40B4-BE49-F238E27FC236}">
                <a16:creationId xmlns:a16="http://schemas.microsoft.com/office/drawing/2014/main" id="{E354465B-BCB8-487E-8045-07A9BB51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5029200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齐次的边界条件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Text Box 2">
            <a:extLst>
              <a:ext uri="{FF2B5EF4-FFF2-40B4-BE49-F238E27FC236}">
                <a16:creationId xmlns:a16="http://schemas.microsoft.com/office/drawing/2014/main" id="{9C3846D4-FD6B-4BF9-9BCD-997FC1A59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46088"/>
            <a:ext cx="420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一、分离变数法解题步骤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05923" name="Text Box 3">
            <a:extLst>
              <a:ext uri="{FF2B5EF4-FFF2-40B4-BE49-F238E27FC236}">
                <a16:creationId xmlns:a16="http://schemas.microsoft.com/office/drawing/2014/main" id="{F6FC683E-EB92-4CBF-AD07-01AA9C47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166813"/>
            <a:ext cx="714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对齐次方程和齐次边界条件分离变量；</a:t>
            </a:r>
          </a:p>
        </p:txBody>
      </p:sp>
      <p:sp>
        <p:nvSpPr>
          <p:cNvPr id="1105924" name="Text Box 4">
            <a:extLst>
              <a:ext uri="{FF2B5EF4-FFF2-40B4-BE49-F238E27FC236}">
                <a16:creationId xmlns:a16="http://schemas.microsoft.com/office/drawing/2014/main" id="{3D6801FC-E3A9-49FB-9525-F22DBD40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885950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解关于空间因子的常微分方程的本征值问题；</a:t>
            </a:r>
          </a:p>
        </p:txBody>
      </p:sp>
      <p:sp>
        <p:nvSpPr>
          <p:cNvPr id="1105925" name="Text Box 5">
            <a:extLst>
              <a:ext uri="{FF2B5EF4-FFF2-40B4-BE49-F238E27FC236}">
                <a16:creationId xmlns:a16="http://schemas.microsoft.com/office/drawing/2014/main" id="{2FD69276-B1DF-4471-929C-66797C1A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6675"/>
            <a:ext cx="7848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求其它常微分方程的解，与本征函数相乘，得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   到本征解。</a:t>
            </a:r>
          </a:p>
        </p:txBody>
      </p:sp>
      <p:sp>
        <p:nvSpPr>
          <p:cNvPr id="1105926" name="Text Box 6">
            <a:extLst>
              <a:ext uri="{FF2B5EF4-FFF2-40B4-BE49-F238E27FC236}">
                <a16:creationId xmlns:a16="http://schemas.microsoft.com/office/drawing/2014/main" id="{9C933291-E5D0-40E1-B211-16A9B3043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692525"/>
            <a:ext cx="82280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(4) 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迭加所有本征解，由初始条件或非齐次边界条件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    确定迭加系数，而最后得到所求定解问题的解。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Text Box 2">
            <a:extLst>
              <a:ext uri="{FF2B5EF4-FFF2-40B4-BE49-F238E27FC236}">
                <a16:creationId xmlns:a16="http://schemas.microsoft.com/office/drawing/2014/main" id="{F9234B32-2855-47A5-93A3-A01D03E9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</a:rPr>
              <a:t>用分离变数法求定解问题</a:t>
            </a:r>
          </a:p>
        </p:txBody>
      </p:sp>
      <p:graphicFrame>
        <p:nvGraphicFramePr>
          <p:cNvPr id="1222659" name="Object 3">
            <a:extLst>
              <a:ext uri="{FF2B5EF4-FFF2-40B4-BE49-F238E27FC236}">
                <a16:creationId xmlns:a16="http://schemas.microsoft.com/office/drawing/2014/main" id="{B9EC79AC-668E-4483-B033-CED78ED20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0" y="298450"/>
          <a:ext cx="25939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4" name="Equation" r:id="rId3" imgW="1600200" imgH="812520" progId="Equation.DSMT4">
                  <p:embed/>
                </p:oleObj>
              </mc:Choice>
              <mc:Fallback>
                <p:oleObj name="Equation" r:id="rId3" imgW="16002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98450"/>
                        <a:ext cx="2593975" cy="1312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60" name="Text Box 4">
            <a:extLst>
              <a:ext uri="{FF2B5EF4-FFF2-40B4-BE49-F238E27FC236}">
                <a16:creationId xmlns:a16="http://schemas.microsoft.com/office/drawing/2014/main" id="{9573F070-B815-4F77-8036-B5F542754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1830388"/>
            <a:ext cx="454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先以分离变数形式的试探解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2661" name="Text Box 5">
            <a:extLst>
              <a:ext uri="{FF2B5EF4-FFF2-40B4-BE49-F238E27FC236}">
                <a16:creationId xmlns:a16="http://schemas.microsoft.com/office/drawing/2014/main" id="{E1DEBAFC-7FBF-47A9-A55C-AE22C0038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82086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2662" name="Text Box 6">
            <a:extLst>
              <a:ext uri="{FF2B5EF4-FFF2-40B4-BE49-F238E27FC236}">
                <a16:creationId xmlns:a16="http://schemas.microsoft.com/office/drawing/2014/main" id="{1004173C-0BDC-4018-B622-9B2073AE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897188"/>
            <a:ext cx="572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代入泛定方程</a:t>
            </a:r>
            <a:r>
              <a:rPr lang="en-US" altLang="zh-CN" sz="2800">
                <a:ea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和边界条件</a:t>
            </a:r>
            <a:r>
              <a:rPr lang="en-US" altLang="zh-CN" sz="2800">
                <a:ea typeface="宋体" panose="02010600030101010101" pitchFamily="2" charset="-122"/>
              </a:rPr>
              <a:t>(2)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，得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2663" name="Object 7">
            <a:extLst>
              <a:ext uri="{FF2B5EF4-FFF2-40B4-BE49-F238E27FC236}">
                <a16:creationId xmlns:a16="http://schemas.microsoft.com/office/drawing/2014/main" id="{696161C1-87E8-4B3B-927C-9FFA59518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2363788"/>
          <a:ext cx="2819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5" r:id="rId5" imgW="1143000" imgH="203200" progId="Equation.DSMT4">
                  <p:embed/>
                </p:oleObj>
              </mc:Choice>
              <mc:Fallback>
                <p:oleObj r:id="rId5" imgW="11430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363788"/>
                        <a:ext cx="28194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4" name="Object 8">
            <a:extLst>
              <a:ext uri="{FF2B5EF4-FFF2-40B4-BE49-F238E27FC236}">
                <a16:creationId xmlns:a16="http://schemas.microsoft.com/office/drawing/2014/main" id="{4AB18924-11D2-4A19-96CD-452DFE3F9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644900"/>
          <a:ext cx="20685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6" name="Equation" r:id="rId7" imgW="1066680" imgH="203040" progId="Equation.DSMT4">
                  <p:embed/>
                </p:oleObj>
              </mc:Choice>
              <mc:Fallback>
                <p:oleObj name="Equation" r:id="rId7" imgW="10666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644900"/>
                        <a:ext cx="20685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5" name="Object 9">
            <a:extLst>
              <a:ext uri="{FF2B5EF4-FFF2-40B4-BE49-F238E27FC236}">
                <a16:creationId xmlns:a16="http://schemas.microsoft.com/office/drawing/2014/main" id="{326A01E5-F867-4F38-BEEB-74919D880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292600"/>
          <a:ext cx="1079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7" name="Equation" r:id="rId9" imgW="660240" imgH="393480" progId="Equation.DSMT4">
                  <p:embed/>
                </p:oleObj>
              </mc:Choice>
              <mc:Fallback>
                <p:oleObj name="Equation" r:id="rId9" imgW="66024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10795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6" name="Object 10">
            <a:extLst>
              <a:ext uri="{FF2B5EF4-FFF2-40B4-BE49-F238E27FC236}">
                <a16:creationId xmlns:a16="http://schemas.microsoft.com/office/drawing/2014/main" id="{1243232A-DD70-4FA9-A87D-699A59672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435475"/>
          <a:ext cx="6651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8" name="Equation" r:id="rId11" imgW="342720" imgH="177480" progId="Equation.DSMT4">
                  <p:embed/>
                </p:oleObj>
              </mc:Choice>
              <mc:Fallback>
                <p:oleObj name="Equation" r:id="rId11" imgW="34272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35475"/>
                        <a:ext cx="6651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7" name="Object 11">
            <a:extLst>
              <a:ext uri="{FF2B5EF4-FFF2-40B4-BE49-F238E27FC236}">
                <a16:creationId xmlns:a16="http://schemas.microsoft.com/office/drawing/2014/main" id="{2E2DA7CE-5C14-4EB6-9C45-A5E565C94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8413" y="5084763"/>
          <a:ext cx="1519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79" r:id="rId13" imgW="812447" imgH="177723" progId="Equation.DSMT4">
                  <p:embed/>
                </p:oleObj>
              </mc:Choice>
              <mc:Fallback>
                <p:oleObj r:id="rId13" imgW="812447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5084763"/>
                        <a:ext cx="1519237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68" name="Object 12">
            <a:extLst>
              <a:ext uri="{FF2B5EF4-FFF2-40B4-BE49-F238E27FC236}">
                <a16:creationId xmlns:a16="http://schemas.microsoft.com/office/drawing/2014/main" id="{DA1BF605-50EE-4C9F-A787-C92A75205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084763"/>
          <a:ext cx="143986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80" name="Equation" r:id="rId15" imgW="876240" imgH="203040" progId="Equation.DSMT4">
                  <p:embed/>
                </p:oleObj>
              </mc:Choice>
              <mc:Fallback>
                <p:oleObj name="Equation" r:id="rId15" imgW="87624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43986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69" name="Text Box 13">
            <a:extLst>
              <a:ext uri="{FF2B5EF4-FFF2-40B4-BE49-F238E27FC236}">
                <a16:creationId xmlns:a16="http://schemas.microsoft.com/office/drawing/2014/main" id="{311C8160-CC78-43A4-83C6-B1E0C3F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3190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1222670" name="Text Box 14">
            <a:extLst>
              <a:ext uri="{FF2B5EF4-FFF2-40B4-BE49-F238E27FC236}">
                <a16:creationId xmlns:a16="http://schemas.microsoft.com/office/drawing/2014/main" id="{B754793F-6E97-4285-B543-77530629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9056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222671" name="Text Box 15">
            <a:extLst>
              <a:ext uri="{FF2B5EF4-FFF2-40B4-BE49-F238E27FC236}">
                <a16:creationId xmlns:a16="http://schemas.microsoft.com/office/drawing/2014/main" id="{682E2F9D-F9A2-450F-8727-CAFADA5D2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10683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(3)</a:t>
            </a:r>
          </a:p>
        </p:txBody>
      </p:sp>
      <p:graphicFrame>
        <p:nvGraphicFramePr>
          <p:cNvPr id="1222672" name="Object 16">
            <a:extLst>
              <a:ext uri="{FF2B5EF4-FFF2-40B4-BE49-F238E27FC236}">
                <a16:creationId xmlns:a16="http://schemas.microsoft.com/office/drawing/2014/main" id="{692A9807-F0BA-4781-A45B-EFBBD2881345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295400" y="5637213"/>
          <a:ext cx="13652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81" name="Equation" r:id="rId17" imgW="914400" imgH="457200" progId="Equation.DSMT4">
                  <p:embed/>
                </p:oleObj>
              </mc:Choice>
              <mc:Fallback>
                <p:oleObj name="Equation" r:id="rId17" imgW="9144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7213"/>
                        <a:ext cx="13652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73" name="Object 17">
            <a:extLst>
              <a:ext uri="{FF2B5EF4-FFF2-40B4-BE49-F238E27FC236}">
                <a16:creationId xmlns:a16="http://schemas.microsoft.com/office/drawing/2014/main" id="{97821F7B-A069-4755-B2E8-61015FCB7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5637213"/>
          <a:ext cx="13779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82" name="Equation" r:id="rId19" imgW="850680" imgH="457200" progId="Equation.DSMT4">
                  <p:embed/>
                </p:oleObj>
              </mc:Choice>
              <mc:Fallback>
                <p:oleObj name="Equation" r:id="rId19" imgW="85068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637213"/>
                        <a:ext cx="137795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0" grpId="0" autoUpdateAnimBg="0"/>
      <p:bldP spid="1222661" grpId="0" autoUpdateAnimBg="0"/>
      <p:bldP spid="12226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Text Box 2">
            <a:extLst>
              <a:ext uri="{FF2B5EF4-FFF2-40B4-BE49-F238E27FC236}">
                <a16:creationId xmlns:a16="http://schemas.microsoft.com/office/drawing/2014/main" id="{268C1D18-19C0-46DB-8738-8B7A125DE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342900"/>
            <a:ext cx="4335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30305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2800">
                <a:solidFill>
                  <a:srgbClr val="030305"/>
                </a:solidFill>
                <a:ea typeface="宋体" panose="02010600030101010101" pitchFamily="2" charset="-122"/>
              </a:rPr>
              <a:t>复数的乘方和</a:t>
            </a:r>
            <a:r>
              <a:rPr kumimoji="0" lang="zh-CN" altLang="en-US" sz="2800">
                <a:ea typeface="宋体" panose="02010600030101010101" pitchFamily="2" charset="-122"/>
              </a:rPr>
              <a:t>开方</a:t>
            </a:r>
          </a:p>
        </p:txBody>
      </p:sp>
      <p:grpSp>
        <p:nvGrpSpPr>
          <p:cNvPr id="1156099" name="Group 3">
            <a:extLst>
              <a:ext uri="{FF2B5EF4-FFF2-40B4-BE49-F238E27FC236}">
                <a16:creationId xmlns:a16="http://schemas.microsoft.com/office/drawing/2014/main" id="{E3CA5E75-622D-437C-AE27-D34318C5840B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060450"/>
            <a:ext cx="6408737" cy="1806575"/>
            <a:chOff x="563" y="796"/>
            <a:chExt cx="4037" cy="1138"/>
          </a:xfrm>
        </p:grpSpPr>
        <p:graphicFrame>
          <p:nvGraphicFramePr>
            <p:cNvPr id="1156100" name="Object 4">
              <a:extLst>
                <a:ext uri="{FF2B5EF4-FFF2-40B4-BE49-F238E27FC236}">
                  <a16:creationId xmlns:a16="http://schemas.microsoft.com/office/drawing/2014/main" id="{FFC7A3A0-EA94-475B-95D5-521DBF8F3B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796"/>
            <a:ext cx="124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15" name="Equation" r:id="rId3" imgW="800100" imgH="228600" progId="Equation.DSMT4">
                    <p:embed/>
                  </p:oleObj>
                </mc:Choice>
                <mc:Fallback>
                  <p:oleObj name="Equation" r:id="rId3" imgW="8001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96"/>
                          <a:ext cx="1248" cy="356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6101" name="Object 5">
              <a:extLst>
                <a:ext uri="{FF2B5EF4-FFF2-40B4-BE49-F238E27FC236}">
                  <a16:creationId xmlns:a16="http://schemas.microsoft.com/office/drawing/2014/main" id="{A2B60273-1CE0-4112-A033-E1FF00937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204"/>
            <a:ext cx="81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16" name="Equation" r:id="rId5" imgW="558800" imgH="228600" progId="Equation.DSMT4">
                    <p:embed/>
                  </p:oleObj>
                </mc:Choice>
                <mc:Fallback>
                  <p:oleObj name="Equation" r:id="rId5" imgW="5588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04"/>
                          <a:ext cx="816" cy="33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6102" name="Object 6">
              <a:extLst>
                <a:ext uri="{FF2B5EF4-FFF2-40B4-BE49-F238E27FC236}">
                  <a16:creationId xmlns:a16="http://schemas.microsoft.com/office/drawing/2014/main" id="{EF815FCE-161C-40C2-9F5E-094FE78F45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632"/>
            <a:ext cx="19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17" name="Equation" r:id="rId7" imgW="1460500" imgH="228600" progId="Equation.DSMT4">
                    <p:embed/>
                  </p:oleObj>
                </mc:Choice>
                <mc:Fallback>
                  <p:oleObj name="Equation" r:id="rId7" imgW="14605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32"/>
                          <a:ext cx="1920" cy="302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6103" name="Text Box 7">
              <a:extLst>
                <a:ext uri="{FF2B5EF4-FFF2-40B4-BE49-F238E27FC236}">
                  <a16:creationId xmlns:a16="http://schemas.microsoft.com/office/drawing/2014/main" id="{DF846B57-5B2D-4235-B41C-E347C91D4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" y="16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30305"/>
                  </a:solidFill>
                  <a:ea typeface="宋体" panose="02010600030101010101" pitchFamily="2" charset="-122"/>
                </a:rPr>
                <a:t>或</a:t>
              </a:r>
            </a:p>
          </p:txBody>
        </p:sp>
        <p:sp>
          <p:nvSpPr>
            <p:cNvPr id="1156104" name="Text Box 8">
              <a:extLst>
                <a:ext uri="{FF2B5EF4-FFF2-40B4-BE49-F238E27FC236}">
                  <a16:creationId xmlns:a16="http://schemas.microsoft.com/office/drawing/2014/main" id="{1B9B0FE3-9A1A-41CA-9E87-B7B4EA423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799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 eaLnBrk="1" hangingPunct="1"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  <a:ea typeface="宋体" panose="02010600030101010101" pitchFamily="2" charset="-122"/>
                </a:rPr>
                <a:t>( </a:t>
              </a:r>
              <a:r>
                <a:rPr lang="en-US" altLang="zh-CN" sz="2800" i="1">
                  <a:solidFill>
                    <a:srgbClr val="FF3300"/>
                  </a:solidFill>
                  <a:ea typeface="宋体" panose="02010600030101010101" pitchFamily="2" charset="-122"/>
                </a:rPr>
                <a:t>n</a:t>
              </a:r>
              <a:r>
                <a:rPr lang="zh-CN" altLang="en-US" sz="2800">
                  <a:solidFill>
                    <a:srgbClr val="FF3300"/>
                  </a:solidFill>
                  <a:ea typeface="宋体" panose="02010600030101010101" pitchFamily="2" charset="-122"/>
                </a:rPr>
                <a:t>为正整数的情况</a:t>
              </a:r>
              <a:r>
                <a:rPr lang="en-US" altLang="zh-CN" sz="2800">
                  <a:solidFill>
                    <a:srgbClr val="FF3300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1156105" name="Group 9">
            <a:extLst>
              <a:ext uri="{FF2B5EF4-FFF2-40B4-BE49-F238E27FC236}">
                <a16:creationId xmlns:a16="http://schemas.microsoft.com/office/drawing/2014/main" id="{84A1FE80-CE4B-4B65-9F6C-861E0C0A29DE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3679825"/>
            <a:ext cx="5792787" cy="1731963"/>
            <a:chOff x="231" y="2030"/>
            <a:chExt cx="3961" cy="1379"/>
          </a:xfrm>
        </p:grpSpPr>
        <p:graphicFrame>
          <p:nvGraphicFramePr>
            <p:cNvPr id="1156106" name="Object 10">
              <a:extLst>
                <a:ext uri="{FF2B5EF4-FFF2-40B4-BE49-F238E27FC236}">
                  <a16:creationId xmlns:a16="http://schemas.microsoft.com/office/drawing/2014/main" id="{2DD4FCF1-CF13-4982-AB5D-4F2733C0A0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" y="2030"/>
            <a:ext cx="3563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18" name="Equation" r:id="rId9" imgW="2311200" imgH="444240" progId="Equation.DSMT4">
                    <p:embed/>
                  </p:oleObj>
                </mc:Choice>
                <mc:Fallback>
                  <p:oleObj name="Equation" r:id="rId9" imgW="231120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2030"/>
                          <a:ext cx="3563" cy="685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6107" name="Object 11">
              <a:extLst>
                <a:ext uri="{FF2B5EF4-FFF2-40B4-BE49-F238E27FC236}">
                  <a16:creationId xmlns:a16="http://schemas.microsoft.com/office/drawing/2014/main" id="{7AA897A6-B83D-40D2-AFCE-EA7AE827A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022"/>
            <a:ext cx="19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19" name="Equation" r:id="rId11" imgW="3162240" imgH="393480" progId="Equation.DSMT4">
                    <p:embed/>
                  </p:oleObj>
                </mc:Choice>
                <mc:Fallback>
                  <p:oleObj name="Equation" r:id="rId11" imgW="316224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022"/>
                          <a:ext cx="1992" cy="24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6108" name="Object 12">
              <a:extLst>
                <a:ext uri="{FF2B5EF4-FFF2-40B4-BE49-F238E27FC236}">
                  <a16:creationId xmlns:a16="http://schemas.microsoft.com/office/drawing/2014/main" id="{835D6B99-67FC-4D37-9141-5AB6F0F13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750"/>
            <a:ext cx="1440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120" name="Equation" r:id="rId13" imgW="774364" imgH="355446" progId="Equation.DSMT4">
                    <p:embed/>
                  </p:oleObj>
                </mc:Choice>
                <mc:Fallback>
                  <p:oleObj name="Equation" r:id="rId13" imgW="774364" imgH="355446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750"/>
                          <a:ext cx="1440" cy="659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6109" name="Rectangle 13">
            <a:extLst>
              <a:ext uri="{FF2B5EF4-FFF2-40B4-BE49-F238E27FC236}">
                <a16:creationId xmlns:a16="http://schemas.microsoft.com/office/drawing/2014/main" id="{67CA3AF3-4F2A-46D2-92F4-1E15FDBA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16563"/>
            <a:ext cx="8305800" cy="1143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BB0B0F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E0E14"/>
                </a:solidFill>
                <a:latin typeface="Tahoma" panose="020B0604030504040204" pitchFamily="34" charset="0"/>
                <a:ea typeface="仿宋_GB2312" pitchFamily="49" charset="-122"/>
              </a:rPr>
              <a:t>      </a:t>
            </a:r>
            <a:r>
              <a:rPr lang="zh-CN" altLang="en-US" sz="2800">
                <a:solidFill>
                  <a:srgbClr val="0E0E14"/>
                </a:solidFill>
                <a:latin typeface="Tahoma" panose="020B0604030504040204" pitchFamily="34" charset="0"/>
                <a:ea typeface="仿宋_GB2312" pitchFamily="49" charset="-122"/>
              </a:rPr>
              <a:t>复数的乘、除、乘方和开方运算，采用三角式</a:t>
            </a:r>
          </a:p>
          <a:p>
            <a:pPr eaLnBrk="1" hangingPunct="1">
              <a:spcBef>
                <a:spcPct val="20000"/>
              </a:spcBef>
              <a:buClr>
                <a:srgbClr val="BB0B0F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E0E14"/>
                </a:solidFill>
                <a:latin typeface="Tahoma" panose="020B0604030504040204" pitchFamily="34" charset="0"/>
                <a:ea typeface="仿宋_GB2312" pitchFamily="49" charset="-122"/>
              </a:rPr>
              <a:t>或指数式往往比代数式来得方便</a:t>
            </a:r>
            <a:r>
              <a:rPr lang="zh-CN" altLang="en-US">
                <a:solidFill>
                  <a:srgbClr val="0E0E14"/>
                </a:solidFill>
                <a:latin typeface="Tahoma" panose="020B0604030504040204" pitchFamily="34" charset="0"/>
                <a:ea typeface="仿宋_GB2312" pitchFamily="49" charset="-122"/>
              </a:rPr>
              <a:t>。</a:t>
            </a:r>
            <a:r>
              <a:rPr lang="zh-CN" altLang="en-US" b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156113" name="Text Box 17">
            <a:extLst>
              <a:ext uri="{FF2B5EF4-FFF2-40B4-BE49-F238E27FC236}">
                <a16:creationId xmlns:a16="http://schemas.microsoft.com/office/drawing/2014/main" id="{F7762696-19F6-4387-858B-AF47C1AD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038475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BB0B0F"/>
                </a:solidFill>
                <a:ea typeface="宋体" panose="02010600030101010101" pitchFamily="2" charset="-122"/>
              </a:rPr>
              <a:t>棣莫弗公式</a:t>
            </a:r>
            <a:r>
              <a:rPr lang="zh-CN" altLang="en-US">
                <a:solidFill>
                  <a:srgbClr val="030305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6114" name="Object 18">
            <a:extLst>
              <a:ext uri="{FF2B5EF4-FFF2-40B4-BE49-F238E27FC236}">
                <a16:creationId xmlns:a16="http://schemas.microsoft.com/office/drawing/2014/main" id="{5DF71661-CB0F-46FB-88AB-7B423CD02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09913"/>
          <a:ext cx="37084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121" r:id="rId15" imgW="2197100" imgH="228600" progId="Equation.3">
                  <p:embed/>
                </p:oleObj>
              </mc:Choice>
              <mc:Fallback>
                <p:oleObj r:id="rId15" imgW="21971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09913"/>
                        <a:ext cx="3708400" cy="3857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3682" name="Object 2">
            <a:extLst>
              <a:ext uri="{FF2B5EF4-FFF2-40B4-BE49-F238E27FC236}">
                <a16:creationId xmlns:a16="http://schemas.microsoft.com/office/drawing/2014/main" id="{46CC8F3D-A9B9-470A-8206-81D2AAA91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022350"/>
          <a:ext cx="1152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07" r:id="rId3" imgW="710891" imgH="418918" progId="Equation.DSMT4">
                  <p:embed/>
                </p:oleObj>
              </mc:Choice>
              <mc:Fallback>
                <p:oleObj r:id="rId3" imgW="710891" imgH="41891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22350"/>
                        <a:ext cx="115252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3" name="Object 3">
            <a:extLst>
              <a:ext uri="{FF2B5EF4-FFF2-40B4-BE49-F238E27FC236}">
                <a16:creationId xmlns:a16="http://schemas.microsoft.com/office/drawing/2014/main" id="{96080D0E-0C41-44A9-A7FD-E01478BD8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1050" y="1198563"/>
          <a:ext cx="16303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08" name="Equation" r:id="rId5" imgW="863280" imgH="203040" progId="Equation.DSMT4">
                  <p:embed/>
                </p:oleObj>
              </mc:Choice>
              <mc:Fallback>
                <p:oleObj name="Equation" r:id="rId5" imgW="8632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198563"/>
                        <a:ext cx="16303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4" name="Object 4">
            <a:extLst>
              <a:ext uri="{FF2B5EF4-FFF2-40B4-BE49-F238E27FC236}">
                <a16:creationId xmlns:a16="http://schemas.microsoft.com/office/drawing/2014/main" id="{7C143277-AB5D-4DDE-9C87-E6D98AEFB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1773238"/>
          <a:ext cx="17621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09" name="Equation" r:id="rId7" imgW="1168200" imgH="393480" progId="Equation.DSMT4">
                  <p:embed/>
                </p:oleObj>
              </mc:Choice>
              <mc:Fallback>
                <p:oleObj name="Equation" r:id="rId7" imgW="1168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773238"/>
                        <a:ext cx="176212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85" name="Object 5">
            <a:extLst>
              <a:ext uri="{FF2B5EF4-FFF2-40B4-BE49-F238E27FC236}">
                <a16:creationId xmlns:a16="http://schemas.microsoft.com/office/drawing/2014/main" id="{1D3E8489-1B9E-4BD7-B8A0-9F0908032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96838"/>
          <a:ext cx="22733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0" name="Equation" r:id="rId9" imgW="1396800" imgH="507960" progId="Equation.DSMT4">
                  <p:embed/>
                </p:oleObj>
              </mc:Choice>
              <mc:Fallback>
                <p:oleObj name="Equation" r:id="rId9" imgW="139680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96838"/>
                        <a:ext cx="2273300" cy="828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86" name="Text Box 6">
            <a:extLst>
              <a:ext uri="{FF2B5EF4-FFF2-40B4-BE49-F238E27FC236}">
                <a16:creationId xmlns:a16="http://schemas.microsoft.com/office/drawing/2014/main" id="{A9D20580-CC8B-45FD-81F7-1674527D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88913"/>
            <a:ext cx="294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ea typeface="楷体_GB2312" pitchFamily="49" charset="-122"/>
              </a:rPr>
              <a:t>——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本征值问题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3687" name="Text Box 7">
            <a:extLst>
              <a:ext uri="{FF2B5EF4-FFF2-40B4-BE49-F238E27FC236}">
                <a16:creationId xmlns:a16="http://schemas.microsoft.com/office/drawing/2014/main" id="{86FB8685-A415-4AFE-8969-BCE7AC34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073150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本征值：</a:t>
            </a:r>
          </a:p>
        </p:txBody>
      </p:sp>
      <p:sp>
        <p:nvSpPr>
          <p:cNvPr id="1223688" name="Text Box 8">
            <a:extLst>
              <a:ext uri="{FF2B5EF4-FFF2-40B4-BE49-F238E27FC236}">
                <a16:creationId xmlns:a16="http://schemas.microsoft.com/office/drawing/2014/main" id="{AFD6D744-1E0E-466D-9687-33C130565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7323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本征函数：</a:t>
            </a:r>
          </a:p>
        </p:txBody>
      </p:sp>
      <p:sp>
        <p:nvSpPr>
          <p:cNvPr id="1223689" name="Rectangle 9">
            <a:extLst>
              <a:ext uri="{FF2B5EF4-FFF2-40B4-BE49-F238E27FC236}">
                <a16:creationId xmlns:a16="http://schemas.microsoft.com/office/drawing/2014/main" id="{30C40072-3BBA-450F-B2D3-F676D4E1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3690" name="Object 10">
            <a:extLst>
              <a:ext uri="{FF2B5EF4-FFF2-40B4-BE49-F238E27FC236}">
                <a16:creationId xmlns:a16="http://schemas.microsoft.com/office/drawing/2014/main" id="{10F0C1E9-123D-4AC0-A986-8B4B2692C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492375"/>
          <a:ext cx="2232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1" name="Equation" r:id="rId11" imgW="1536700" imgH="419100" progId="Equation.DSMT4">
                  <p:embed/>
                </p:oleObj>
              </mc:Choice>
              <mc:Fallback>
                <p:oleObj name="Equation" r:id="rId11" imgW="15367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92375"/>
                        <a:ext cx="22320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91" name="Rectangle 11">
            <a:extLst>
              <a:ext uri="{FF2B5EF4-FFF2-40B4-BE49-F238E27FC236}">
                <a16:creationId xmlns:a16="http://schemas.microsoft.com/office/drawing/2014/main" id="{54A6747A-719D-424C-B6B9-D5C135CC8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3692" name="Object 12">
            <a:extLst>
              <a:ext uri="{FF2B5EF4-FFF2-40B4-BE49-F238E27FC236}">
                <a16:creationId xmlns:a16="http://schemas.microsoft.com/office/drawing/2014/main" id="{95D1FD4C-1748-49E1-9279-ED1DD5131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492375"/>
          <a:ext cx="1657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2" name="Equation" r:id="rId13" imgW="901309" imgH="203112" progId="Equation.DSMT4">
                  <p:embed/>
                </p:oleObj>
              </mc:Choice>
              <mc:Fallback>
                <p:oleObj name="Equation" r:id="rId13" imgW="901309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492375"/>
                        <a:ext cx="165735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93" name="Text Box 13">
            <a:extLst>
              <a:ext uri="{FF2B5EF4-FFF2-40B4-BE49-F238E27FC236}">
                <a16:creationId xmlns:a16="http://schemas.microsoft.com/office/drawing/2014/main" id="{9AC39412-1603-4B65-953C-2138E2A7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97200"/>
            <a:ext cx="149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其通解为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3694" name="Text Box 14">
            <a:extLst>
              <a:ext uri="{FF2B5EF4-FFF2-40B4-BE49-F238E27FC236}">
                <a16:creationId xmlns:a16="http://schemas.microsoft.com/office/drawing/2014/main" id="{C29DAA61-877B-4CE8-A7CF-7A35E3A99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210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相应的本征解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3695" name="Rectangle 15">
            <a:extLst>
              <a:ext uri="{FF2B5EF4-FFF2-40B4-BE49-F238E27FC236}">
                <a16:creationId xmlns:a16="http://schemas.microsoft.com/office/drawing/2014/main" id="{9B32ADEC-4821-4EE6-BC94-1A6A4C11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3696" name="Rectangle 16">
            <a:extLst>
              <a:ext uri="{FF2B5EF4-FFF2-40B4-BE49-F238E27FC236}">
                <a16:creationId xmlns:a16="http://schemas.microsoft.com/office/drawing/2014/main" id="{296AACEF-6F60-4116-BC8F-C69869D4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3697" name="Object 17">
            <a:extLst>
              <a:ext uri="{FF2B5EF4-FFF2-40B4-BE49-F238E27FC236}">
                <a16:creationId xmlns:a16="http://schemas.microsoft.com/office/drawing/2014/main" id="{54BB37A9-9B30-4840-9AE7-A99BDB95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13100"/>
          <a:ext cx="2592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3" name="Equation" r:id="rId15" imgW="1981200" imgH="393700" progId="Equation.DSMT4">
                  <p:embed/>
                </p:oleObj>
              </mc:Choice>
              <mc:Fallback>
                <p:oleObj name="Equation" r:id="rId15" imgW="19812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3100"/>
                        <a:ext cx="25923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98" name="Object 18">
            <a:extLst>
              <a:ext uri="{FF2B5EF4-FFF2-40B4-BE49-F238E27FC236}">
                <a16:creationId xmlns:a16="http://schemas.microsoft.com/office/drawing/2014/main" id="{A43EC79C-5AEB-4DC8-BEB7-ED025CC7C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284538"/>
          <a:ext cx="151288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4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84538"/>
                        <a:ext cx="1512887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699" name="Object 19">
            <a:extLst>
              <a:ext uri="{FF2B5EF4-FFF2-40B4-BE49-F238E27FC236}">
                <a16:creationId xmlns:a16="http://schemas.microsoft.com/office/drawing/2014/main" id="{5AD30EB2-AF4D-4A3A-8219-115F6A9D39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24400"/>
          <a:ext cx="1657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5" name="Equation" r:id="rId19" imgW="1320800" imgH="228600" progId="Equation.DSMT4">
                  <p:embed/>
                </p:oleObj>
              </mc:Choice>
              <mc:Fallback>
                <p:oleObj name="Equation" r:id="rId19" imgW="13208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16573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700" name="Rectangle 20">
            <a:extLst>
              <a:ext uri="{FF2B5EF4-FFF2-40B4-BE49-F238E27FC236}">
                <a16:creationId xmlns:a16="http://schemas.microsoft.com/office/drawing/2014/main" id="{8438C661-3723-40BF-BA7E-A677188C7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3701" name="Object 21">
            <a:extLst>
              <a:ext uri="{FF2B5EF4-FFF2-40B4-BE49-F238E27FC236}">
                <a16:creationId xmlns:a16="http://schemas.microsoft.com/office/drawing/2014/main" id="{15C814C6-70CA-4917-8AD2-C998E49A5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4592638"/>
          <a:ext cx="29924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6" name="Equation" r:id="rId21" imgW="2374560" imgH="393480" progId="Equation.DSMT4">
                  <p:embed/>
                </p:oleObj>
              </mc:Choice>
              <mc:Fallback>
                <p:oleObj name="Equation" r:id="rId21" imgW="237456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592638"/>
                        <a:ext cx="29924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02" name="Object 22">
            <a:extLst>
              <a:ext uri="{FF2B5EF4-FFF2-40B4-BE49-F238E27FC236}">
                <a16:creationId xmlns:a16="http://schemas.microsoft.com/office/drawing/2014/main" id="{4545E562-A5D6-4285-AA1E-63C5F8B0A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724400"/>
          <a:ext cx="10810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7" name="Equation" r:id="rId23" imgW="863280" imgH="203040" progId="Equation.DSMT4">
                  <p:embed/>
                </p:oleObj>
              </mc:Choice>
              <mc:Fallback>
                <p:oleObj name="Equation" r:id="rId23" imgW="863280" imgH="2030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24400"/>
                        <a:ext cx="10810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703" name="Text Box 23">
            <a:extLst>
              <a:ext uri="{FF2B5EF4-FFF2-40B4-BE49-F238E27FC236}">
                <a16:creationId xmlns:a16="http://schemas.microsoft.com/office/drawing/2014/main" id="{7E375597-2242-44FE-8B74-E6D8E3AD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3325"/>
            <a:ext cx="408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一般解是所有本征解的线性迭加，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3704" name="Object 24">
            <a:extLst>
              <a:ext uri="{FF2B5EF4-FFF2-40B4-BE49-F238E27FC236}">
                <a16:creationId xmlns:a16="http://schemas.microsoft.com/office/drawing/2014/main" id="{1D6198DC-0343-4DBD-A2BD-29D577D4E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8413" y="5622925"/>
          <a:ext cx="23050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8" name="Equation" r:id="rId24" imgW="1409400" imgH="431640" progId="Equation.DSMT4">
                  <p:embed/>
                </p:oleObj>
              </mc:Choice>
              <mc:Fallback>
                <p:oleObj name="Equation" r:id="rId24" imgW="140940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5622925"/>
                        <a:ext cx="230505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05" name="Object 25">
            <a:extLst>
              <a:ext uri="{FF2B5EF4-FFF2-40B4-BE49-F238E27FC236}">
                <a16:creationId xmlns:a16="http://schemas.microsoft.com/office/drawing/2014/main" id="{AA02D062-E386-480E-B3CC-411A47A66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975" y="5678488"/>
          <a:ext cx="34623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719" name="Equation" r:id="rId26" imgW="2565360" imgH="431640" progId="Equation.DSMT4">
                  <p:embed/>
                </p:oleObj>
              </mc:Choice>
              <mc:Fallback>
                <p:oleObj name="Equation" r:id="rId26" imgW="25653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678488"/>
                        <a:ext cx="3462338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706" name="Text Box 26">
            <a:extLst>
              <a:ext uri="{FF2B5EF4-FFF2-40B4-BE49-F238E27FC236}">
                <a16:creationId xmlns:a16="http://schemas.microsoft.com/office/drawing/2014/main" id="{1E8DA929-F5F7-4816-BF5D-A8D789AD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5637213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2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6" grpId="0"/>
      <p:bldP spid="1223687" grpId="0"/>
      <p:bldP spid="1223688" grpId="0"/>
      <p:bldP spid="1223693" grpId="0"/>
      <p:bldP spid="1223694" grpId="0"/>
      <p:bldP spid="1223703" grpId="0" autoUpdateAnimBg="0"/>
      <p:bldP spid="122370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Text Box 2">
            <a:extLst>
              <a:ext uri="{FF2B5EF4-FFF2-40B4-BE49-F238E27FC236}">
                <a16:creationId xmlns:a16="http://schemas.microsoft.com/office/drawing/2014/main" id="{F09F48D8-8D5B-42DD-8231-A132EAE0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08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一般解是所有本征解的线性迭加，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4707" name="Rectangle 3">
            <a:extLst>
              <a:ext uri="{FF2B5EF4-FFF2-40B4-BE49-F238E27FC236}">
                <a16:creationId xmlns:a16="http://schemas.microsoft.com/office/drawing/2014/main" id="{1457E025-6DED-4293-A1ED-44390945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4708" name="Rectangle 4">
            <a:extLst>
              <a:ext uri="{FF2B5EF4-FFF2-40B4-BE49-F238E27FC236}">
                <a16:creationId xmlns:a16="http://schemas.microsoft.com/office/drawing/2014/main" id="{1BAF210B-1321-474A-AD6D-FE8B5B144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4709" name="Text Box 5">
            <a:extLst>
              <a:ext uri="{FF2B5EF4-FFF2-40B4-BE49-F238E27FC236}">
                <a16:creationId xmlns:a16="http://schemas.microsoft.com/office/drawing/2014/main" id="{0D70E16B-8BC0-4769-9448-13D28CBE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36763"/>
            <a:ext cx="3051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代入初始条件，</a:t>
            </a:r>
          </a:p>
        </p:txBody>
      </p:sp>
      <p:sp>
        <p:nvSpPr>
          <p:cNvPr id="1224710" name="Rectangle 6">
            <a:extLst>
              <a:ext uri="{FF2B5EF4-FFF2-40B4-BE49-F238E27FC236}">
                <a16:creationId xmlns:a16="http://schemas.microsoft.com/office/drawing/2014/main" id="{B55A6E2F-4E41-4368-8431-6B558E2D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11" name="Object 7">
            <a:extLst>
              <a:ext uri="{FF2B5EF4-FFF2-40B4-BE49-F238E27FC236}">
                <a16:creationId xmlns:a16="http://schemas.microsoft.com/office/drawing/2014/main" id="{F017F356-AF03-4104-984C-1CA696C7D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813" y="2532063"/>
          <a:ext cx="18970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8" name="Equation" r:id="rId3" imgW="1244520" imgH="253800" progId="Equation.DSMT4">
                  <p:embed/>
                </p:oleObj>
              </mc:Choice>
              <mc:Fallback>
                <p:oleObj name="Equation" r:id="rId3" imgW="12445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532063"/>
                        <a:ext cx="1897062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2" name="Rectangle 8">
            <a:extLst>
              <a:ext uri="{FF2B5EF4-FFF2-40B4-BE49-F238E27FC236}">
                <a16:creationId xmlns:a16="http://schemas.microsoft.com/office/drawing/2014/main" id="{E64AA8CF-3ECB-4931-8575-2E93F5595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13" name="Object 9">
            <a:extLst>
              <a:ext uri="{FF2B5EF4-FFF2-40B4-BE49-F238E27FC236}">
                <a16:creationId xmlns:a16="http://schemas.microsoft.com/office/drawing/2014/main" id="{ADC61C7D-769B-45BD-911C-960898D2B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044825"/>
          <a:ext cx="1590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9" name="Equation" r:id="rId5" imgW="1180800" imgH="431640" progId="Equation.DSMT4">
                  <p:embed/>
                </p:oleObj>
              </mc:Choice>
              <mc:Fallback>
                <p:oleObj name="Equation" r:id="rId5" imgW="11808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44825"/>
                        <a:ext cx="15906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4" name="Rectangle 10">
            <a:extLst>
              <a:ext uri="{FF2B5EF4-FFF2-40B4-BE49-F238E27FC236}">
                <a16:creationId xmlns:a16="http://schemas.microsoft.com/office/drawing/2014/main" id="{4E2A5F99-4153-4F09-BDC7-BE39FE43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4715" name="Rectangle 11">
            <a:extLst>
              <a:ext uri="{FF2B5EF4-FFF2-40B4-BE49-F238E27FC236}">
                <a16:creationId xmlns:a16="http://schemas.microsoft.com/office/drawing/2014/main" id="{6FC1EAC2-8B37-4ED6-8394-429C1462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4716" name="Rectangle 12">
            <a:extLst>
              <a:ext uri="{FF2B5EF4-FFF2-40B4-BE49-F238E27FC236}">
                <a16:creationId xmlns:a16="http://schemas.microsoft.com/office/drawing/2014/main" id="{8DE2F3BE-0C86-4DA6-AC88-87A1D718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17" name="Object 13">
            <a:extLst>
              <a:ext uri="{FF2B5EF4-FFF2-40B4-BE49-F238E27FC236}">
                <a16:creationId xmlns:a16="http://schemas.microsoft.com/office/drawing/2014/main" id="{28714992-C2C0-4164-AD5A-88CB4D623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719138"/>
          <a:ext cx="23050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0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719138"/>
                        <a:ext cx="23050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18" name="Object 14">
            <a:extLst>
              <a:ext uri="{FF2B5EF4-FFF2-40B4-BE49-F238E27FC236}">
                <a16:creationId xmlns:a16="http://schemas.microsoft.com/office/drawing/2014/main" id="{2B6BC4B4-14BA-43DC-A75C-C0E70AC3A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484313"/>
          <a:ext cx="34623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1" name="Equation" r:id="rId9" imgW="2565360" imgH="431640" progId="Equation.DSMT4">
                  <p:embed/>
                </p:oleObj>
              </mc:Choice>
              <mc:Fallback>
                <p:oleObj name="Equation" r:id="rId9" imgW="256536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3462338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9" name="Text Box 15">
            <a:extLst>
              <a:ext uri="{FF2B5EF4-FFF2-40B4-BE49-F238E27FC236}">
                <a16:creationId xmlns:a16="http://schemas.microsoft.com/office/drawing/2014/main" id="{7CA60A55-E923-4706-9689-39A9CA85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44303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b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1224720" name="Rectangle 16">
            <a:extLst>
              <a:ext uri="{FF2B5EF4-FFF2-40B4-BE49-F238E27FC236}">
                <a16:creationId xmlns:a16="http://schemas.microsoft.com/office/drawing/2014/main" id="{2A6007F8-377B-4237-A0D8-EC3A8B96D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21" name="Object 17">
            <a:extLst>
              <a:ext uri="{FF2B5EF4-FFF2-40B4-BE49-F238E27FC236}">
                <a16:creationId xmlns:a16="http://schemas.microsoft.com/office/drawing/2014/main" id="{522D5DBC-3A19-4B98-BADC-D2A9787F3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63963"/>
          <a:ext cx="20891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2" name="Equation" r:id="rId11" imgW="1511300" imgH="482600" progId="Equation.DSMT4">
                  <p:embed/>
                </p:oleObj>
              </mc:Choice>
              <mc:Fallback>
                <p:oleObj name="Equation" r:id="rId11" imgW="15113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63963"/>
                        <a:ext cx="20891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22" name="Rectangle 18">
            <a:extLst>
              <a:ext uri="{FF2B5EF4-FFF2-40B4-BE49-F238E27FC236}">
                <a16:creationId xmlns:a16="http://schemas.microsoft.com/office/drawing/2014/main" id="{A835D7CE-DC96-44A3-8862-ADF05E40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23" name="Object 19">
            <a:extLst>
              <a:ext uri="{FF2B5EF4-FFF2-40B4-BE49-F238E27FC236}">
                <a16:creationId xmlns:a16="http://schemas.microsoft.com/office/drawing/2014/main" id="{ACE23BC7-C681-4DA0-B7AE-C2F73A5C2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836988"/>
          <a:ext cx="12239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3" name="Equation" r:id="rId13" imgW="1002865" imgH="393529" progId="Equation.DSMT4">
                  <p:embed/>
                </p:oleObj>
              </mc:Choice>
              <mc:Fallback>
                <p:oleObj name="Equation" r:id="rId13" imgW="1002865" imgH="3935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36988"/>
                        <a:ext cx="122396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24" name="Rectangle 20">
            <a:extLst>
              <a:ext uri="{FF2B5EF4-FFF2-40B4-BE49-F238E27FC236}">
                <a16:creationId xmlns:a16="http://schemas.microsoft.com/office/drawing/2014/main" id="{9F7E7A5A-E054-4692-B40D-3DADD1C98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25" name="Object 21">
            <a:extLst>
              <a:ext uri="{FF2B5EF4-FFF2-40B4-BE49-F238E27FC236}">
                <a16:creationId xmlns:a16="http://schemas.microsoft.com/office/drawing/2014/main" id="{729EB12A-06B1-4185-832C-985096CF1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692525"/>
          <a:ext cx="1670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4" name="Equation" r:id="rId15" imgW="1460160" imgH="685800" progId="Equation.DSMT4">
                  <p:embed/>
                </p:oleObj>
              </mc:Choice>
              <mc:Fallback>
                <p:oleObj name="Equation" r:id="rId15" imgW="1460160" imgH="685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692525"/>
                        <a:ext cx="16700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26" name="Rectangle 22">
            <a:extLst>
              <a:ext uri="{FF2B5EF4-FFF2-40B4-BE49-F238E27FC236}">
                <a16:creationId xmlns:a16="http://schemas.microsoft.com/office/drawing/2014/main" id="{EBA8436D-F955-40B5-B922-259E0BD6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4727" name="Object 23">
            <a:extLst>
              <a:ext uri="{FF2B5EF4-FFF2-40B4-BE49-F238E27FC236}">
                <a16:creationId xmlns:a16="http://schemas.microsoft.com/office/drawing/2014/main" id="{A579495A-75F8-48FC-818C-D5C2A10E3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16488"/>
          <a:ext cx="56165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35" name="Equation" r:id="rId17" imgW="3302000" imgH="431800" progId="Equation.DSMT4">
                  <p:embed/>
                </p:oleObj>
              </mc:Choice>
              <mc:Fallback>
                <p:oleObj name="Equation" r:id="rId17" imgW="33020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16488"/>
                        <a:ext cx="5616575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0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Text Box 2">
            <a:extLst>
              <a:ext uri="{FF2B5EF4-FFF2-40B4-BE49-F238E27FC236}">
                <a16:creationId xmlns:a16="http://schemas.microsoft.com/office/drawing/2014/main" id="{17AAEA9A-6BD0-4F3C-9E03-A619085A8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</a:rPr>
              <a:t>用分离变数法求定解问题</a:t>
            </a:r>
          </a:p>
        </p:txBody>
      </p:sp>
      <p:graphicFrame>
        <p:nvGraphicFramePr>
          <p:cNvPr id="1193987" name="Object 3">
            <a:extLst>
              <a:ext uri="{FF2B5EF4-FFF2-40B4-BE49-F238E27FC236}">
                <a16:creationId xmlns:a16="http://schemas.microsoft.com/office/drawing/2014/main" id="{196B84AF-4202-4ACE-9C3A-72B70C692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104775"/>
          <a:ext cx="25511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2" name="Equation" r:id="rId3" imgW="1574640" imgH="736560" progId="Equation.DSMT4">
                  <p:embed/>
                </p:oleObj>
              </mc:Choice>
              <mc:Fallback>
                <p:oleObj name="Equation" r:id="rId3" imgW="157464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04775"/>
                        <a:ext cx="255111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3988" name="Text Box 4">
            <a:extLst>
              <a:ext uri="{FF2B5EF4-FFF2-40B4-BE49-F238E27FC236}">
                <a16:creationId xmlns:a16="http://schemas.microsoft.com/office/drawing/2014/main" id="{0CE1AB47-B366-4E28-AC24-0BC24865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863" y="115888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1193989" name="Text Box 5">
            <a:extLst>
              <a:ext uri="{FF2B5EF4-FFF2-40B4-BE49-F238E27FC236}">
                <a16:creationId xmlns:a16="http://schemas.microsoft.com/office/drawing/2014/main" id="{3F5CF2C2-9733-43BC-A690-3A5E0D6C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454025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193990" name="Text Box 6">
            <a:extLst>
              <a:ext uri="{FF2B5EF4-FFF2-40B4-BE49-F238E27FC236}">
                <a16:creationId xmlns:a16="http://schemas.microsoft.com/office/drawing/2014/main" id="{3C92B9BD-088C-4BF8-8720-02AF925D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83661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000" b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1193991" name="Text Box 7">
            <a:extLst>
              <a:ext uri="{FF2B5EF4-FFF2-40B4-BE49-F238E27FC236}">
                <a16:creationId xmlns:a16="http://schemas.microsoft.com/office/drawing/2014/main" id="{F59C9818-B60A-4CB5-9406-E722F4423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14224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先以分离变数形式的试探解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93992" name="Text Box 8">
            <a:extLst>
              <a:ext uri="{FF2B5EF4-FFF2-40B4-BE49-F238E27FC236}">
                <a16:creationId xmlns:a16="http://schemas.microsoft.com/office/drawing/2014/main" id="{1BD8C0BC-C857-4DE6-A500-BA1BCD95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41287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93993" name="Text Box 9">
            <a:extLst>
              <a:ext uri="{FF2B5EF4-FFF2-40B4-BE49-F238E27FC236}">
                <a16:creationId xmlns:a16="http://schemas.microsoft.com/office/drawing/2014/main" id="{DC42144B-406F-4BAD-BAAD-08C7DCF2E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2489200"/>
            <a:ext cx="5748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代入泛定方程</a:t>
            </a:r>
            <a:r>
              <a:rPr lang="en-US" altLang="zh-CN" sz="2800">
                <a:ea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和边界条件</a:t>
            </a:r>
            <a:r>
              <a:rPr lang="en-US" altLang="zh-CN" sz="2800">
                <a:ea typeface="宋体" panose="02010600030101010101" pitchFamily="2" charset="-122"/>
              </a:rPr>
              <a:t>(2)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，得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93994" name="Object 10">
            <a:extLst>
              <a:ext uri="{FF2B5EF4-FFF2-40B4-BE49-F238E27FC236}">
                <a16:creationId xmlns:a16="http://schemas.microsoft.com/office/drawing/2014/main" id="{7684FCA2-5AEC-4DEC-81D3-56D5A2CE7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6338" y="1955800"/>
          <a:ext cx="2819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3" r:id="rId5" imgW="1143000" imgH="203200" progId="Equation.DSMT4">
                  <p:embed/>
                </p:oleObj>
              </mc:Choice>
              <mc:Fallback>
                <p:oleObj r:id="rId5" imgW="11430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1955800"/>
                        <a:ext cx="28194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95" name="Object 11">
            <a:extLst>
              <a:ext uri="{FF2B5EF4-FFF2-40B4-BE49-F238E27FC236}">
                <a16:creationId xmlns:a16="http://schemas.microsoft.com/office/drawing/2014/main" id="{25632735-9975-482E-BB82-B9A237D52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3098800"/>
          <a:ext cx="23987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4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3098800"/>
                        <a:ext cx="2398712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96" name="Object 12">
            <a:extLst>
              <a:ext uri="{FF2B5EF4-FFF2-40B4-BE49-F238E27FC236}">
                <a16:creationId xmlns:a16="http://schemas.microsoft.com/office/drawing/2014/main" id="{02ADA588-63BD-4DC3-9A0F-47C982348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3708400"/>
          <a:ext cx="1320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5" name="Equation" r:id="rId9" imgW="660240" imgH="393480" progId="Equation.DSMT4">
                  <p:embed/>
                </p:oleObj>
              </mc:Choice>
              <mc:Fallback>
                <p:oleObj name="Equation" r:id="rId9" imgW="66024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708400"/>
                        <a:ext cx="1320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97" name="Object 13">
            <a:extLst>
              <a:ext uri="{FF2B5EF4-FFF2-40B4-BE49-F238E27FC236}">
                <a16:creationId xmlns:a16="http://schemas.microsoft.com/office/drawing/2014/main" id="{2A045C23-2C6A-4BE7-85EA-4458AE5BB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1738" y="3860800"/>
          <a:ext cx="9667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6" name="Equation" r:id="rId11" imgW="342720" imgH="177480" progId="Equation.DSMT4">
                  <p:embed/>
                </p:oleObj>
              </mc:Choice>
              <mc:Fallback>
                <p:oleObj name="Equation" r:id="rId11" imgW="34272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860800"/>
                        <a:ext cx="96678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98" name="Object 14">
            <a:extLst>
              <a:ext uri="{FF2B5EF4-FFF2-40B4-BE49-F238E27FC236}">
                <a16:creationId xmlns:a16="http://schemas.microsoft.com/office/drawing/2014/main" id="{B3F85D4A-6BFE-4CC6-96A9-562733AC5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775200"/>
          <a:ext cx="1905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7" r:id="rId13" imgW="812447" imgH="177723" progId="Equation.DSMT4">
                  <p:embed/>
                </p:oleObj>
              </mc:Choice>
              <mc:Fallback>
                <p:oleObj r:id="rId13" imgW="812447" imgH="17772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775200"/>
                        <a:ext cx="1905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99" name="Object 15">
            <a:extLst>
              <a:ext uri="{FF2B5EF4-FFF2-40B4-BE49-F238E27FC236}">
                <a16:creationId xmlns:a16="http://schemas.microsoft.com/office/drawing/2014/main" id="{D289341E-EB91-49D1-9ABA-491EB79FA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775200"/>
          <a:ext cx="19716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8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75200"/>
                        <a:ext cx="19716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4000" name="Object 16">
            <a:extLst>
              <a:ext uri="{FF2B5EF4-FFF2-40B4-BE49-F238E27FC236}">
                <a16:creationId xmlns:a16="http://schemas.microsoft.com/office/drawing/2014/main" id="{B2E61233-ED8E-4CF8-B3ED-46220E8F7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6825" y="5637213"/>
          <a:ext cx="1422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09" name="Equation" r:id="rId17" imgW="952200" imgH="457200" progId="Equation.DSMT4">
                  <p:embed/>
                </p:oleObj>
              </mc:Choice>
              <mc:Fallback>
                <p:oleObj name="Equation" r:id="rId17" imgW="9522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5637213"/>
                        <a:ext cx="1422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4001" name="Object 17">
            <a:extLst>
              <a:ext uri="{FF2B5EF4-FFF2-40B4-BE49-F238E27FC236}">
                <a16:creationId xmlns:a16="http://schemas.microsoft.com/office/drawing/2014/main" id="{E080AD9F-B8CF-43FE-B50D-16C3AEF80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5637213"/>
          <a:ext cx="14192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010" name="Equation" r:id="rId19" imgW="876240" imgH="457200" progId="Equation.DSMT4">
                  <p:embed/>
                </p:oleObj>
              </mc:Choice>
              <mc:Fallback>
                <p:oleObj name="Equation" r:id="rId19" imgW="87624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5637213"/>
                        <a:ext cx="14192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9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9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91" grpId="0" autoUpdateAnimBg="0"/>
      <p:bldP spid="1193992" grpId="0" autoUpdateAnimBg="0"/>
      <p:bldP spid="119399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5010" name="Object 2">
            <a:extLst>
              <a:ext uri="{FF2B5EF4-FFF2-40B4-BE49-F238E27FC236}">
                <a16:creationId xmlns:a16="http://schemas.microsoft.com/office/drawing/2014/main" id="{FAB1DA58-8CBA-4BDE-B097-6FE60FCF3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1112838"/>
          <a:ext cx="13668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36" name="Equation" r:id="rId3" imgW="1015920" imgH="571320" progId="Equation.DSMT4">
                  <p:embed/>
                </p:oleObj>
              </mc:Choice>
              <mc:Fallback>
                <p:oleObj name="Equation" r:id="rId3" imgW="1015920" imgH="571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1112838"/>
                        <a:ext cx="136683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11" name="Object 3">
            <a:extLst>
              <a:ext uri="{FF2B5EF4-FFF2-40B4-BE49-F238E27FC236}">
                <a16:creationId xmlns:a16="http://schemas.microsoft.com/office/drawing/2014/main" id="{3491EFEC-A604-47C3-AD4E-D7E614DE2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1409700"/>
          <a:ext cx="1870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37" name="Equation" r:id="rId5" imgW="990360" imgH="203040" progId="Equation.DSMT4">
                  <p:embed/>
                </p:oleObj>
              </mc:Choice>
              <mc:Fallback>
                <p:oleObj name="Equation" r:id="rId5" imgW="9903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409700"/>
                        <a:ext cx="18700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12" name="Object 4">
            <a:extLst>
              <a:ext uri="{FF2B5EF4-FFF2-40B4-BE49-F238E27FC236}">
                <a16:creationId xmlns:a16="http://schemas.microsoft.com/office/drawing/2014/main" id="{01B9E92D-351E-4C9F-920E-497D6E009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6475" y="1825625"/>
          <a:ext cx="2303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38" name="Equation" r:id="rId7" imgW="1549080" imgH="571320" progId="Equation.DSMT4">
                  <p:embed/>
                </p:oleObj>
              </mc:Choice>
              <mc:Fallback>
                <p:oleObj name="Equation" r:id="rId7" imgW="154908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1825625"/>
                        <a:ext cx="23034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13" name="Object 5">
            <a:extLst>
              <a:ext uri="{FF2B5EF4-FFF2-40B4-BE49-F238E27FC236}">
                <a16:creationId xmlns:a16="http://schemas.microsoft.com/office/drawing/2014/main" id="{385712E7-9F2B-4F7C-86C5-BC514202B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115888"/>
          <a:ext cx="2828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39" name="Equation" r:id="rId9" imgW="1434960" imgH="507960" progId="Equation.DSMT4">
                  <p:embed/>
                </p:oleObj>
              </mc:Choice>
              <mc:Fallback>
                <p:oleObj name="Equation" r:id="rId9" imgW="14349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15888"/>
                        <a:ext cx="2828925" cy="10033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5014" name="Text Box 6">
            <a:extLst>
              <a:ext uri="{FF2B5EF4-FFF2-40B4-BE49-F238E27FC236}">
                <a16:creationId xmlns:a16="http://schemas.microsoft.com/office/drawing/2014/main" id="{8BFFB99E-1917-4A79-9FD0-A1AF1FC7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33375"/>
            <a:ext cx="294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66"/>
                </a:solidFill>
                <a:ea typeface="楷体_GB2312" pitchFamily="49" charset="-122"/>
              </a:rPr>
              <a:t>——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本征值问题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95015" name="Text Box 7">
            <a:extLst>
              <a:ext uri="{FF2B5EF4-FFF2-40B4-BE49-F238E27FC236}">
                <a16:creationId xmlns:a16="http://schemas.microsoft.com/office/drawing/2014/main" id="{7C5520BD-8877-4C64-B821-45EC7FF8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258888"/>
            <a:ext cx="181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本征值：</a:t>
            </a:r>
          </a:p>
        </p:txBody>
      </p:sp>
      <p:sp>
        <p:nvSpPr>
          <p:cNvPr id="1195016" name="Text Box 8">
            <a:extLst>
              <a:ext uri="{FF2B5EF4-FFF2-40B4-BE49-F238E27FC236}">
                <a16:creationId xmlns:a16="http://schemas.microsoft.com/office/drawing/2014/main" id="{8ACA2E6E-9DAD-4019-AB20-2794E4959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0320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本征函数：</a:t>
            </a:r>
          </a:p>
        </p:txBody>
      </p:sp>
      <p:sp>
        <p:nvSpPr>
          <p:cNvPr id="1195017" name="Rectangle 9">
            <a:extLst>
              <a:ext uri="{FF2B5EF4-FFF2-40B4-BE49-F238E27FC236}">
                <a16:creationId xmlns:a16="http://schemas.microsoft.com/office/drawing/2014/main" id="{90CDF230-5398-4D69-A7DD-DC3229F9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18" name="Rectangle 10">
            <a:extLst>
              <a:ext uri="{FF2B5EF4-FFF2-40B4-BE49-F238E27FC236}">
                <a16:creationId xmlns:a16="http://schemas.microsoft.com/office/drawing/2014/main" id="{45C138D1-93FF-4CEC-9335-877AACCDB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19" name="Rectangle 11">
            <a:extLst>
              <a:ext uri="{FF2B5EF4-FFF2-40B4-BE49-F238E27FC236}">
                <a16:creationId xmlns:a16="http://schemas.microsoft.com/office/drawing/2014/main" id="{8D81E894-6DD0-4C3D-80D5-4E603EC67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20" name="Rectangle 12">
            <a:extLst>
              <a:ext uri="{FF2B5EF4-FFF2-40B4-BE49-F238E27FC236}">
                <a16:creationId xmlns:a16="http://schemas.microsoft.com/office/drawing/2014/main" id="{7E9D181A-0790-45C2-8E6F-A43846C27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21" name="Rectangle 13">
            <a:extLst>
              <a:ext uri="{FF2B5EF4-FFF2-40B4-BE49-F238E27FC236}">
                <a16:creationId xmlns:a16="http://schemas.microsoft.com/office/drawing/2014/main" id="{12630762-DA42-4CB2-BE6E-CE9EC3EB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22" name="Rectangle 14">
            <a:extLst>
              <a:ext uri="{FF2B5EF4-FFF2-40B4-BE49-F238E27FC236}">
                <a16:creationId xmlns:a16="http://schemas.microsoft.com/office/drawing/2014/main" id="{C3012FC0-18FB-473B-9181-A969FD17F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5023" name="Rectangle 15">
            <a:extLst>
              <a:ext uri="{FF2B5EF4-FFF2-40B4-BE49-F238E27FC236}">
                <a16:creationId xmlns:a16="http://schemas.microsoft.com/office/drawing/2014/main" id="{68D70A10-7C8B-4F69-8CA7-3106CD189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5024" name="Object 16">
            <a:extLst>
              <a:ext uri="{FF2B5EF4-FFF2-40B4-BE49-F238E27FC236}">
                <a16:creationId xmlns:a16="http://schemas.microsoft.com/office/drawing/2014/main" id="{AF0EDD72-E151-4F81-8135-BBB8CFADD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2684463"/>
          <a:ext cx="26257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0" name="Equation" r:id="rId11" imgW="1841400" imgH="571320" progId="Equation.DSMT4">
                  <p:embed/>
                </p:oleObj>
              </mc:Choice>
              <mc:Fallback>
                <p:oleObj name="Equation" r:id="rId11" imgW="1841400" imgH="571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684463"/>
                        <a:ext cx="262572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5025" name="Text Box 17">
            <a:extLst>
              <a:ext uri="{FF2B5EF4-FFF2-40B4-BE49-F238E27FC236}">
                <a16:creationId xmlns:a16="http://schemas.microsoft.com/office/drawing/2014/main" id="{F9B54D41-90A4-4F0A-859D-F9B734D4A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其通解为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95026" name="Object 18">
            <a:extLst>
              <a:ext uri="{FF2B5EF4-FFF2-40B4-BE49-F238E27FC236}">
                <a16:creationId xmlns:a16="http://schemas.microsoft.com/office/drawing/2014/main" id="{82867177-089C-435D-BC7E-24D9F1982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419600"/>
          <a:ext cx="23034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1" r:id="rId13" imgW="1320800" imgH="228600" progId="Equation.DSMT4">
                  <p:embed/>
                </p:oleObj>
              </mc:Choice>
              <mc:Fallback>
                <p:oleObj r:id="rId13" imgW="1320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19600"/>
                        <a:ext cx="23034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5027" name="Text Box 19">
            <a:extLst>
              <a:ext uri="{FF2B5EF4-FFF2-40B4-BE49-F238E27FC236}">
                <a16:creationId xmlns:a16="http://schemas.microsoft.com/office/drawing/2014/main" id="{AA8785D6-0CA0-4B06-AD2A-271DD7B2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48163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相应的本征解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95028" name="Object 20">
            <a:extLst>
              <a:ext uri="{FF2B5EF4-FFF2-40B4-BE49-F238E27FC236}">
                <a16:creationId xmlns:a16="http://schemas.microsoft.com/office/drawing/2014/main" id="{F7B7F98F-6FEB-47AE-A56D-1429A3DC5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420938"/>
          <a:ext cx="19319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2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20938"/>
                        <a:ext cx="1931987" cy="446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29" name="Object 21">
            <a:extLst>
              <a:ext uri="{FF2B5EF4-FFF2-40B4-BE49-F238E27FC236}">
                <a16:creationId xmlns:a16="http://schemas.microsoft.com/office/drawing/2014/main" id="{46FC11E7-D192-41A9-B768-7907F867C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3495675"/>
          <a:ext cx="21066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3" name="Equation" r:id="rId17" imgW="1218960" imgH="457200" progId="Equation.DSMT4">
                  <p:embed/>
                </p:oleObj>
              </mc:Choice>
              <mc:Fallback>
                <p:oleObj name="Equation" r:id="rId17" imgW="121896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495675"/>
                        <a:ext cx="210661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30" name="Object 22">
            <a:extLst>
              <a:ext uri="{FF2B5EF4-FFF2-40B4-BE49-F238E27FC236}">
                <a16:creationId xmlns:a16="http://schemas.microsoft.com/office/drawing/2014/main" id="{13829026-5FA0-4E08-8CDD-75F44A25B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4588" y="4233863"/>
          <a:ext cx="2079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4" name="Equation" r:id="rId19" imgW="1828800" imgH="571320" progId="Equation.DSMT4">
                  <p:embed/>
                </p:oleObj>
              </mc:Choice>
              <mc:Fallback>
                <p:oleObj name="Equation" r:id="rId19" imgW="1828800" imgH="5713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233863"/>
                        <a:ext cx="20796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5031" name="Object 23">
            <a:extLst>
              <a:ext uri="{FF2B5EF4-FFF2-40B4-BE49-F238E27FC236}">
                <a16:creationId xmlns:a16="http://schemas.microsoft.com/office/drawing/2014/main" id="{E177EF46-5D08-4603-A3F7-4ABA444C2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4422775"/>
          <a:ext cx="1654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5" name="Equation" r:id="rId21" imgW="876240" imgH="203040" progId="Equation.DSMT4">
                  <p:embed/>
                </p:oleObj>
              </mc:Choice>
              <mc:Fallback>
                <p:oleObj name="Equation" r:id="rId21" imgW="876240" imgH="2030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422775"/>
                        <a:ext cx="16541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5032" name="Text Box 24">
            <a:extLst>
              <a:ext uri="{FF2B5EF4-FFF2-40B4-BE49-F238E27FC236}">
                <a16:creationId xmlns:a16="http://schemas.microsoft.com/office/drawing/2014/main" id="{51790C20-3E74-4684-894C-A6D872D9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84763"/>
            <a:ext cx="4868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一般解是所有本征解的线性迭加，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95033" name="Object 25">
            <a:extLst>
              <a:ext uri="{FF2B5EF4-FFF2-40B4-BE49-F238E27FC236}">
                <a16:creationId xmlns:a16="http://schemas.microsoft.com/office/drawing/2014/main" id="{928C2EC3-79B2-4B79-8F72-8EC4FF8BD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734050"/>
          <a:ext cx="23050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6" name="Equation" r:id="rId23" imgW="1409400" imgH="431640" progId="Equation.DSMT4">
                  <p:embed/>
                </p:oleObj>
              </mc:Choice>
              <mc:Fallback>
                <p:oleObj name="Equation" r:id="rId23" imgW="140940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4050"/>
                        <a:ext cx="230505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5034" name="Rectangle 26">
            <a:extLst>
              <a:ext uri="{FF2B5EF4-FFF2-40B4-BE49-F238E27FC236}">
                <a16:creationId xmlns:a16="http://schemas.microsoft.com/office/drawing/2014/main" id="{FA66E526-75C2-410B-A031-46175504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95035" name="Object 27">
            <a:extLst>
              <a:ext uri="{FF2B5EF4-FFF2-40B4-BE49-F238E27FC236}">
                <a16:creationId xmlns:a16="http://schemas.microsoft.com/office/drawing/2014/main" id="{495E8A50-A412-4A16-9BEB-6FD0D18B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88000"/>
          <a:ext cx="29591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47" name="Equation" r:id="rId25" imgW="2019240" imgH="596880" progId="Equation.DSMT4">
                  <p:embed/>
                </p:oleObj>
              </mc:Choice>
              <mc:Fallback>
                <p:oleObj name="Equation" r:id="rId25" imgW="2019240" imgH="5968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88000"/>
                        <a:ext cx="29591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9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9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9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4" grpId="0"/>
      <p:bldP spid="1195015" grpId="0"/>
      <p:bldP spid="1195016" grpId="0"/>
      <p:bldP spid="1195025" grpId="0" autoUpdateAnimBg="0"/>
      <p:bldP spid="1195027" grpId="0" autoUpdateAnimBg="0"/>
      <p:bldP spid="119503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Text Box 2">
            <a:extLst>
              <a:ext uri="{FF2B5EF4-FFF2-40B4-BE49-F238E27FC236}">
                <a16:creationId xmlns:a16="http://schemas.microsoft.com/office/drawing/2014/main" id="{25ADC7D3-A695-4FF1-BF5A-86E7CAD6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316038"/>
            <a:ext cx="261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代入初始条件，</a:t>
            </a:r>
          </a:p>
        </p:txBody>
      </p:sp>
      <p:graphicFrame>
        <p:nvGraphicFramePr>
          <p:cNvPr id="1196035" name="Object 3">
            <a:extLst>
              <a:ext uri="{FF2B5EF4-FFF2-40B4-BE49-F238E27FC236}">
                <a16:creationId xmlns:a16="http://schemas.microsoft.com/office/drawing/2014/main" id="{6595BA6F-3F86-4964-8170-A6087784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916113"/>
          <a:ext cx="14906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1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14906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6036" name="Object 4">
            <a:extLst>
              <a:ext uri="{FF2B5EF4-FFF2-40B4-BE49-F238E27FC236}">
                <a16:creationId xmlns:a16="http://schemas.microsoft.com/office/drawing/2014/main" id="{F2C59578-E21D-4C4E-90F5-6C6EF68B2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2687638"/>
          <a:ext cx="33162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2" name="Equation" r:id="rId5" imgW="1638000" imgH="596880" progId="Equation.DSMT4">
                  <p:embed/>
                </p:oleObj>
              </mc:Choice>
              <mc:Fallback>
                <p:oleObj name="Equation" r:id="rId5" imgW="163800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687638"/>
                        <a:ext cx="3316287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6037" name="Object 5">
            <a:extLst>
              <a:ext uri="{FF2B5EF4-FFF2-40B4-BE49-F238E27FC236}">
                <a16:creationId xmlns:a16="http://schemas.microsoft.com/office/drawing/2014/main" id="{BC51D651-CD95-474B-9CA6-9B09EC71E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3886200"/>
          <a:ext cx="32273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3" name="Equation" r:id="rId7" imgW="2019240" imgH="622080" progId="Equation.DSMT4">
                  <p:embed/>
                </p:oleObj>
              </mc:Choice>
              <mc:Fallback>
                <p:oleObj name="Equation" r:id="rId7" imgW="201924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886200"/>
                        <a:ext cx="3227388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6038" name="Text Box 6">
            <a:extLst>
              <a:ext uri="{FF2B5EF4-FFF2-40B4-BE49-F238E27FC236}">
                <a16:creationId xmlns:a16="http://schemas.microsoft.com/office/drawing/2014/main" id="{31D689E8-6B25-4783-9637-2ADEED20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3325"/>
            <a:ext cx="363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所求的定解问题的解为：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96039" name="Object 7">
            <a:extLst>
              <a:ext uri="{FF2B5EF4-FFF2-40B4-BE49-F238E27FC236}">
                <a16:creationId xmlns:a16="http://schemas.microsoft.com/office/drawing/2014/main" id="{E60F89EB-03A7-4CE7-A504-BF3C9AC5A9F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49500" y="274638"/>
          <a:ext cx="34385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4" name="Equation" r:id="rId9" imgW="2539800" imgH="596880" progId="Equation.DSMT4">
                  <p:embed/>
                </p:oleObj>
              </mc:Choice>
              <mc:Fallback>
                <p:oleObj name="Equation" r:id="rId9" imgW="2539800" imgH="596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74638"/>
                        <a:ext cx="34385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6040" name="Object 8">
            <a:extLst>
              <a:ext uri="{FF2B5EF4-FFF2-40B4-BE49-F238E27FC236}">
                <a16:creationId xmlns:a16="http://schemas.microsoft.com/office/drawing/2014/main" id="{1BEB4661-1707-4D55-9251-B8CEF2A1385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95450" y="5654675"/>
          <a:ext cx="46307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045" name="Equation" r:id="rId11" imgW="4012920" imgH="622080" progId="Equation.DSMT4">
                  <p:embed/>
                </p:oleObj>
              </mc:Choice>
              <mc:Fallback>
                <p:oleObj name="Equation" r:id="rId11" imgW="4012920" imgH="622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654675"/>
                        <a:ext cx="46307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4" grpId="0" autoUpdateAnimBg="0"/>
      <p:bldP spid="119603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3090" name="Object 2">
            <a:extLst>
              <a:ext uri="{FF2B5EF4-FFF2-40B4-BE49-F238E27FC236}">
                <a16:creationId xmlns:a16="http://schemas.microsoft.com/office/drawing/2014/main" id="{A5FEA4EC-C01A-4587-9DED-423357FA2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601913"/>
          <a:ext cx="33528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0" name="Equation" r:id="rId3" imgW="1409088" imgH="291973" progId="Equation.DSMT4">
                  <p:embed/>
                </p:oleObj>
              </mc:Choice>
              <mc:Fallback>
                <p:oleObj name="Equation" r:id="rId3" imgW="1409088" imgH="29197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01913"/>
                        <a:ext cx="3352800" cy="7016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1" name="Object 3">
            <a:extLst>
              <a:ext uri="{FF2B5EF4-FFF2-40B4-BE49-F238E27FC236}">
                <a16:creationId xmlns:a16="http://schemas.microsoft.com/office/drawing/2014/main" id="{87B6C613-6DAA-4260-BED9-5BFAC88A0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1175" y="2465388"/>
          <a:ext cx="324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1"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465388"/>
                        <a:ext cx="3244850" cy="914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2" name="Object 4">
            <a:extLst>
              <a:ext uri="{FF2B5EF4-FFF2-40B4-BE49-F238E27FC236}">
                <a16:creationId xmlns:a16="http://schemas.microsoft.com/office/drawing/2014/main" id="{A60F531D-139D-471D-BB29-7E1E3E598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779838"/>
          <a:ext cx="35052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2" r:id="rId7" imgW="1548728" imgH="291973" progId="Equation.DSMT4">
                  <p:embed/>
                </p:oleObj>
              </mc:Choice>
              <mc:Fallback>
                <p:oleObj r:id="rId7" imgW="1548728" imgH="29197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79838"/>
                        <a:ext cx="3505200" cy="66675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3" name="Object 5">
            <a:extLst>
              <a:ext uri="{FF2B5EF4-FFF2-40B4-BE49-F238E27FC236}">
                <a16:creationId xmlns:a16="http://schemas.microsoft.com/office/drawing/2014/main" id="{C9B32659-B8C4-4CFC-A418-4F400C3BC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500438"/>
          <a:ext cx="35226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3" name="Equation" r:id="rId9" imgW="1549080" imgH="431640" progId="Equation.DSMT4">
                  <p:embed/>
                </p:oleObj>
              </mc:Choice>
              <mc:Fallback>
                <p:oleObj name="Equation" r:id="rId9" imgW="15490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3522663" cy="97631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4" name="Object 6">
            <a:extLst>
              <a:ext uri="{FF2B5EF4-FFF2-40B4-BE49-F238E27FC236}">
                <a16:creationId xmlns:a16="http://schemas.microsoft.com/office/drawing/2014/main" id="{6A2E8F15-EF63-4E7D-8649-876733738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83125"/>
          <a:ext cx="33909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4" r:id="rId11" imgW="1473200" imgH="292100" progId="Equation.DSMT4">
                  <p:embed/>
                </p:oleObj>
              </mc:Choice>
              <mc:Fallback>
                <p:oleObj r:id="rId11" imgW="14732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83125"/>
                        <a:ext cx="3390900" cy="6778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5" name="Object 7">
            <a:extLst>
              <a:ext uri="{FF2B5EF4-FFF2-40B4-BE49-F238E27FC236}">
                <a16:creationId xmlns:a16="http://schemas.microsoft.com/office/drawing/2014/main" id="{3B13C55C-F7A8-4E9B-8A08-628B80E39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4521200"/>
          <a:ext cx="33289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5" name="Equation" r:id="rId13" imgW="1866600" imgH="596880" progId="Equation.DSMT4">
                  <p:embed/>
                </p:oleObj>
              </mc:Choice>
              <mc:Fallback>
                <p:oleObj name="Equation" r:id="rId13" imgW="1866600" imgH="596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521200"/>
                        <a:ext cx="3328987" cy="10683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6" name="Object 8">
            <a:extLst>
              <a:ext uri="{FF2B5EF4-FFF2-40B4-BE49-F238E27FC236}">
                <a16:creationId xmlns:a16="http://schemas.microsoft.com/office/drawing/2014/main" id="{43F7B004-66CA-4D59-BBBF-F4A01F0EB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5824538"/>
          <a:ext cx="331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6" r:id="rId15" imgW="1485900" imgH="292100" progId="Equation.DSMT4">
                  <p:embed/>
                </p:oleObj>
              </mc:Choice>
              <mc:Fallback>
                <p:oleObj r:id="rId15" imgW="14859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824538"/>
                        <a:ext cx="3317875" cy="660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097" name="Object 9">
            <a:extLst>
              <a:ext uri="{FF2B5EF4-FFF2-40B4-BE49-F238E27FC236}">
                <a16:creationId xmlns:a16="http://schemas.microsoft.com/office/drawing/2014/main" id="{CF209344-5554-4835-85D3-1BE6128C1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75" y="5675313"/>
          <a:ext cx="3487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07" name="Equation" r:id="rId17" imgW="1892160" imgH="596880" progId="Equation.DSMT4">
                  <p:embed/>
                </p:oleObj>
              </mc:Choice>
              <mc:Fallback>
                <p:oleObj name="Equation" r:id="rId17" imgW="1892160" imgH="596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5675313"/>
                        <a:ext cx="3487738" cy="11049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3098" name="Text Box 10">
            <a:extLst>
              <a:ext uri="{FF2B5EF4-FFF2-40B4-BE49-F238E27FC236}">
                <a16:creationId xmlns:a16="http://schemas.microsoft.com/office/drawing/2014/main" id="{551AB54B-FC55-4F5F-82EC-C0F13A81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12800"/>
            <a:ext cx="81534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傅氏级数法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求定解问题，要注意在不同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齐次边界条件下，所求定解问题的解展开为不同形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9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式的傅里叶级数</a:t>
            </a:r>
            <a:r>
              <a:rPr kumimoji="0" lang="zh-CN" altLang="en-US" sz="2800" b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0" lang="zh-CN" altLang="en-US" sz="2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3099" name="Text Box 11">
            <a:extLst>
              <a:ext uri="{FF2B5EF4-FFF2-40B4-BE49-F238E27FC236}">
                <a16:creationId xmlns:a16="http://schemas.microsoft.com/office/drawing/2014/main" id="{79325013-E4F2-4A7B-904D-8D7BFA165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82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二、傅里叶级数法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1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098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>
            <a:extLst>
              <a:ext uri="{FF2B5EF4-FFF2-40B4-BE49-F238E27FC236}">
                <a16:creationId xmlns:a16="http://schemas.microsoft.com/office/drawing/2014/main" id="{CEA062C8-3CD1-436F-A5ED-31A199966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944563"/>
          </a:xfrm>
          <a:noFill/>
          <a:ln/>
        </p:spPr>
        <p:txBody>
          <a:bodyPr lIns="91440" tIns="45720" rIns="91440" bIns="45720" anchorCtr="1"/>
          <a:lstStyle/>
          <a:p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三、熟练掌握如何把非齐次边界条件齐次化：</a:t>
            </a:r>
            <a:r>
              <a:rPr lang="zh-CN" altLang="en-US" sz="3200"/>
              <a:t> </a:t>
            </a:r>
          </a:p>
        </p:txBody>
      </p:sp>
      <p:grpSp>
        <p:nvGrpSpPr>
          <p:cNvPr id="1119235" name="Group 3">
            <a:extLst>
              <a:ext uri="{FF2B5EF4-FFF2-40B4-BE49-F238E27FC236}">
                <a16:creationId xmlns:a16="http://schemas.microsoft.com/office/drawing/2014/main" id="{384F0BF9-E17B-4476-B5EF-164C20E4FF2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8201025" cy="2043113"/>
            <a:chOff x="288" y="2592"/>
            <a:chExt cx="5166" cy="1287"/>
          </a:xfrm>
        </p:grpSpPr>
        <p:sp>
          <p:nvSpPr>
            <p:cNvPr id="1119236" name="Text Box 4">
              <a:extLst>
                <a:ext uri="{FF2B5EF4-FFF2-40B4-BE49-F238E27FC236}">
                  <a16:creationId xmlns:a16="http://schemas.microsoft.com/office/drawing/2014/main" id="{3BB77415-2A4F-439D-9907-87CE90F4D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92"/>
              <a:ext cx="3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(1)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、若是第一类非齐次边界条件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119237" name="Text Box 5">
              <a:extLst>
                <a:ext uri="{FF2B5EF4-FFF2-40B4-BE49-F238E27FC236}">
                  <a16:creationId xmlns:a16="http://schemas.microsoft.com/office/drawing/2014/main" id="{E3802177-1EA9-4529-923F-DD1361EC1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7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可设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19238" name="Object 6">
              <a:extLst>
                <a:ext uri="{FF2B5EF4-FFF2-40B4-BE49-F238E27FC236}">
                  <a16:creationId xmlns:a16="http://schemas.microsoft.com/office/drawing/2014/main" id="{03F0DB69-6DC1-496A-82A4-0A9C5F1C34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120"/>
            <a:ext cx="187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242" r:id="rId3" imgW="1307532" imgH="203112" progId="Equation.DSMT4">
                    <p:embed/>
                  </p:oleObj>
                </mc:Choice>
                <mc:Fallback>
                  <p:oleObj r:id="rId3" imgW="1307532" imgH="203112" progId="Equation.DSMT4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120"/>
                          <a:ext cx="1872" cy="287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9239" name="Text Box 7">
              <a:extLst>
                <a:ext uri="{FF2B5EF4-FFF2-40B4-BE49-F238E27FC236}">
                  <a16:creationId xmlns:a16="http://schemas.microsoft.com/office/drawing/2014/main" id="{27C975C5-20E2-4662-8556-D64BC5F0B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52"/>
              <a:ext cx="3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可将</a:t>
              </a:r>
              <a:r>
                <a:rPr lang="en-US" altLang="zh-CN" sz="2800" i="1">
                  <a:ea typeface="宋体" panose="02010600030101010101" pitchFamily="2" charset="-122"/>
                </a:rPr>
                <a:t>w</a:t>
              </a:r>
              <a:r>
                <a:rPr lang="en-US" altLang="zh-CN" sz="2800">
                  <a:ea typeface="宋体" panose="02010600030101010101" pitchFamily="2" charset="-122"/>
                </a:rPr>
                <a:t>(</a:t>
              </a:r>
              <a:r>
                <a:rPr lang="en-US" altLang="zh-CN" sz="2800" i="1">
                  <a:ea typeface="宋体" panose="02010600030101010101" pitchFamily="2" charset="-122"/>
                </a:rPr>
                <a:t>x</a:t>
              </a:r>
              <a:r>
                <a:rPr lang="en-US" altLang="zh-CN" sz="2800">
                  <a:ea typeface="宋体" panose="02010600030101010101" pitchFamily="2" charset="-122"/>
                </a:rPr>
                <a:t>,</a:t>
              </a:r>
              <a:r>
                <a:rPr lang="en-US" altLang="zh-CN" sz="2800" i="1"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ea typeface="宋体" panose="02010600030101010101" pitchFamily="2" charset="-122"/>
                </a:rPr>
                <a:t>)</a:t>
              </a: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的边界条件齐次化。</a:t>
              </a: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19240" name="Object 8">
              <a:extLst>
                <a:ext uri="{FF2B5EF4-FFF2-40B4-BE49-F238E27FC236}">
                  <a16:creationId xmlns:a16="http://schemas.microsoft.com/office/drawing/2014/main" id="{A9A2B093-2150-4602-BC94-A3345150B6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5" y="2592"/>
            <a:ext cx="178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243" name="Equation" r:id="rId5" imgW="1562040" imgH="253800" progId="Equation.DSMT4">
                    <p:embed/>
                  </p:oleObj>
                </mc:Choice>
                <mc:Fallback>
                  <p:oleObj name="Equation" r:id="rId5" imgW="1562040" imgH="253800" progId="Equation.DSMT4">
                    <p:embed/>
                    <p:pic>
                      <p:nvPicPr>
                        <p:cNvPr id="0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592"/>
                          <a:ext cx="1789" cy="295"/>
                        </a:xfrm>
                        <a:prstGeom prst="rect">
                          <a:avLst/>
                        </a:prstGeom>
                        <a:solidFill>
                          <a:srgbClr val="FF99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 cmpd="dbl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9241" name="Text Box 9">
            <a:extLst>
              <a:ext uri="{FF2B5EF4-FFF2-40B4-BE49-F238E27FC236}">
                <a16:creationId xmlns:a16="http://schemas.microsoft.com/office/drawing/2014/main" id="{37AF1FED-F678-4CAD-9A0D-39BB27D5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331913"/>
            <a:ext cx="8169275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引入辅助函数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，令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zh-CN" sz="12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满足非齐次边界条件，可将函数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满足的非齐次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边界条件的定解问题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变换为函数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满足的齐次边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2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界条件的定解问题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0258" name="Object 2">
            <a:extLst>
              <a:ext uri="{FF2B5EF4-FFF2-40B4-BE49-F238E27FC236}">
                <a16:creationId xmlns:a16="http://schemas.microsoft.com/office/drawing/2014/main" id="{ADAD5004-3C42-4204-A211-2F69CCAE6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0875" y="552450"/>
          <a:ext cx="3048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70" r:id="rId3" imgW="1675673" imgH="253890" progId="Equation.DSMT4">
                  <p:embed/>
                </p:oleObj>
              </mc:Choice>
              <mc:Fallback>
                <p:oleObj r:id="rId3" imgW="1675673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552450"/>
                        <a:ext cx="3048000" cy="4683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259" name="Text Box 3">
            <a:extLst>
              <a:ext uri="{FF2B5EF4-FFF2-40B4-BE49-F238E27FC236}">
                <a16:creationId xmlns:a16="http://schemas.microsoft.com/office/drawing/2014/main" id="{9EEFFF15-15A8-4BFF-9051-988582629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0492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可设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0260" name="Object 4">
            <a:extLst>
              <a:ext uri="{FF2B5EF4-FFF2-40B4-BE49-F238E27FC236}">
                <a16:creationId xmlns:a16="http://schemas.microsoft.com/office/drawing/2014/main" id="{73FE804D-5A87-4A39-B401-66EBB427E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1343025"/>
          <a:ext cx="3000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71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343025"/>
                        <a:ext cx="3000375" cy="479425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261" name="Text Box 5">
            <a:extLst>
              <a:ext uri="{FF2B5EF4-FFF2-40B4-BE49-F238E27FC236}">
                <a16:creationId xmlns:a16="http://schemas.microsoft.com/office/drawing/2014/main" id="{3BAE97DD-989C-4602-9073-CBEFAD25D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561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可将</a:t>
            </a:r>
            <a:r>
              <a:rPr lang="en-US" altLang="zh-CN" sz="2800" i="1">
                <a:ea typeface="宋体" panose="02010600030101010101" pitchFamily="2" charset="-122"/>
              </a:rPr>
              <a:t>w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i="1">
                <a:ea typeface="宋体" panose="02010600030101010101" pitchFamily="2" charset="-122"/>
              </a:rPr>
              <a:t>t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的边界条件是齐次的，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0262" name="Text Box 6">
            <a:extLst>
              <a:ext uri="{FF2B5EF4-FFF2-40B4-BE49-F238E27FC236}">
                <a16:creationId xmlns:a16="http://schemas.microsoft.com/office/drawing/2014/main" id="{DD9E5D30-6B27-4780-8231-884FAAC0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2927350"/>
            <a:ext cx="6046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(3)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、若是第一、二类非齐次边界条件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0263" name="Object 7">
            <a:extLst>
              <a:ext uri="{FF2B5EF4-FFF2-40B4-BE49-F238E27FC236}">
                <a16:creationId xmlns:a16="http://schemas.microsoft.com/office/drawing/2014/main" id="{B7B8CE08-12EF-448B-93EA-E098246DF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0275" y="3765550"/>
          <a:ext cx="29321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72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765550"/>
                        <a:ext cx="2932113" cy="4683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0264" name="Object 8">
            <a:extLst>
              <a:ext uri="{FF2B5EF4-FFF2-40B4-BE49-F238E27FC236}">
                <a16:creationId xmlns:a16="http://schemas.microsoft.com/office/drawing/2014/main" id="{758EF005-0DCC-48F7-B68E-AC3CDFFF0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5513" y="3748088"/>
          <a:ext cx="29321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73" name="Equation" r:id="rId9" imgW="1612800" imgH="253800" progId="Equation.DSMT4">
                  <p:embed/>
                </p:oleObj>
              </mc:Choice>
              <mc:Fallback>
                <p:oleObj name="Equation" r:id="rId9" imgW="161280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3748088"/>
                        <a:ext cx="2932112" cy="468312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265" name="Text Box 9">
            <a:extLst>
              <a:ext uri="{FF2B5EF4-FFF2-40B4-BE49-F238E27FC236}">
                <a16:creationId xmlns:a16="http://schemas.microsoft.com/office/drawing/2014/main" id="{8AA11D16-5771-4F4D-B8C4-3841199C9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37163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1120266" name="Text Box 10">
            <a:extLst>
              <a:ext uri="{FF2B5EF4-FFF2-40B4-BE49-F238E27FC236}">
                <a16:creationId xmlns:a16="http://schemas.microsoft.com/office/drawing/2014/main" id="{69716D8B-A4B5-4EB1-B571-5E1E8E61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可设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0267" name="Object 11">
            <a:extLst>
              <a:ext uri="{FF2B5EF4-FFF2-40B4-BE49-F238E27FC236}">
                <a16:creationId xmlns:a16="http://schemas.microsoft.com/office/drawing/2014/main" id="{B0C325AF-C23A-4C49-8BC3-E7919AAA8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648200"/>
          <a:ext cx="2971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274" r:id="rId11" imgW="1307532" imgH="203112" progId="Equation.DSMT4">
                  <p:embed/>
                </p:oleObj>
              </mc:Choice>
              <mc:Fallback>
                <p:oleObj r:id="rId11" imgW="1307532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2971800" cy="45561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0268" name="Text Box 12">
            <a:extLst>
              <a:ext uri="{FF2B5EF4-FFF2-40B4-BE49-F238E27FC236}">
                <a16:creationId xmlns:a16="http://schemas.microsoft.com/office/drawing/2014/main" id="{244E143F-4ACE-4DAD-9606-DF56860E8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可将</a:t>
            </a:r>
            <a:r>
              <a:rPr lang="en-US" altLang="zh-CN" sz="2800" i="1">
                <a:ea typeface="宋体" panose="02010600030101010101" pitchFamily="2" charset="-122"/>
              </a:rPr>
              <a:t>w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,</a:t>
            </a:r>
            <a:r>
              <a:rPr lang="en-US" altLang="zh-CN" sz="2800" i="1">
                <a:ea typeface="宋体" panose="02010600030101010101" pitchFamily="2" charset="-122"/>
              </a:rPr>
              <a:t>t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的边界条件齐次化。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0269" name="Text Box 13">
            <a:extLst>
              <a:ext uri="{FF2B5EF4-FFF2-40B4-BE49-F238E27FC236}">
                <a16:creationId xmlns:a16="http://schemas.microsoft.com/office/drawing/2014/main" id="{FD53B0AE-4A24-43DB-A0A2-97CD3A16F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33400"/>
            <a:ext cx="5332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(2)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、若是第二类非齐次边界条件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Text Box 2">
            <a:extLst>
              <a:ext uri="{FF2B5EF4-FFF2-40B4-BE49-F238E27FC236}">
                <a16:creationId xmlns:a16="http://schemas.microsoft.com/office/drawing/2014/main" id="{64804D44-6FF1-4407-B356-C7043232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、求定解问题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5731" name="Text Box 3">
            <a:extLst>
              <a:ext uri="{FF2B5EF4-FFF2-40B4-BE49-F238E27FC236}">
                <a16:creationId xmlns:a16="http://schemas.microsoft.com/office/drawing/2014/main" id="{4E73F1E6-80EF-48F8-B1B3-DBE49C76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9891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1225732" name="Text Box 4">
            <a:extLst>
              <a:ext uri="{FF2B5EF4-FFF2-40B4-BE49-F238E27FC236}">
                <a16:creationId xmlns:a16="http://schemas.microsoft.com/office/drawing/2014/main" id="{5C4F411A-D1EC-48E0-B79A-07688CFB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20367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1225733" name="Object 5">
            <a:extLst>
              <a:ext uri="{FF2B5EF4-FFF2-40B4-BE49-F238E27FC236}">
                <a16:creationId xmlns:a16="http://schemas.microsoft.com/office/drawing/2014/main" id="{CDA998A7-BF67-4C58-B386-C7ABFE0F2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109788"/>
          <a:ext cx="1333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45" name="Equation" r:id="rId3" imgW="622080" imgH="177480" progId="Equation.DSMT4">
                  <p:embed/>
                </p:oleObj>
              </mc:Choice>
              <mc:Fallback>
                <p:oleObj name="Equation" r:id="rId3" imgW="6220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09788"/>
                        <a:ext cx="13335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5734" name="Object 6">
            <a:extLst>
              <a:ext uri="{FF2B5EF4-FFF2-40B4-BE49-F238E27FC236}">
                <a16:creationId xmlns:a16="http://schemas.microsoft.com/office/drawing/2014/main" id="{93ADEB71-CE9E-4E91-A4ED-EE5A01066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989138"/>
          <a:ext cx="2262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46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9138"/>
                        <a:ext cx="22621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5735" name="Group 7">
            <a:extLst>
              <a:ext uri="{FF2B5EF4-FFF2-40B4-BE49-F238E27FC236}">
                <a16:creationId xmlns:a16="http://schemas.microsoft.com/office/drawing/2014/main" id="{46C92C0B-7A2C-4347-9B66-A1EFF83093B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36838"/>
            <a:ext cx="3781425" cy="490537"/>
            <a:chOff x="407" y="2141"/>
            <a:chExt cx="2382" cy="309"/>
          </a:xfrm>
        </p:grpSpPr>
        <p:sp>
          <p:nvSpPr>
            <p:cNvPr id="1225736" name="Text Box 8">
              <a:extLst>
                <a:ext uri="{FF2B5EF4-FFF2-40B4-BE49-F238E27FC236}">
                  <a16:creationId xmlns:a16="http://schemas.microsoft.com/office/drawing/2014/main" id="{173F7432-6AEE-47D2-A3C7-8DF5DAFE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215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b="0">
                  <a:ea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1225737" name="Object 9">
              <a:extLst>
                <a:ext uri="{FF2B5EF4-FFF2-40B4-BE49-F238E27FC236}">
                  <a16:creationId xmlns:a16="http://schemas.microsoft.com/office/drawing/2014/main" id="{F251918E-EB36-4C09-8B4A-A88487A69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205"/>
            <a:ext cx="123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747" name="Equation" r:id="rId7" imgW="1002960" imgH="203040" progId="Equation.DSMT4">
                    <p:embed/>
                  </p:oleObj>
                </mc:Choice>
                <mc:Fallback>
                  <p:oleObj name="Equation" r:id="rId7" imgW="100296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205"/>
                          <a:ext cx="1233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5738" name="Text Box 10">
              <a:extLst>
                <a:ext uri="{FF2B5EF4-FFF2-40B4-BE49-F238E27FC236}">
                  <a16:creationId xmlns:a16="http://schemas.microsoft.com/office/drawing/2014/main" id="{896629E8-CCF1-489C-BC3F-9F447FFB8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4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b="0">
                  <a:ea typeface="宋体" panose="02010600030101010101" pitchFamily="2" charset="-122"/>
                </a:rPr>
                <a:t>代入上式</a:t>
              </a:r>
            </a:p>
          </p:txBody>
        </p:sp>
      </p:grpSp>
      <p:graphicFrame>
        <p:nvGraphicFramePr>
          <p:cNvPr id="1225739" name="Object 11">
            <a:extLst>
              <a:ext uri="{FF2B5EF4-FFF2-40B4-BE49-F238E27FC236}">
                <a16:creationId xmlns:a16="http://schemas.microsoft.com/office/drawing/2014/main" id="{007E6F0C-A38A-49D0-8A89-00B705F01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213100"/>
          <a:ext cx="3041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48" name="Equation" r:id="rId9" imgW="1612800" imgH="457200" progId="Equation.DSMT4">
                  <p:embed/>
                </p:oleObj>
              </mc:Choice>
              <mc:Fallback>
                <p:oleObj name="Equation" r:id="rId9" imgW="16128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13100"/>
                        <a:ext cx="30416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5740" name="Object 12">
            <a:extLst>
              <a:ext uri="{FF2B5EF4-FFF2-40B4-BE49-F238E27FC236}">
                <a16:creationId xmlns:a16="http://schemas.microsoft.com/office/drawing/2014/main" id="{C306680B-ABE6-4A25-8A45-023ED39D6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149725"/>
          <a:ext cx="952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49" name="Equation" r:id="rId11" imgW="507960" imgH="228600" progId="Equation.DSMT4">
                  <p:embed/>
                </p:oleObj>
              </mc:Choice>
              <mc:Fallback>
                <p:oleObj name="Equation" r:id="rId11" imgW="5079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952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5741" name="Rectangle 13">
            <a:extLst>
              <a:ext uri="{FF2B5EF4-FFF2-40B4-BE49-F238E27FC236}">
                <a16:creationId xmlns:a16="http://schemas.microsoft.com/office/drawing/2014/main" id="{62D37231-263D-4655-ADFA-62455CAA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5742" name="Object 14">
            <a:extLst>
              <a:ext uri="{FF2B5EF4-FFF2-40B4-BE49-F238E27FC236}">
                <a16:creationId xmlns:a16="http://schemas.microsoft.com/office/drawing/2014/main" id="{89234357-67E9-43D8-8E6D-D96FC4661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4625"/>
          <a:ext cx="395922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50" name="Equation" r:id="rId13" imgW="2184400" imgH="965200" progId="Equation.DSMT4">
                  <p:embed/>
                </p:oleObj>
              </mc:Choice>
              <mc:Fallback>
                <p:oleObj name="Equation" r:id="rId13" imgW="2184400" imgH="965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4625"/>
                        <a:ext cx="3959225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5743" name="Rectangle 15">
            <a:extLst>
              <a:ext uri="{FF2B5EF4-FFF2-40B4-BE49-F238E27FC236}">
                <a16:creationId xmlns:a16="http://schemas.microsoft.com/office/drawing/2014/main" id="{6B9C1C56-B2C7-4FDC-A775-DFD943BA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5744" name="Object 16">
            <a:extLst>
              <a:ext uri="{FF2B5EF4-FFF2-40B4-BE49-F238E27FC236}">
                <a16:creationId xmlns:a16="http://schemas.microsoft.com/office/drawing/2014/main" id="{241A148A-C2EC-4142-9A9B-51BBECF29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08525"/>
          <a:ext cx="2447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751" name="Equation" r:id="rId15" imgW="1257300" imgH="965200" progId="Equation.DSMT4">
                  <p:embed/>
                </p:oleObj>
              </mc:Choice>
              <mc:Fallback>
                <p:oleObj name="Equation" r:id="rId15" imgW="1257300" imgH="965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08525"/>
                        <a:ext cx="24479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2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2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5731" grpId="0" autoUpdateAnimBg="0"/>
      <p:bldP spid="122573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Text Box 2">
            <a:extLst>
              <a:ext uri="{FF2B5EF4-FFF2-40B4-BE49-F238E27FC236}">
                <a16:creationId xmlns:a16="http://schemas.microsoft.com/office/drawing/2014/main" id="{10A24A8B-D3FF-412A-89AB-B98EB29E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133600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由于边界条件是第一类齐次边界条件，所以设</a:t>
            </a:r>
          </a:p>
        </p:txBody>
      </p:sp>
      <p:graphicFrame>
        <p:nvGraphicFramePr>
          <p:cNvPr id="1226755" name="Object 3">
            <a:extLst>
              <a:ext uri="{FF2B5EF4-FFF2-40B4-BE49-F238E27FC236}">
                <a16:creationId xmlns:a16="http://schemas.microsoft.com/office/drawing/2014/main" id="{9C94E331-5DEF-461D-A505-85B12958C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2492375"/>
          <a:ext cx="23399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2" name="Equation" r:id="rId3" imgW="1282680" imgH="431640" progId="Equation.DSMT4">
                  <p:embed/>
                </p:oleObj>
              </mc:Choice>
              <mc:Fallback>
                <p:oleObj name="Equation" r:id="rId3" imgW="12826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492375"/>
                        <a:ext cx="23399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6" name="Text Box 4">
            <a:extLst>
              <a:ext uri="{FF2B5EF4-FFF2-40B4-BE49-F238E27FC236}">
                <a16:creationId xmlns:a16="http://schemas.microsoft.com/office/drawing/2014/main" id="{F72AC446-840A-42D5-8C7F-EF196ABD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131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代入泛定方程，得</a:t>
            </a:r>
          </a:p>
        </p:txBody>
      </p:sp>
      <p:graphicFrame>
        <p:nvGraphicFramePr>
          <p:cNvPr id="1226757" name="Object 5">
            <a:extLst>
              <a:ext uri="{FF2B5EF4-FFF2-40B4-BE49-F238E27FC236}">
                <a16:creationId xmlns:a16="http://schemas.microsoft.com/office/drawing/2014/main" id="{3760E1A6-779E-4772-9B87-DE3730D95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437063"/>
          <a:ext cx="2286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3" name="Equation" r:id="rId5" imgW="1219200" imgH="419100" progId="Equation.DSMT4">
                  <p:embed/>
                </p:oleObj>
              </mc:Choice>
              <mc:Fallback>
                <p:oleObj name="Equation" r:id="rId5" imgW="1219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22860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8" name="Object 6">
            <a:extLst>
              <a:ext uri="{FF2B5EF4-FFF2-40B4-BE49-F238E27FC236}">
                <a16:creationId xmlns:a16="http://schemas.microsoft.com/office/drawing/2014/main" id="{9BB29701-D927-4ED7-AFDE-55FFBA9A4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300663"/>
          <a:ext cx="35194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4"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300663"/>
                        <a:ext cx="3519488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59" name="Object 7">
            <a:extLst>
              <a:ext uri="{FF2B5EF4-FFF2-40B4-BE49-F238E27FC236}">
                <a16:creationId xmlns:a16="http://schemas.microsoft.com/office/drawing/2014/main" id="{7A694EEE-11A4-4247-877D-6A063EABA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6021388"/>
          <a:ext cx="6070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5" name="Equation" r:id="rId9" imgW="3111480" imgH="431640" progId="Equation.DSMT4">
                  <p:embed/>
                </p:oleObj>
              </mc:Choice>
              <mc:Fallback>
                <p:oleObj name="Equation" r:id="rId9" imgW="311148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6021388"/>
                        <a:ext cx="60706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60" name="Object 8">
            <a:extLst>
              <a:ext uri="{FF2B5EF4-FFF2-40B4-BE49-F238E27FC236}">
                <a16:creationId xmlns:a16="http://schemas.microsoft.com/office/drawing/2014/main" id="{B330B180-98AC-4EED-A43F-9A1355C8F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644900"/>
          <a:ext cx="37671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6" name="Equation" r:id="rId11" imgW="1930320" imgH="444240" progId="Equation.DSMT4">
                  <p:embed/>
                </p:oleObj>
              </mc:Choice>
              <mc:Fallback>
                <p:oleObj name="Equation" r:id="rId11" imgW="193032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644900"/>
                        <a:ext cx="3767137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61" name="Object 9">
            <a:extLst>
              <a:ext uri="{FF2B5EF4-FFF2-40B4-BE49-F238E27FC236}">
                <a16:creationId xmlns:a16="http://schemas.microsoft.com/office/drawing/2014/main" id="{16E38175-2872-422A-939A-EC1FDBC14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88913"/>
          <a:ext cx="24479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767" name="Equation" r:id="rId13" imgW="1257120" imgH="965160" progId="Equation.DSMT4">
                  <p:embed/>
                </p:oleObj>
              </mc:Choice>
              <mc:Fallback>
                <p:oleObj name="Equation" r:id="rId13" imgW="1257120" imgH="965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8913"/>
                        <a:ext cx="24479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4" grpId="0" autoUpdateAnimBg="0"/>
      <p:bldP spid="12267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>
            <a:extLst>
              <a:ext uri="{FF2B5EF4-FFF2-40B4-BE49-F238E27FC236}">
                <a16:creationId xmlns:a16="http://schemas.microsoft.com/office/drawing/2014/main" id="{75EA5D73-F1D9-4AD2-A9D4-46FF4AF61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0688" y="228600"/>
            <a:ext cx="4227512" cy="685800"/>
          </a:xfrm>
          <a:noFill/>
          <a:ln/>
        </p:spPr>
        <p:txBody>
          <a:bodyPr anchorCtr="1"/>
          <a:lstStyle/>
          <a:p>
            <a:r>
              <a:rPr lang="zh-CN" altLang="en-US" sz="2800" b="1">
                <a:solidFill>
                  <a:srgbClr val="0000FF"/>
                </a:solidFill>
              </a:rPr>
              <a:t>二、六种初等复变函数</a:t>
            </a:r>
            <a:r>
              <a:rPr lang="zh-CN" altLang="en-US" sz="2800" b="1">
                <a:solidFill>
                  <a:schemeClr val="tx1"/>
                </a:solidFill>
              </a:rPr>
              <a:t>：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AB8C9A56-40C0-4756-9E4D-64F2931D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106680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幂函数</a:t>
            </a:r>
          </a:p>
        </p:txBody>
      </p:sp>
      <p:graphicFrame>
        <p:nvGraphicFramePr>
          <p:cNvPr id="1157124" name="Object 4">
            <a:extLst>
              <a:ext uri="{FF2B5EF4-FFF2-40B4-BE49-F238E27FC236}">
                <a16:creationId xmlns:a16="http://schemas.microsoft.com/office/drawing/2014/main" id="{FD4E6570-6978-4976-82C4-92F08D818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066800"/>
          <a:ext cx="14033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34" name="Equation" r:id="rId3" imgW="444307" imgH="203112" progId="Equation.DSMT4">
                  <p:embed/>
                </p:oleObj>
              </mc:Choice>
              <mc:Fallback>
                <p:oleObj name="Equation" r:id="rId3" imgW="44430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14033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25" name="Group 5">
            <a:extLst>
              <a:ext uri="{FF2B5EF4-FFF2-40B4-BE49-F238E27FC236}">
                <a16:creationId xmlns:a16="http://schemas.microsoft.com/office/drawing/2014/main" id="{0613C68B-03B3-4BC3-89EA-7C2FB15100D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73238"/>
            <a:ext cx="3178175" cy="1336675"/>
            <a:chOff x="288" y="1117"/>
            <a:chExt cx="2002" cy="842"/>
          </a:xfrm>
        </p:grpSpPr>
        <p:sp>
          <p:nvSpPr>
            <p:cNvPr id="1157126" name="Text Box 6">
              <a:extLst>
                <a:ext uri="{FF2B5EF4-FFF2-40B4-BE49-F238E27FC236}">
                  <a16:creationId xmlns:a16="http://schemas.microsoft.com/office/drawing/2014/main" id="{09305A00-D57A-436D-8A94-523E69DC7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00"/>
              <a:ext cx="1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宋体" panose="02010600030101010101" pitchFamily="2" charset="-122"/>
                </a:rPr>
                <a:t>2 </a:t>
              </a:r>
              <a:r>
                <a:rPr lang="en-US" altLang="zh-CN">
                  <a:ea typeface="宋体" panose="02010600030101010101" pitchFamily="2" charset="-122"/>
                </a:rPr>
                <a:t>.</a:t>
              </a:r>
              <a:r>
                <a:rPr lang="zh-CN" altLang="en-US" sz="2800">
                  <a:ea typeface="宋体" panose="02010600030101010101" pitchFamily="2" charset="-122"/>
                </a:rPr>
                <a:t>指数函数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57127" name="Object 7">
              <a:extLst>
                <a:ext uri="{FF2B5EF4-FFF2-40B4-BE49-F238E27FC236}">
                  <a16:creationId xmlns:a16="http://schemas.microsoft.com/office/drawing/2014/main" id="{B04501BD-D27A-4D28-B7EF-6BCD13204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1117"/>
            <a:ext cx="81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35" name="Equation" r:id="rId5" imgW="431613" imgH="203112" progId="Equation.DSMT4">
                    <p:embed/>
                  </p:oleObj>
                </mc:Choice>
                <mc:Fallback>
                  <p:oleObj name="Equation" r:id="rId5" imgW="431613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117"/>
                          <a:ext cx="816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128" name="Text Box 8">
              <a:extLst>
                <a:ext uri="{FF2B5EF4-FFF2-40B4-BE49-F238E27FC236}">
                  <a16:creationId xmlns:a16="http://schemas.microsoft.com/office/drawing/2014/main" id="{021229F3-40AA-4090-919A-6D1FFFCDC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32"/>
              <a:ext cx="1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周期为</a:t>
              </a:r>
              <a:r>
                <a:rPr kumimoji="0" lang="en-US" altLang="zh-CN" sz="280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i="1">
                  <a:solidFill>
                    <a:srgbClr val="FF0000"/>
                  </a:solidFill>
                  <a:ea typeface="宋体" panose="02010600030101010101" pitchFamily="2" charset="-122"/>
                </a:rPr>
                <a:t></a:t>
              </a:r>
              <a:r>
                <a:rPr kumimoji="0" lang="en-US" altLang="zh-CN" sz="2800" i="1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0" lang="zh-CN" altLang="en-US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1157129" name="Group 9">
            <a:extLst>
              <a:ext uri="{FF2B5EF4-FFF2-40B4-BE49-F238E27FC236}">
                <a16:creationId xmlns:a16="http://schemas.microsoft.com/office/drawing/2014/main" id="{214D34C8-5AD8-4A85-B5B1-FDF934E018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5599113" cy="2424113"/>
            <a:chOff x="288" y="2016"/>
            <a:chExt cx="3527" cy="1527"/>
          </a:xfrm>
        </p:grpSpPr>
        <p:sp>
          <p:nvSpPr>
            <p:cNvPr id="1157130" name="Rectangle 10">
              <a:extLst>
                <a:ext uri="{FF2B5EF4-FFF2-40B4-BE49-F238E27FC236}">
                  <a16:creationId xmlns:a16="http://schemas.microsoft.com/office/drawing/2014/main" id="{959C6490-5735-4840-8A4E-A57B5CF9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148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>
              <a:lvl1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仿宋_GB2312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>
                  <a:solidFill>
                    <a:srgbClr val="080800"/>
                  </a:solidFill>
                  <a:latin typeface="宋体" panose="02010600030101010101" pitchFamily="2" charset="-122"/>
                </a:rPr>
                <a:t>3. </a:t>
              </a:r>
              <a:r>
                <a:rPr lang="zh-CN" altLang="en-US" sz="2800">
                  <a:solidFill>
                    <a:srgbClr val="080800"/>
                  </a:solidFill>
                  <a:latin typeface="宋体" panose="02010600030101010101" pitchFamily="2" charset="-122"/>
                </a:rPr>
                <a:t>三角函数</a:t>
              </a:r>
            </a:p>
          </p:txBody>
        </p:sp>
        <p:graphicFrame>
          <p:nvGraphicFramePr>
            <p:cNvPr id="1157131" name="Object 11">
              <a:extLst>
                <a:ext uri="{FF2B5EF4-FFF2-40B4-BE49-F238E27FC236}">
                  <a16:creationId xmlns:a16="http://schemas.microsoft.com/office/drawing/2014/main" id="{507BE920-AC09-411A-8675-F48D7FB22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544"/>
            <a:ext cx="1372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36" name="Equation" r:id="rId7" imgW="1054080" imgH="419040" progId="Equation.DSMT4">
                    <p:embed/>
                  </p:oleObj>
                </mc:Choice>
                <mc:Fallback>
                  <p:oleObj name="Equation" r:id="rId7" imgW="1054080" imgH="419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44"/>
                          <a:ext cx="1372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132" name="Object 12">
              <a:extLst>
                <a:ext uri="{FF2B5EF4-FFF2-40B4-BE49-F238E27FC236}">
                  <a16:creationId xmlns:a16="http://schemas.microsoft.com/office/drawing/2014/main" id="{5131F043-0E80-464B-9DF1-58F62D55A0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544"/>
            <a:ext cx="1607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37" name="Equation" r:id="rId9" imgW="1028520" imgH="419040" progId="Equation.DSMT4">
                    <p:embed/>
                  </p:oleObj>
                </mc:Choice>
                <mc:Fallback>
                  <p:oleObj name="Equation" r:id="rId9" imgW="1028520" imgH="419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544"/>
                          <a:ext cx="1607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133" name="Text Box 13">
              <a:extLst>
                <a:ext uri="{FF2B5EF4-FFF2-40B4-BE49-F238E27FC236}">
                  <a16:creationId xmlns:a16="http://schemas.microsoft.com/office/drawing/2014/main" id="{20CF7355-5074-470D-99DF-9EBD2DDFE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16"/>
              <a:ext cx="1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周期为</a:t>
              </a:r>
              <a:r>
                <a:rPr kumimoji="0" lang="en-US" altLang="zh-CN" sz="280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i="1">
                  <a:solidFill>
                    <a:srgbClr val="FF0000"/>
                  </a:solidFill>
                  <a:ea typeface="宋体" panose="02010600030101010101" pitchFamily="2" charset="-122"/>
                </a:rPr>
                <a:t></a:t>
              </a:r>
              <a:r>
                <a:rPr kumimoji="0"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7778" name="Object 2">
            <a:extLst>
              <a:ext uri="{FF2B5EF4-FFF2-40B4-BE49-F238E27FC236}">
                <a16:creationId xmlns:a16="http://schemas.microsoft.com/office/drawing/2014/main" id="{CA08421B-2960-4CC9-B43A-200D0CB7B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8913"/>
          <a:ext cx="6070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89" name="Equation" r:id="rId3" imgW="3111480" imgH="431640" progId="Equation.DSMT4">
                  <p:embed/>
                </p:oleObj>
              </mc:Choice>
              <mc:Fallback>
                <p:oleObj name="Equation" r:id="rId3" imgW="31114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60706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79" name="Text Box 3">
            <a:extLst>
              <a:ext uri="{FF2B5EF4-FFF2-40B4-BE49-F238E27FC236}">
                <a16:creationId xmlns:a16="http://schemas.microsoft.com/office/drawing/2014/main" id="{F5F39B8C-9EA3-4C62-9EE7-6EF81A58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代入初始条件，</a:t>
            </a:r>
          </a:p>
        </p:txBody>
      </p:sp>
      <p:graphicFrame>
        <p:nvGraphicFramePr>
          <p:cNvPr id="1227780" name="Object 4">
            <a:extLst>
              <a:ext uri="{FF2B5EF4-FFF2-40B4-BE49-F238E27FC236}">
                <a16:creationId xmlns:a16="http://schemas.microsoft.com/office/drawing/2014/main" id="{701DBDEE-C4F5-4DDE-B102-F64BC24B3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1557338"/>
          <a:ext cx="4316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90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57338"/>
                        <a:ext cx="431641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1" name="Text Box 5">
            <a:extLst>
              <a:ext uri="{FF2B5EF4-FFF2-40B4-BE49-F238E27FC236}">
                <a16:creationId xmlns:a16="http://schemas.microsoft.com/office/drawing/2014/main" id="{364853FF-FD8F-423C-85BF-3217F98E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922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</a:rPr>
              <a:t>所求的定解问题的解为：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7782" name="Object 6">
            <a:extLst>
              <a:ext uri="{FF2B5EF4-FFF2-40B4-BE49-F238E27FC236}">
                <a16:creationId xmlns:a16="http://schemas.microsoft.com/office/drawing/2014/main" id="{3713E3B6-8A83-40BF-8C3C-7A3550339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357563"/>
          <a:ext cx="36020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91"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357563"/>
                        <a:ext cx="3602038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3" name="Rectangle 7">
            <a:extLst>
              <a:ext uri="{FF2B5EF4-FFF2-40B4-BE49-F238E27FC236}">
                <a16:creationId xmlns:a16="http://schemas.microsoft.com/office/drawing/2014/main" id="{96EBAB59-2D08-4B21-896B-D35D9D62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7784" name="Object 8">
            <a:extLst>
              <a:ext uri="{FF2B5EF4-FFF2-40B4-BE49-F238E27FC236}">
                <a16:creationId xmlns:a16="http://schemas.microsoft.com/office/drawing/2014/main" id="{3BFDDA48-15D7-4338-9032-597D01920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492375"/>
          <a:ext cx="4968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92" name="Equation" r:id="rId9" imgW="2959100" imgH="469900" progId="Equation.DSMT4">
                  <p:embed/>
                </p:oleObj>
              </mc:Choice>
              <mc:Fallback>
                <p:oleObj name="Equation" r:id="rId9" imgW="29591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49688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5" name="Rectangle 9">
            <a:extLst>
              <a:ext uri="{FF2B5EF4-FFF2-40B4-BE49-F238E27FC236}">
                <a16:creationId xmlns:a16="http://schemas.microsoft.com/office/drawing/2014/main" id="{289865DE-6A0C-451A-9D25-8F4CF425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7786" name="Object 10">
            <a:extLst>
              <a:ext uri="{FF2B5EF4-FFF2-40B4-BE49-F238E27FC236}">
                <a16:creationId xmlns:a16="http://schemas.microsoft.com/office/drawing/2014/main" id="{F0AF5DE6-67DB-43DC-AE3F-E03D4C790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076700"/>
          <a:ext cx="710723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93" name="Equation" r:id="rId11" imgW="4089240" imgH="711000" progId="Equation.DSMT4">
                  <p:embed/>
                </p:oleObj>
              </mc:Choice>
              <mc:Fallback>
                <p:oleObj name="Equation" r:id="rId11" imgW="4089240" imgH="71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76700"/>
                        <a:ext cx="7107237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7" name="Rectangle 11">
            <a:extLst>
              <a:ext uri="{FF2B5EF4-FFF2-40B4-BE49-F238E27FC236}">
                <a16:creationId xmlns:a16="http://schemas.microsoft.com/office/drawing/2014/main" id="{893D1B50-FC56-4E03-84A2-27B674B0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7788" name="Object 12">
            <a:extLst>
              <a:ext uri="{FF2B5EF4-FFF2-40B4-BE49-F238E27FC236}">
                <a16:creationId xmlns:a16="http://schemas.microsoft.com/office/drawing/2014/main" id="{E87D8576-BFD6-485C-A8CE-ACA2A3D9C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905500"/>
          <a:ext cx="7632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794" name="Equation" r:id="rId13" imgW="5308600" imgH="431800" progId="Equation.DSMT4">
                  <p:embed/>
                </p:oleObj>
              </mc:Choice>
              <mc:Fallback>
                <p:oleObj name="Equation" r:id="rId13" imgW="53086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05500"/>
                        <a:ext cx="76327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79" grpId="0" autoUpdateAnimBg="0"/>
      <p:bldP spid="122778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Text Box 2">
            <a:extLst>
              <a:ext uri="{FF2B5EF4-FFF2-40B4-BE49-F238E27FC236}">
                <a16:creationId xmlns:a16="http://schemas.microsoft.com/office/drawing/2014/main" id="{D2A689DE-E746-420C-8039-80F96DB5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例</a:t>
            </a: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、求定解问题</a:t>
            </a:r>
            <a:r>
              <a:rPr lang="zh-CN" altLang="en-US" b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8803" name="Object 3">
            <a:extLst>
              <a:ext uri="{FF2B5EF4-FFF2-40B4-BE49-F238E27FC236}">
                <a16:creationId xmlns:a16="http://schemas.microsoft.com/office/drawing/2014/main" id="{DA25859E-2604-4593-8F1F-410BAB2B2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368300"/>
          <a:ext cx="3233738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4" name="Equation" r:id="rId3" imgW="1574640" imgH="736560" progId="Equation.DSMT4">
                  <p:embed/>
                </p:oleObj>
              </mc:Choice>
              <mc:Fallback>
                <p:oleObj name="Equation" r:id="rId3" imgW="157464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68300"/>
                        <a:ext cx="3233738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04" name="Text Box 4">
            <a:extLst>
              <a:ext uri="{FF2B5EF4-FFF2-40B4-BE49-F238E27FC236}">
                <a16:creationId xmlns:a16="http://schemas.microsoft.com/office/drawing/2014/main" id="{F5ED0EC5-23C9-46EA-84B9-DA727699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56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1228805" name="Text Box 5">
            <a:extLst>
              <a:ext uri="{FF2B5EF4-FFF2-40B4-BE49-F238E27FC236}">
                <a16:creationId xmlns:a16="http://schemas.microsoft.com/office/drawing/2014/main" id="{4EA16EA1-CD56-4433-8D0B-206588C28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925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1228806" name="Object 6">
            <a:extLst>
              <a:ext uri="{FF2B5EF4-FFF2-40B4-BE49-F238E27FC236}">
                <a16:creationId xmlns:a16="http://schemas.microsoft.com/office/drawing/2014/main" id="{286994AC-F927-48B2-8177-DFECD12F4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12509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5" name="Equation" r:id="rId5" imgW="583920" imgH="152280" progId="Equation.DSMT4">
                  <p:embed/>
                </p:oleObj>
              </mc:Choice>
              <mc:Fallback>
                <p:oleObj name="Equation" r:id="rId5" imgW="58392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12509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07" name="Object 7">
            <a:extLst>
              <a:ext uri="{FF2B5EF4-FFF2-40B4-BE49-F238E27FC236}">
                <a16:creationId xmlns:a16="http://schemas.microsoft.com/office/drawing/2014/main" id="{6438526E-3752-4970-9DE7-D873392B6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438400"/>
          <a:ext cx="2336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6" name="Equation" r:id="rId7" imgW="1206360" imgH="253800" progId="Equation.DSMT4">
                  <p:embed/>
                </p:oleObj>
              </mc:Choice>
              <mc:Fallback>
                <p:oleObj name="Equation" r:id="rId7" imgW="1206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438400"/>
                        <a:ext cx="2336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08" name="Text Box 8">
            <a:extLst>
              <a:ext uri="{FF2B5EF4-FFF2-40B4-BE49-F238E27FC236}">
                <a16:creationId xmlns:a16="http://schemas.microsoft.com/office/drawing/2014/main" id="{CEA09D0D-F72D-4A9E-BE1F-3DC3436DA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0686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1228809" name="Object 9">
            <a:extLst>
              <a:ext uri="{FF2B5EF4-FFF2-40B4-BE49-F238E27FC236}">
                <a16:creationId xmlns:a16="http://schemas.microsoft.com/office/drawing/2014/main" id="{9F43A684-2AC3-4481-AA9C-60CF1BF01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124200"/>
          <a:ext cx="19573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7" name="Equation" r:id="rId9" imgW="1002960" imgH="203040" progId="Equation.DSMT4">
                  <p:embed/>
                </p:oleObj>
              </mc:Choice>
              <mc:Fallback>
                <p:oleObj name="Equation" r:id="rId9" imgW="10029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195738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10" name="Text Box 10">
            <a:extLst>
              <a:ext uri="{FF2B5EF4-FFF2-40B4-BE49-F238E27FC236}">
                <a16:creationId xmlns:a16="http://schemas.microsoft.com/office/drawing/2014/main" id="{3E01DB2E-1B8B-4A58-89B1-07AC8E8E1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代入上式</a:t>
            </a:r>
          </a:p>
        </p:txBody>
      </p:sp>
      <p:graphicFrame>
        <p:nvGraphicFramePr>
          <p:cNvPr id="1228811" name="Object 11">
            <a:extLst>
              <a:ext uri="{FF2B5EF4-FFF2-40B4-BE49-F238E27FC236}">
                <a16:creationId xmlns:a16="http://schemas.microsoft.com/office/drawing/2014/main" id="{B24DB616-1FEB-4176-B916-C38AD4D65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3657600"/>
          <a:ext cx="2419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8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657600"/>
                        <a:ext cx="2419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12" name="Object 12">
            <a:extLst>
              <a:ext uri="{FF2B5EF4-FFF2-40B4-BE49-F238E27FC236}">
                <a16:creationId xmlns:a16="http://schemas.microsoft.com/office/drawing/2014/main" id="{E9DEA415-33DF-4E03-89FC-4792057F0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063" y="4191000"/>
          <a:ext cx="157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9" name="Equation" r:id="rId13" imgW="838080" imgH="228600" progId="Equation.DSMT4">
                  <p:embed/>
                </p:oleObj>
              </mc:Choice>
              <mc:Fallback>
                <p:oleObj name="Equation" r:id="rId13" imgW="8380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4191000"/>
                        <a:ext cx="1571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13" name="Object 13">
            <a:extLst>
              <a:ext uri="{FF2B5EF4-FFF2-40B4-BE49-F238E27FC236}">
                <a16:creationId xmlns:a16="http://schemas.microsoft.com/office/drawing/2014/main" id="{8798A46E-AF83-40A6-8D21-EB028C7F4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3" y="4724400"/>
          <a:ext cx="2617787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0" name="Equation" r:id="rId15" imgW="1257120" imgH="736560" progId="Equation.DSMT4">
                  <p:embed/>
                </p:oleObj>
              </mc:Choice>
              <mc:Fallback>
                <p:oleObj name="Equation" r:id="rId15" imgW="1257120" imgH="7365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724400"/>
                        <a:ext cx="2617787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4" grpId="0" autoUpdateAnimBg="0"/>
      <p:bldP spid="1228805" grpId="0" autoUpdateAnimBg="0"/>
      <p:bldP spid="1228808" grpId="0" autoUpdateAnimBg="0"/>
      <p:bldP spid="122881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826" name="Object 2">
            <a:extLst>
              <a:ext uri="{FF2B5EF4-FFF2-40B4-BE49-F238E27FC236}">
                <a16:creationId xmlns:a16="http://schemas.microsoft.com/office/drawing/2014/main" id="{C3D3064E-269C-452D-8B09-53230819E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152400"/>
          <a:ext cx="26177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0" name="Equation" r:id="rId3" imgW="1257120" imgH="736560" progId="Equation.DSMT4">
                  <p:embed/>
                </p:oleObj>
              </mc:Choice>
              <mc:Fallback>
                <p:oleObj name="Equation" r:id="rId3" imgW="125712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52400"/>
                        <a:ext cx="26177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27" name="Text Box 3">
            <a:extLst>
              <a:ext uri="{FF2B5EF4-FFF2-40B4-BE49-F238E27FC236}">
                <a16:creationId xmlns:a16="http://schemas.microsoft.com/office/drawing/2014/main" id="{E73DEAD5-ABE1-41E1-B219-730E4082E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4146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由于边界条件是第一类齐次边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界条件，所以设</a:t>
            </a:r>
          </a:p>
        </p:txBody>
      </p:sp>
      <p:graphicFrame>
        <p:nvGraphicFramePr>
          <p:cNvPr id="1229828" name="Object 4">
            <a:extLst>
              <a:ext uri="{FF2B5EF4-FFF2-40B4-BE49-F238E27FC236}">
                <a16:creationId xmlns:a16="http://schemas.microsoft.com/office/drawing/2014/main" id="{95148000-1824-4C96-B327-E1FA6C9DF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23606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1" name="Equation" r:id="rId5" imgW="1447560" imgH="596880" progId="Equation.DSMT4">
                  <p:embed/>
                </p:oleObj>
              </mc:Choice>
              <mc:Fallback>
                <p:oleObj name="Equation" r:id="rId5" imgW="144756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23606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29" name="Text Box 5">
            <a:extLst>
              <a:ext uri="{FF2B5EF4-FFF2-40B4-BE49-F238E27FC236}">
                <a16:creationId xmlns:a16="http://schemas.microsoft.com/office/drawing/2014/main" id="{A6A73B43-4350-4E42-948E-2C8B76FF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5020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代入泛定方程，得</a:t>
            </a:r>
          </a:p>
        </p:txBody>
      </p:sp>
      <p:graphicFrame>
        <p:nvGraphicFramePr>
          <p:cNvPr id="1229830" name="Object 6">
            <a:extLst>
              <a:ext uri="{FF2B5EF4-FFF2-40B4-BE49-F238E27FC236}">
                <a16:creationId xmlns:a16="http://schemas.microsoft.com/office/drawing/2014/main" id="{1A579F21-1132-4C27-9255-4ED3BF166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05263"/>
          <a:ext cx="20891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2" name="Equation" r:id="rId7" imgW="1498320" imgH="571320" progId="Equation.DSMT4">
                  <p:embed/>
                </p:oleObj>
              </mc:Choice>
              <mc:Fallback>
                <p:oleObj name="Equation" r:id="rId7" imgW="1498320" imgH="571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20891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31" name="Object 7">
            <a:extLst>
              <a:ext uri="{FF2B5EF4-FFF2-40B4-BE49-F238E27FC236}">
                <a16:creationId xmlns:a16="http://schemas.microsoft.com/office/drawing/2014/main" id="{168CA03B-7727-4649-ADC5-7231C2470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868863"/>
          <a:ext cx="279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3" name="Equation" r:id="rId9" imgW="1396800" imgH="457200" progId="Equation.DSMT4">
                  <p:embed/>
                </p:oleObj>
              </mc:Choice>
              <mc:Fallback>
                <p:oleObj name="Equation" r:id="rId9" imgW="1396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2794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32" name="Object 8">
            <a:extLst>
              <a:ext uri="{FF2B5EF4-FFF2-40B4-BE49-F238E27FC236}">
                <a16:creationId xmlns:a16="http://schemas.microsoft.com/office/drawing/2014/main" id="{FC3E2780-69E1-4B0C-AA7E-81707A1DEA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88913"/>
          <a:ext cx="3733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4" name="Equation" r:id="rId11" imgW="2539800" imgH="596880" progId="Equation.DSMT4">
                  <p:embed/>
                </p:oleObj>
              </mc:Choice>
              <mc:Fallback>
                <p:oleObj name="Equation" r:id="rId11" imgW="2539800" imgH="596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88913"/>
                        <a:ext cx="37338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33" name="Text Box 9">
            <a:extLst>
              <a:ext uri="{FF2B5EF4-FFF2-40B4-BE49-F238E27FC236}">
                <a16:creationId xmlns:a16="http://schemas.microsoft.com/office/drawing/2014/main" id="{40386D02-D293-4D1A-80F3-2DCE7063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7158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ea typeface="宋体" panose="02010600030101010101" pitchFamily="2" charset="-122"/>
              </a:rPr>
              <a:t>代入初始条件，</a:t>
            </a:r>
          </a:p>
        </p:txBody>
      </p:sp>
      <p:graphicFrame>
        <p:nvGraphicFramePr>
          <p:cNvPr id="1229834" name="Object 10">
            <a:extLst>
              <a:ext uri="{FF2B5EF4-FFF2-40B4-BE49-F238E27FC236}">
                <a16:creationId xmlns:a16="http://schemas.microsoft.com/office/drawing/2014/main" id="{DEE70474-7716-4726-BAED-C038A499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773238"/>
          <a:ext cx="25558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5" name="Equation" r:id="rId13" imgW="1676160" imgH="596880" progId="Equation.DSMT4">
                  <p:embed/>
                </p:oleObj>
              </mc:Choice>
              <mc:Fallback>
                <p:oleObj name="Equation" r:id="rId13" imgW="1676160" imgH="596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73238"/>
                        <a:ext cx="255587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35" name="Object 11">
            <a:extLst>
              <a:ext uri="{FF2B5EF4-FFF2-40B4-BE49-F238E27FC236}">
                <a16:creationId xmlns:a16="http://schemas.microsoft.com/office/drawing/2014/main" id="{75EF8B76-9276-4F59-AD72-25DA1007A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593975"/>
          <a:ext cx="419258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6" name="Equation" r:id="rId15" imgW="1993680" imgH="622080" progId="Equation.DSMT4">
                  <p:embed/>
                </p:oleObj>
              </mc:Choice>
              <mc:Fallback>
                <p:oleObj name="Equation" r:id="rId15" imgW="1993680" imgH="622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3975"/>
                        <a:ext cx="4192588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36" name="Object 12">
            <a:extLst>
              <a:ext uri="{FF2B5EF4-FFF2-40B4-BE49-F238E27FC236}">
                <a16:creationId xmlns:a16="http://schemas.microsoft.com/office/drawing/2014/main" id="{A0722E9E-2CBE-4669-8A97-DF1150C1B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005263"/>
          <a:ext cx="1565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7" name="Equation" r:id="rId17" imgW="838080" imgH="609480" progId="Equation.DSMT4">
                  <p:embed/>
                </p:oleObj>
              </mc:Choice>
              <mc:Fallback>
                <p:oleObj name="Equation" r:id="rId17" imgW="838080" imgH="609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05263"/>
                        <a:ext cx="1565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37" name="Text Box 13">
            <a:extLst>
              <a:ext uri="{FF2B5EF4-FFF2-40B4-BE49-F238E27FC236}">
                <a16:creationId xmlns:a16="http://schemas.microsoft.com/office/drawing/2014/main" id="{6B7309D8-904C-4962-BF18-6D78FBAF3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21388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b="0">
                <a:latin typeface="宋体" panose="02010600030101010101" pitchFamily="2" charset="-122"/>
                <a:ea typeface="宋体" panose="02010600030101010101" pitchFamily="2" charset="-122"/>
              </a:rPr>
              <a:t>定解问题的解为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9838" name="Object 14">
            <a:extLst>
              <a:ext uri="{FF2B5EF4-FFF2-40B4-BE49-F238E27FC236}">
                <a16:creationId xmlns:a16="http://schemas.microsoft.com/office/drawing/2014/main" id="{E280BCEA-EA2B-427F-9C53-705718C1C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641975"/>
          <a:ext cx="5614988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48" name="Equation" r:id="rId19" imgW="3543120" imgH="761760" progId="Equation.DSMT4">
                  <p:embed/>
                </p:oleObj>
              </mc:Choice>
              <mc:Fallback>
                <p:oleObj name="Equation" r:id="rId19" imgW="3543120" imgH="761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41975"/>
                        <a:ext cx="5614988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39" name="Line 15">
            <a:extLst>
              <a:ext uri="{FF2B5EF4-FFF2-40B4-BE49-F238E27FC236}">
                <a16:creationId xmlns:a16="http://schemas.microsoft.com/office/drawing/2014/main" id="{B800FB83-63F0-45F3-A120-720CE550D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52400"/>
            <a:ext cx="0" cy="5638800"/>
          </a:xfrm>
          <a:prstGeom prst="line">
            <a:avLst/>
          </a:prstGeom>
          <a:noFill/>
          <a:ln w="38100" cmpd="dbl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2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7" grpId="0" autoUpdateAnimBg="0"/>
      <p:bldP spid="1229829" grpId="0" autoUpdateAnimBg="0"/>
      <p:bldP spid="1229833" grpId="0" autoUpdateAnimBg="0"/>
      <p:bldP spid="122983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>
            <a:extLst>
              <a:ext uri="{FF2B5EF4-FFF2-40B4-BE49-F238E27FC236}">
                <a16:creationId xmlns:a16="http://schemas.microsoft.com/office/drawing/2014/main" id="{5C87E9BE-C890-4FBE-B262-E06C85F97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27125"/>
            <a:ext cx="7466013" cy="714375"/>
          </a:xfrm>
          <a:noFill/>
          <a:ln/>
        </p:spPr>
        <p:txBody>
          <a:bodyPr lIns="91440" tIns="45720" rIns="91440" bIns="45720" anchorCtr="1"/>
          <a:lstStyle/>
          <a:p>
            <a:r>
              <a:rPr lang="en-US" altLang="zh-CN" sz="2800" b="1"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、掌握勒让德方程本征值问题的解及其性质</a:t>
            </a:r>
            <a:r>
              <a:rPr lang="zh-CN" altLang="en-US" sz="2800"/>
              <a:t> </a:t>
            </a:r>
          </a:p>
        </p:txBody>
      </p:sp>
      <p:sp>
        <p:nvSpPr>
          <p:cNvPr id="1125379" name="Text Box 3">
            <a:extLst>
              <a:ext uri="{FF2B5EF4-FFF2-40B4-BE49-F238E27FC236}">
                <a16:creationId xmlns:a16="http://schemas.microsoft.com/office/drawing/2014/main" id="{66658D6C-E9BD-421A-9F1E-BB69967C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33575"/>
            <a:ext cx="799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2800" i="1">
                <a:ea typeface="宋体" panose="02010600030101010101" pitchFamily="2" charset="-122"/>
                <a:cs typeface="Times New Roman" panose="02020603050405020304" pitchFamily="18" charset="0"/>
              </a:rPr>
              <a:t> l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阶勒让德方程与自然边界条件构成本征值问题</a:t>
            </a:r>
            <a:r>
              <a:rPr kumimoji="0"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5380" name="Object 4">
            <a:extLst>
              <a:ext uri="{FF2B5EF4-FFF2-40B4-BE49-F238E27FC236}">
                <a16:creationId xmlns:a16="http://schemas.microsoft.com/office/drawing/2014/main" id="{FBA58521-A0C0-4AED-9772-DF7BC512E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644900"/>
          <a:ext cx="2590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89" name="Equation" r:id="rId3" imgW="1257120" imgH="215640" progId="Equation.DSMT4">
                  <p:embed/>
                </p:oleObj>
              </mc:Choice>
              <mc:Fallback>
                <p:oleObj name="Equation" r:id="rId3" imgW="12571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2590800" cy="44291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1" name="Object 5">
            <a:extLst>
              <a:ext uri="{FF2B5EF4-FFF2-40B4-BE49-F238E27FC236}">
                <a16:creationId xmlns:a16="http://schemas.microsoft.com/office/drawing/2014/main" id="{DE0BF30E-0A40-4D08-81AE-1F76E4641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781300"/>
          <a:ext cx="4191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90" r:id="rId5" imgW="1917700" imgH="228600" progId="Equation.DSMT4">
                  <p:embed/>
                </p:oleObj>
              </mc:Choice>
              <mc:Fallback>
                <p:oleObj r:id="rId5" imgW="1917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4191000" cy="5000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2" name="Object 6">
            <a:extLst>
              <a:ext uri="{FF2B5EF4-FFF2-40B4-BE49-F238E27FC236}">
                <a16:creationId xmlns:a16="http://schemas.microsoft.com/office/drawing/2014/main" id="{357FBD93-D1D3-4059-A095-2431D46E6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847975"/>
          <a:ext cx="285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91" name="Equation" r:id="rId7" imgW="190440" imgH="457200" progId="Equation.DSMT4">
                  <p:embed/>
                </p:oleObj>
              </mc:Choice>
              <mc:Fallback>
                <p:oleObj name="Equation" r:id="rId7" imgW="19044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47975"/>
                        <a:ext cx="2857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83" name="Text Box 7">
            <a:extLst>
              <a:ext uri="{FF2B5EF4-FFF2-40B4-BE49-F238E27FC236}">
                <a16:creationId xmlns:a16="http://schemas.microsoft.com/office/drawing/2014/main" id="{DF9A7BAD-FC1B-42A1-AB67-0D3F21111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644900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自然边界条件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sp>
        <p:nvSpPr>
          <p:cNvPr id="1125384" name="Text Box 8">
            <a:extLst>
              <a:ext uri="{FF2B5EF4-FFF2-40B4-BE49-F238E27FC236}">
                <a16:creationId xmlns:a16="http://schemas.microsoft.com/office/drawing/2014/main" id="{B05BF959-91FE-4BBF-A3EE-14E614A8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997200"/>
            <a:ext cx="2681288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800">
                <a:solidFill>
                  <a:srgbClr val="FF0066"/>
                </a:solidFill>
                <a:ea typeface="楷体_GB2312" pitchFamily="49" charset="-122"/>
              </a:rPr>
              <a:t>本征值问题</a:t>
            </a:r>
          </a:p>
        </p:txBody>
      </p:sp>
      <p:sp>
        <p:nvSpPr>
          <p:cNvPr id="1125385" name="Text Box 9">
            <a:extLst>
              <a:ext uri="{FF2B5EF4-FFF2-40B4-BE49-F238E27FC236}">
                <a16:creationId xmlns:a16="http://schemas.microsoft.com/office/drawing/2014/main" id="{493DF1FB-8AFC-4543-9BB5-975627812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48175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宋体" panose="02010600030101010101" pitchFamily="2" charset="-122"/>
              </a:rPr>
              <a:t>本征值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i="1">
                <a:ea typeface="宋体" panose="02010600030101010101" pitchFamily="2" charset="-122"/>
              </a:rPr>
              <a:t>l 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en-US" altLang="zh-CN" sz="2800">
                <a:ea typeface="宋体" panose="02010600030101010101" pitchFamily="2" charset="-122"/>
              </a:rPr>
              <a:t>+1)</a:t>
            </a:r>
            <a:r>
              <a:rPr lang="en-US" altLang="zh-CN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5386" name="Text Box 10">
            <a:extLst>
              <a:ext uri="{FF2B5EF4-FFF2-40B4-BE49-F238E27FC236}">
                <a16:creationId xmlns:a16="http://schemas.microsoft.com/office/drawing/2014/main" id="{42943837-C9F7-4B13-8AC5-0F23400D0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86375"/>
            <a:ext cx="618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本征函数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则是</a:t>
            </a:r>
            <a:r>
              <a:rPr lang="en-US" altLang="zh-CN" sz="2800" i="1">
                <a:ea typeface="宋体" panose="02010600030101010101" pitchFamily="2" charset="-122"/>
              </a:rPr>
              <a:t>l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阶勒让德多项式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i="1" baseline="-25000">
                <a:ea typeface="宋体" panose="02010600030101010101" pitchFamily="2" charset="-122"/>
              </a:rPr>
              <a:t>l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r>
              <a:rPr lang="zh-CN" altLang="en-US" sz="2800">
                <a:ea typeface="宋体" panose="02010600030101010101" pitchFamily="2" charset="-122"/>
              </a:rPr>
              <a:t>。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5387" name="Object 11">
            <a:extLst>
              <a:ext uri="{FF2B5EF4-FFF2-40B4-BE49-F238E27FC236}">
                <a16:creationId xmlns:a16="http://schemas.microsoft.com/office/drawing/2014/main" id="{799130E0-937E-4CBA-8BE2-A30782349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508500"/>
          <a:ext cx="1905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392" r:id="rId9" imgW="812447" imgH="203112" progId="Equation.DSMT4">
                  <p:embed/>
                </p:oleObj>
              </mc:Choice>
              <mc:Fallback>
                <p:oleObj r:id="rId9" imgW="81244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08500"/>
                        <a:ext cx="1905000" cy="4714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88" name="Rectangle 12">
            <a:extLst>
              <a:ext uri="{FF2B5EF4-FFF2-40B4-BE49-F238E27FC236}">
                <a16:creationId xmlns:a16="http://schemas.microsoft.com/office/drawing/2014/main" id="{97F059C2-E1AA-404A-95BD-4ED2A978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540067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defTabSz="762000">
              <a:spcBef>
                <a:spcPct val="0"/>
              </a:spcBef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bg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第十章  球函数</a:t>
            </a:r>
            <a:r>
              <a:rPr lang="zh-CN" altLang="en-US" sz="32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>
            <a:extLst>
              <a:ext uri="{FF2B5EF4-FFF2-40B4-BE49-F238E27FC236}">
                <a16:creationId xmlns:a16="http://schemas.microsoft.com/office/drawing/2014/main" id="{259FFA88-16F1-4E2F-B838-159C31D2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1813"/>
            <a:ext cx="391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勒让德多项式的性质</a:t>
            </a:r>
            <a:r>
              <a:rPr kumimoji="0" lang="zh-CN" altLang="en-US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403" name="Text Box 3">
            <a:extLst>
              <a:ext uri="{FF2B5EF4-FFF2-40B4-BE49-F238E27FC236}">
                <a16:creationId xmlns:a16="http://schemas.microsoft.com/office/drawing/2014/main" id="{10960A0B-35F6-4567-9A8A-20089CFA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1998663" cy="519113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1)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正交性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6404" name="Text Box 4">
            <a:extLst>
              <a:ext uri="{FF2B5EF4-FFF2-40B4-BE49-F238E27FC236}">
                <a16:creationId xmlns:a16="http://schemas.microsoft.com/office/drawing/2014/main" id="{54935D6D-399D-41E4-8E22-3C2D94FD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723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不同阶的勒让德多项式在区间</a:t>
            </a:r>
            <a:r>
              <a:rPr lang="en-US" altLang="zh-CN" sz="2800">
                <a:ea typeface="宋体" panose="02010600030101010101" pitchFamily="2" charset="-122"/>
              </a:rPr>
              <a:t>(-1, 1)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上正交，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6405" name="Object 5">
            <a:extLst>
              <a:ext uri="{FF2B5EF4-FFF2-40B4-BE49-F238E27FC236}">
                <a16:creationId xmlns:a16="http://schemas.microsoft.com/office/drawing/2014/main" id="{29219769-6A4A-4A2A-8BFA-B98B95733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590800"/>
          <a:ext cx="36433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09" name="Equation" r:id="rId3" imgW="1803240" imgH="330120" progId="Equation.DSMT4">
                  <p:embed/>
                </p:oleObj>
              </mc:Choice>
              <mc:Fallback>
                <p:oleObj name="Equation" r:id="rId3" imgW="180324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3643313" cy="6731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6" name="Rectangle 6">
            <a:extLst>
              <a:ext uri="{FF2B5EF4-FFF2-40B4-BE49-F238E27FC236}">
                <a16:creationId xmlns:a16="http://schemas.microsoft.com/office/drawing/2014/main" id="{53588676-71E3-40D2-B2F8-B03C65235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429000"/>
            <a:ext cx="3810000" cy="609600"/>
          </a:xfrm>
          <a:solidFill>
            <a:srgbClr val="FFCCFF"/>
          </a:solidFill>
          <a:ln/>
        </p:spPr>
        <p:txBody>
          <a:bodyPr anchor="b"/>
          <a:lstStyle/>
          <a:p>
            <a:r>
              <a:rPr lang="en-US" altLang="zh-CN" sz="2800" b="1">
                <a:solidFill>
                  <a:srgbClr val="080800"/>
                </a:solidFill>
                <a:latin typeface="宋体" panose="02010600030101010101" pitchFamily="2" charset="-122"/>
              </a:rPr>
              <a:t>2)</a:t>
            </a:r>
            <a:r>
              <a:rPr lang="zh-CN" altLang="en-US" sz="2800" b="1">
                <a:solidFill>
                  <a:srgbClr val="080800"/>
                </a:solidFill>
                <a:latin typeface="宋体" panose="02010600030101010101" pitchFamily="2" charset="-122"/>
              </a:rPr>
              <a:t>、勒让德多项式的模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6407" name="Object 7">
            <a:extLst>
              <a:ext uri="{FF2B5EF4-FFF2-40B4-BE49-F238E27FC236}">
                <a16:creationId xmlns:a16="http://schemas.microsoft.com/office/drawing/2014/main" id="{C903A8EC-C010-40FE-B621-951BE225F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343400"/>
          <a:ext cx="16684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10" name="Equation" r:id="rId5" imgW="812520" imgH="444240" progId="Equation.DSMT4">
                  <p:embed/>
                </p:oleObj>
              </mc:Choice>
              <mc:Fallback>
                <p:oleObj name="Equation" r:id="rId5" imgW="8125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43400"/>
                        <a:ext cx="1668463" cy="9207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08" name="Object 8">
            <a:extLst>
              <a:ext uri="{FF2B5EF4-FFF2-40B4-BE49-F238E27FC236}">
                <a16:creationId xmlns:a16="http://schemas.microsoft.com/office/drawing/2014/main" id="{1285BB12-F184-4CD6-BA8E-0153F8D4D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525" y="4614863"/>
          <a:ext cx="1885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11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614863"/>
                        <a:ext cx="1885950" cy="4476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>
            <a:extLst>
              <a:ext uri="{FF2B5EF4-FFF2-40B4-BE49-F238E27FC236}">
                <a16:creationId xmlns:a16="http://schemas.microsoft.com/office/drawing/2014/main" id="{29D2A535-2A31-4936-A216-5B95310AD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6705600" cy="609600"/>
          </a:xfrm>
          <a:solidFill>
            <a:srgbClr val="FFCCFF"/>
          </a:solidFill>
          <a:ln/>
        </p:spPr>
        <p:txBody>
          <a:bodyPr anchor="b"/>
          <a:lstStyle/>
          <a:p>
            <a:r>
              <a:rPr lang="en-US" altLang="zh-CN" sz="2800" b="1">
                <a:solidFill>
                  <a:srgbClr val="080800"/>
                </a:solidFill>
                <a:latin typeface="宋体" panose="02010600030101010101" pitchFamily="2" charset="-122"/>
              </a:rPr>
              <a:t>3)</a:t>
            </a:r>
            <a:r>
              <a:rPr lang="zh-CN" altLang="en-US" sz="2800" b="1">
                <a:solidFill>
                  <a:srgbClr val="080800"/>
                </a:solidFill>
                <a:latin typeface="宋体" panose="02010600030101010101" pitchFamily="2" charset="-122"/>
              </a:rPr>
              <a:t>、勒让德多项式的全体构成完备组 </a:t>
            </a:r>
          </a:p>
        </p:txBody>
      </p:sp>
      <p:sp>
        <p:nvSpPr>
          <p:cNvPr id="1127427" name="Text Box 3">
            <a:extLst>
              <a:ext uri="{FF2B5EF4-FFF2-40B4-BE49-F238E27FC236}">
                <a16:creationId xmlns:a16="http://schemas.microsoft.com/office/drawing/2014/main" id="{8FE8A641-3E12-447C-9DCD-0D54B161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96975"/>
            <a:ext cx="8534400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如何将一个定义在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的区间</a:t>
            </a:r>
            <a:r>
              <a:rPr lang="en-US" altLang="zh-CN" sz="2800">
                <a:ea typeface="宋体" panose="02010600030101010101" pitchFamily="2" charset="-122"/>
              </a:rPr>
              <a:t>[-1, 1]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上的函数</a:t>
            </a:r>
            <a:r>
              <a:rPr lang="en-US" altLang="zh-CN" sz="2800" i="1">
                <a:ea typeface="宋体" panose="02010600030101010101" pitchFamily="2" charset="-122"/>
              </a:rPr>
              <a:t>f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r>
              <a:rPr lang="zh-CN" altLang="en-US" sz="2800">
                <a:ea typeface="宋体" panose="02010600030101010101" pitchFamily="2" charset="-122"/>
              </a:rPr>
              <a:t>展开成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80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广义傅里叶级数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7428" name="Text Box 4">
            <a:extLst>
              <a:ext uri="{FF2B5EF4-FFF2-40B4-BE49-F238E27FC236}">
                <a16:creationId xmlns:a16="http://schemas.microsoft.com/office/drawing/2014/main" id="{E87EFDAD-8806-4702-B2AB-1B98FA71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①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一般公式：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7429" name="Object 5">
            <a:extLst>
              <a:ext uri="{FF2B5EF4-FFF2-40B4-BE49-F238E27FC236}">
                <a16:creationId xmlns:a16="http://schemas.microsoft.com/office/drawing/2014/main" id="{8A7B9C74-C16E-4A8B-8A49-ACCC609C2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514600"/>
          <a:ext cx="22860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4" r:id="rId3" imgW="1129810" imgH="431613" progId="Equation.DSMT4">
                  <p:embed/>
                </p:oleObj>
              </mc:Choice>
              <mc:Fallback>
                <p:oleObj r:id="rId3" imgW="1129810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2286000" cy="8651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0" name="Text Box 6">
            <a:extLst>
              <a:ext uri="{FF2B5EF4-FFF2-40B4-BE49-F238E27FC236}">
                <a16:creationId xmlns:a16="http://schemas.microsoft.com/office/drawing/2014/main" id="{B4BC4BB8-58DB-4919-83F7-0ED02A6F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86200"/>
            <a:ext cx="170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展开系数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7431" name="Object 7">
            <a:extLst>
              <a:ext uri="{FF2B5EF4-FFF2-40B4-BE49-F238E27FC236}">
                <a16:creationId xmlns:a16="http://schemas.microsoft.com/office/drawing/2014/main" id="{30EE4283-EBE6-4924-9A18-E9537AEDD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657600"/>
          <a:ext cx="3276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5" r:id="rId5" imgW="1625600" imgH="393700" progId="Equation.DSMT4">
                  <p:embed/>
                </p:oleObj>
              </mc:Choice>
              <mc:Fallback>
                <p:oleObj r:id="rId5" imgW="1625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3276600" cy="7858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2" name="Text Box 8">
            <a:extLst>
              <a:ext uri="{FF2B5EF4-FFF2-40B4-BE49-F238E27FC236}">
                <a16:creationId xmlns:a16="http://schemas.microsoft.com/office/drawing/2014/main" id="{2A6359A8-1C90-42D1-8A64-D2D6B6B6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241617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</a:rPr>
              <a:t>②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</a:rPr>
              <a:t>待定系数法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27433" name="Text Box 9">
            <a:extLst>
              <a:ext uri="{FF2B5EF4-FFF2-40B4-BE49-F238E27FC236}">
                <a16:creationId xmlns:a16="http://schemas.microsoft.com/office/drawing/2014/main" id="{33B7DE65-3EBB-484B-B5BC-8A9CD8C6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15000"/>
            <a:ext cx="6697663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仅适用于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是关于</a:t>
            </a:r>
            <a:r>
              <a:rPr lang="en-US" altLang="zh-CN" sz="2800" i="1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的次幂的多项式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>
            <a:extLst>
              <a:ext uri="{FF2B5EF4-FFF2-40B4-BE49-F238E27FC236}">
                <a16:creationId xmlns:a16="http://schemas.microsoft.com/office/drawing/2014/main" id="{B48BCF66-645C-49BC-BD8C-0C4EA72F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1813"/>
            <a:ext cx="427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kumimoji="0"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勒让德多项式的母函数</a:t>
            </a:r>
            <a:r>
              <a:rPr kumimoji="0" lang="zh-CN" altLang="en-US" sz="2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30499" name="Text Box 3">
            <a:extLst>
              <a:ext uri="{FF2B5EF4-FFF2-40B4-BE49-F238E27FC236}">
                <a16:creationId xmlns:a16="http://schemas.microsoft.com/office/drawing/2014/main" id="{2884C5A8-4702-4F3E-BFDC-49670366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95400"/>
            <a:ext cx="134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母函数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30500" name="Object 4">
            <a:extLst>
              <a:ext uri="{FF2B5EF4-FFF2-40B4-BE49-F238E27FC236}">
                <a16:creationId xmlns:a16="http://schemas.microsoft.com/office/drawing/2014/main" id="{F918BDDF-6EDD-4608-AD7A-1867D6B37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66800"/>
          <a:ext cx="3505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16" r:id="rId3" imgW="1726451" imgH="444307" progId="Equation.DSMT4">
                  <p:embed/>
                </p:oleObj>
              </mc:Choice>
              <mc:Fallback>
                <p:oleObj r:id="rId3" imgW="1726451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505200" cy="9096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501" name="Group 5">
            <a:extLst>
              <a:ext uri="{FF2B5EF4-FFF2-40B4-BE49-F238E27FC236}">
                <a16:creationId xmlns:a16="http://schemas.microsoft.com/office/drawing/2014/main" id="{49C85247-433F-4407-ABB6-8E14CB065A7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38375"/>
            <a:ext cx="5992813" cy="1876425"/>
            <a:chOff x="624" y="1410"/>
            <a:chExt cx="3775" cy="1182"/>
          </a:xfrm>
        </p:grpSpPr>
        <p:graphicFrame>
          <p:nvGraphicFramePr>
            <p:cNvPr id="1130502" name="Object 6">
              <a:extLst>
                <a:ext uri="{FF2B5EF4-FFF2-40B4-BE49-F238E27FC236}">
                  <a16:creationId xmlns:a16="http://schemas.microsoft.com/office/drawing/2014/main" id="{46FDCCDD-AB23-4EE2-BD73-2BB10DBBC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698"/>
            <a:ext cx="1570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17" name="Equation" r:id="rId5" imgW="1231560" imgH="431640" progId="Equation.DSMT4">
                    <p:embed/>
                  </p:oleObj>
                </mc:Choice>
                <mc:Fallback>
                  <p:oleObj name="Equation" r:id="rId5" imgW="123156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98"/>
                          <a:ext cx="1570" cy="5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03" name="Object 7">
              <a:extLst>
                <a:ext uri="{FF2B5EF4-FFF2-40B4-BE49-F238E27FC236}">
                  <a16:creationId xmlns:a16="http://schemas.microsoft.com/office/drawing/2014/main" id="{7771D3D5-58F6-439F-BA2C-BA4D8F202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986"/>
            <a:ext cx="140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18" name="Equation" r:id="rId7" imgW="1002960" imgH="431640" progId="Equation.DSMT4">
                    <p:embed/>
                  </p:oleObj>
                </mc:Choice>
                <mc:Fallback>
                  <p:oleObj name="Equation" r:id="rId7" imgW="100296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86"/>
                          <a:ext cx="1406" cy="60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04" name="Object 8">
              <a:extLst>
                <a:ext uri="{FF2B5EF4-FFF2-40B4-BE49-F238E27FC236}">
                  <a16:creationId xmlns:a16="http://schemas.microsoft.com/office/drawing/2014/main" id="{E7E1990C-B594-4945-BA63-971D580904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410"/>
            <a:ext cx="1101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19" name="Equation" r:id="rId9" imgW="863280" imgH="431640" progId="Equation.DSMT4">
                    <p:embed/>
                  </p:oleObj>
                </mc:Choice>
                <mc:Fallback>
                  <p:oleObj name="Equation" r:id="rId9" imgW="86328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10"/>
                          <a:ext cx="1101" cy="55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05" name="Object 9">
              <a:extLst>
                <a:ext uri="{FF2B5EF4-FFF2-40B4-BE49-F238E27FC236}">
                  <a16:creationId xmlns:a16="http://schemas.microsoft.com/office/drawing/2014/main" id="{935CA111-0BF2-487D-B072-AE08DE8F0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554"/>
            <a:ext cx="229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0" name="Equation" r:id="rId11" imgW="190440" imgH="457200" progId="Equation.DSMT4">
                    <p:embed/>
                  </p:oleObj>
                </mc:Choice>
                <mc:Fallback>
                  <p:oleObj name="Equation" r:id="rId11" imgW="19044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54"/>
                          <a:ext cx="229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06" name="Object 10">
              <a:extLst>
                <a:ext uri="{FF2B5EF4-FFF2-40B4-BE49-F238E27FC236}">
                  <a16:creationId xmlns:a16="http://schemas.microsoft.com/office/drawing/2014/main" id="{E6FE4878-AF17-4973-8D45-8ED69063A2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554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1" r:id="rId13" imgW="431613" imgH="203112" progId="Equation.DSMT4">
                    <p:embed/>
                  </p:oleObj>
                </mc:Choice>
                <mc:Fallback>
                  <p:oleObj r:id="rId13" imgW="431613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54"/>
                          <a:ext cx="576" cy="26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07" name="Object 11">
              <a:extLst>
                <a:ext uri="{FF2B5EF4-FFF2-40B4-BE49-F238E27FC236}">
                  <a16:creationId xmlns:a16="http://schemas.microsoft.com/office/drawing/2014/main" id="{5B088E08-957A-45B3-B7D3-731CAC739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130"/>
            <a:ext cx="55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2" name="Equation" r:id="rId15" imgW="419040" imgH="203040" progId="Equation.DSMT4">
                    <p:embed/>
                  </p:oleObj>
                </mc:Choice>
                <mc:Fallback>
                  <p:oleObj name="Equation" r:id="rId15" imgW="41904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30"/>
                          <a:ext cx="559" cy="26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0508" name="Group 12">
            <a:extLst>
              <a:ext uri="{FF2B5EF4-FFF2-40B4-BE49-F238E27FC236}">
                <a16:creationId xmlns:a16="http://schemas.microsoft.com/office/drawing/2014/main" id="{DC41F955-0F85-4A1B-8037-C065A20BFFD9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4489450"/>
            <a:ext cx="7092950" cy="2139950"/>
            <a:chOff x="349" y="2828"/>
            <a:chExt cx="4468" cy="1348"/>
          </a:xfrm>
        </p:grpSpPr>
        <p:graphicFrame>
          <p:nvGraphicFramePr>
            <p:cNvPr id="1130509" name="Object 13">
              <a:extLst>
                <a:ext uri="{FF2B5EF4-FFF2-40B4-BE49-F238E27FC236}">
                  <a16:creationId xmlns:a16="http://schemas.microsoft.com/office/drawing/2014/main" id="{301E6365-DCFA-497C-AD41-204650BC6E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828"/>
            <a:ext cx="142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3" name="Equation" r:id="rId17" imgW="1041120" imgH="444240" progId="Equation.DSMT4">
                    <p:embed/>
                  </p:oleObj>
                </mc:Choice>
                <mc:Fallback>
                  <p:oleObj name="Equation" r:id="rId17" imgW="1041120" imgH="4442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28"/>
                          <a:ext cx="1420" cy="607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10" name="Object 14">
              <a:extLst>
                <a:ext uri="{FF2B5EF4-FFF2-40B4-BE49-F238E27FC236}">
                  <a16:creationId xmlns:a16="http://schemas.microsoft.com/office/drawing/2014/main" id="{98BDFA79-D5F6-4119-9670-2730C4AA85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" y="3207"/>
            <a:ext cx="1955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4" name="Equation" r:id="rId19" imgW="1434960" imgH="431640" progId="Equation.DSMT4">
                    <p:embed/>
                  </p:oleObj>
                </mc:Choice>
                <mc:Fallback>
                  <p:oleObj name="Equation" r:id="rId19" imgW="143496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3207"/>
                          <a:ext cx="1955" cy="587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11" name="Object 15">
              <a:extLst>
                <a:ext uri="{FF2B5EF4-FFF2-40B4-BE49-F238E27FC236}">
                  <a16:creationId xmlns:a16="http://schemas.microsoft.com/office/drawing/2014/main" id="{8A4C094F-B657-41D6-AA5C-A6A336496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972"/>
            <a:ext cx="267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5" name="Equation" r:id="rId21" imgW="190440" imgH="457200" progId="Equation.DSMT4">
                    <p:embed/>
                  </p:oleObj>
                </mc:Choice>
                <mc:Fallback>
                  <p:oleObj name="Equation" r:id="rId21" imgW="190440" imgH="457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972"/>
                          <a:ext cx="267" cy="1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12" name="Object 16">
              <a:extLst>
                <a:ext uri="{FF2B5EF4-FFF2-40B4-BE49-F238E27FC236}">
                  <a16:creationId xmlns:a16="http://schemas.microsoft.com/office/drawing/2014/main" id="{5B4219FC-56CD-47A1-A080-72341BECE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596"/>
            <a:ext cx="131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6" name="Equation" r:id="rId23" imgW="1002960" imgH="444240" progId="Equation.DSMT4">
                    <p:embed/>
                  </p:oleObj>
                </mc:Choice>
                <mc:Fallback>
                  <p:oleObj name="Equation" r:id="rId23" imgW="1002960" imgH="4442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96"/>
                          <a:ext cx="1312" cy="580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13" name="Object 17">
              <a:extLst>
                <a:ext uri="{FF2B5EF4-FFF2-40B4-BE49-F238E27FC236}">
                  <a16:creationId xmlns:a16="http://schemas.microsoft.com/office/drawing/2014/main" id="{80A221E9-AB10-4912-951F-D1614A9F30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0" y="2995"/>
            <a:ext cx="6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7" name="Equation" r:id="rId25" imgW="469800" imgH="203040" progId="Equation.DSMT4">
                    <p:embed/>
                  </p:oleObj>
                </mc:Choice>
                <mc:Fallback>
                  <p:oleObj name="Equation" r:id="rId25" imgW="46980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995"/>
                          <a:ext cx="627" cy="26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14" name="Object 18">
              <a:extLst>
                <a:ext uri="{FF2B5EF4-FFF2-40B4-BE49-F238E27FC236}">
                  <a16:creationId xmlns:a16="http://schemas.microsoft.com/office/drawing/2014/main" id="{F5769123-198E-437F-B4C1-6FDD9E802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4" y="3792"/>
            <a:ext cx="62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528" name="Equation" r:id="rId27" imgW="469800" imgH="203040" progId="Equation.DSMT4">
                    <p:embed/>
                  </p:oleObj>
                </mc:Choice>
                <mc:Fallback>
                  <p:oleObj name="Equation" r:id="rId27" imgW="46980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3792"/>
                          <a:ext cx="627" cy="269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515" name="Text Box 19">
            <a:extLst>
              <a:ext uri="{FF2B5EF4-FFF2-40B4-BE49-F238E27FC236}">
                <a16:creationId xmlns:a16="http://schemas.microsoft.com/office/drawing/2014/main" id="{6F8BE851-9B9C-4E6A-AE7D-38005F007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515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以半径为</a:t>
            </a:r>
            <a:r>
              <a:rPr lang="en-US" altLang="zh-CN" sz="2800" i="1">
                <a:ea typeface="宋体" panose="02010600030101010101" pitchFamily="2" charset="-122"/>
              </a:rPr>
              <a:t>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的球代替单位球，则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3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15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>
            <a:extLst>
              <a:ext uri="{FF2B5EF4-FFF2-40B4-BE49-F238E27FC236}">
                <a16:creationId xmlns:a16="http://schemas.microsoft.com/office/drawing/2014/main" id="{791D7A5E-89F7-4292-ABA7-A3DAE918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sz="280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掌握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关于极轴对称</a:t>
            </a:r>
            <a:r>
              <a:rPr kumimoji="0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拉</a:t>
            </a:r>
            <a:r>
              <a:rPr kumimoji="0" lang="zh-CN" altLang="en-US" sz="2800">
                <a:solidFill>
                  <a:srgbClr val="080800"/>
                </a:solidFill>
                <a:latin typeface="Times New Roman" panose="02020603050405020304" pitchFamily="18" charset="0"/>
              </a:rPr>
              <a:t>氏方程在球坐标系下的解：</a:t>
            </a:r>
            <a:r>
              <a:rPr kumimoji="0" lang="zh-CN" altLang="en-US" sz="2800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31523" name="Text Box 3">
            <a:extLst>
              <a:ext uri="{FF2B5EF4-FFF2-40B4-BE49-F238E27FC236}">
                <a16:creationId xmlns:a16="http://schemas.microsoft.com/office/drawing/2014/main" id="{3477EE3B-2E92-4E84-80FC-659D80D5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328738"/>
            <a:ext cx="7059612" cy="5191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关于轴对称的拉氏方程的定解问题的通解为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31524" name="Object 4">
            <a:extLst>
              <a:ext uri="{FF2B5EF4-FFF2-40B4-BE49-F238E27FC236}">
                <a16:creationId xmlns:a16="http://schemas.microsoft.com/office/drawing/2014/main" id="{9D23D4E7-CBCA-438C-8809-F6FB89646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89138"/>
          <a:ext cx="4191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33" r:id="rId3" imgW="2095500" imgH="431800" progId="Equation.DSMT4">
                  <p:embed/>
                </p:oleObj>
              </mc:Choice>
              <mc:Fallback>
                <p:oleObj r:id="rId3" imgW="20955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89138"/>
                        <a:ext cx="4191000" cy="857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25" name="Text Box 5">
            <a:extLst>
              <a:ext uri="{FF2B5EF4-FFF2-40B4-BE49-F238E27FC236}">
                <a16:creationId xmlns:a16="http://schemas.microsoft.com/office/drawing/2014/main" id="{8617ED77-C57C-4F08-8BE1-B9EC14B75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09900"/>
            <a:ext cx="3041650" cy="519113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solidFill>
                  <a:srgbClr val="0808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对球内轴对称问题</a:t>
            </a:r>
            <a:endParaRPr lang="zh-CN" altLang="en-US" sz="2800">
              <a:solidFill>
                <a:srgbClr val="080800"/>
              </a:solidFill>
              <a:ea typeface="宋体" panose="02010600030101010101" pitchFamily="2" charset="-122"/>
            </a:endParaRPr>
          </a:p>
        </p:txBody>
      </p:sp>
      <p:sp>
        <p:nvSpPr>
          <p:cNvPr id="1131526" name="Text Box 6">
            <a:extLst>
              <a:ext uri="{FF2B5EF4-FFF2-40B4-BE49-F238E27FC236}">
                <a16:creationId xmlns:a16="http://schemas.microsoft.com/office/drawing/2014/main" id="{E54210CF-4F5B-44E7-9FB8-6F90AFDD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46525"/>
            <a:ext cx="2773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自然边界条件：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31527" name="Object 7">
            <a:extLst>
              <a:ext uri="{FF2B5EF4-FFF2-40B4-BE49-F238E27FC236}">
                <a16:creationId xmlns:a16="http://schemas.microsoft.com/office/drawing/2014/main" id="{D1F9353A-3C04-4B78-9421-B16EDF5B4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75" y="3922713"/>
          <a:ext cx="1905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34" r:id="rId5" imgW="939392" imgH="253890" progId="Equation.DSMT4">
                  <p:embed/>
                </p:oleObj>
              </mc:Choice>
              <mc:Fallback>
                <p:oleObj r:id="rId5" imgW="939392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922713"/>
                        <a:ext cx="1905000" cy="519112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28" name="Text Box 8">
            <a:extLst>
              <a:ext uri="{FF2B5EF4-FFF2-40B4-BE49-F238E27FC236}">
                <a16:creationId xmlns:a16="http://schemas.microsoft.com/office/drawing/2014/main" id="{6BFE20BA-4E57-429E-A3EA-26C61475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38700"/>
            <a:ext cx="167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800" i="1">
                <a:ea typeface="宋体" panose="02010600030101010101" pitchFamily="2" charset="-122"/>
              </a:rPr>
              <a:t>B</a:t>
            </a:r>
            <a:r>
              <a:rPr lang="en-US" altLang="zh-CN" sz="2800" i="1" baseline="-30000">
                <a:ea typeface="宋体" panose="02010600030101010101" pitchFamily="2" charset="-122"/>
              </a:rPr>
              <a:t>l</a:t>
            </a:r>
            <a:r>
              <a:rPr lang="en-US" altLang="zh-CN" sz="2800">
                <a:ea typeface="宋体" panose="02010600030101010101" pitchFamily="2" charset="-122"/>
              </a:rPr>
              <a:t>=0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131529" name="Group 9">
            <a:extLst>
              <a:ext uri="{FF2B5EF4-FFF2-40B4-BE49-F238E27FC236}">
                <a16:creationId xmlns:a16="http://schemas.microsoft.com/office/drawing/2014/main" id="{37BE2A8D-596B-4F7A-8DC1-DE7D955613E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610100"/>
            <a:ext cx="2241550" cy="923925"/>
            <a:chOff x="816" y="2688"/>
            <a:chExt cx="1412" cy="582"/>
          </a:xfrm>
        </p:grpSpPr>
        <p:sp>
          <p:nvSpPr>
            <p:cNvPr id="1131530" name="Text Box 10">
              <a:extLst>
                <a:ext uri="{FF2B5EF4-FFF2-40B4-BE49-F238E27FC236}">
                  <a16:creationId xmlns:a16="http://schemas.microsoft.com/office/drawing/2014/main" id="{8EF451AB-4EA6-4D34-8C6B-2CDE6C67A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26"/>
              <a:ext cx="1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20000"/>
                </a:spcBef>
                <a:buFontTx/>
                <a:buNone/>
              </a:pPr>
              <a:r>
                <a:rPr lang="zh-CN" altLang="en-US" sz="2800">
                  <a:latin typeface="宋体" panose="02010600030101010101" pitchFamily="2" charset="-122"/>
                  <a:ea typeface="宋体" panose="02010600030101010101" pitchFamily="2" charset="-122"/>
                </a:rPr>
                <a:t>应排除    </a:t>
              </a:r>
              <a:r>
                <a:rPr lang="en-US" altLang="zh-CN" sz="280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en-US" altLang="zh-CN" sz="2800"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31531" name="Object 11">
              <a:extLst>
                <a:ext uri="{FF2B5EF4-FFF2-40B4-BE49-F238E27FC236}">
                  <a16:creationId xmlns:a16="http://schemas.microsoft.com/office/drawing/2014/main" id="{FA7C4F1E-096E-43E6-85A2-350568D4AE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688"/>
            <a:ext cx="42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35" name="Equation" r:id="rId7" imgW="279360" imgH="393480" progId="Equation.DSMT4">
                    <p:embed/>
                  </p:oleObj>
                </mc:Choice>
                <mc:Fallback>
                  <p:oleObj name="Equation" r:id="rId7" imgW="27936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42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1532" name="Object 12">
            <a:extLst>
              <a:ext uri="{FF2B5EF4-FFF2-40B4-BE49-F238E27FC236}">
                <a16:creationId xmlns:a16="http://schemas.microsoft.com/office/drawing/2014/main" id="{B052DEAC-282A-4A1A-9AA5-45577EC36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5600700"/>
          <a:ext cx="3429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36" r:id="rId9" imgW="1587500" imgH="431800" progId="Equation.DSMT4">
                  <p:embed/>
                </p:oleObj>
              </mc:Choice>
              <mc:Fallback>
                <p:oleObj r:id="rId9" imgW="1587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600700"/>
                        <a:ext cx="3429000" cy="923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 cmpd="dbl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3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3" grpId="0" animBg="1" autoUpdateAnimBg="0"/>
      <p:bldP spid="1131525" grpId="0" animBg="1" autoUpdateAnimBg="0"/>
      <p:bldP spid="1131526" grpId="0" autoUpdateAnimBg="0"/>
      <p:bldP spid="113152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Text Box 2">
            <a:extLst>
              <a:ext uri="{FF2B5EF4-FFF2-40B4-BE49-F238E27FC236}">
                <a16:creationId xmlns:a16="http://schemas.microsoft.com/office/drawing/2014/main" id="{C0B61627-B6AF-4D0B-BDA4-5D66A313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47675"/>
            <a:ext cx="1162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30852" name="Text Box 4">
            <a:extLst>
              <a:ext uri="{FF2B5EF4-FFF2-40B4-BE49-F238E27FC236}">
                <a16:creationId xmlns:a16="http://schemas.microsoft.com/office/drawing/2014/main" id="{F3DDB0DE-8F8D-42E4-9EDF-146B51536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9067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0853" name="Object 5">
            <a:extLst>
              <a:ext uri="{FF2B5EF4-FFF2-40B4-BE49-F238E27FC236}">
                <a16:creationId xmlns:a16="http://schemas.microsoft.com/office/drawing/2014/main" id="{B96EECD0-0933-4BA1-BECA-8BBACE74B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6363"/>
          <a:ext cx="18288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5" r:id="rId3" imgW="965200" imgH="533400" progId="Equation.DSMT4">
                  <p:embed/>
                </p:oleObj>
              </mc:Choice>
              <mc:Fallback>
                <p:oleObj r:id="rId3" imgW="965200" imgH="533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6363"/>
                        <a:ext cx="1828800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54" name="Object 6">
            <a:extLst>
              <a:ext uri="{FF2B5EF4-FFF2-40B4-BE49-F238E27FC236}">
                <a16:creationId xmlns:a16="http://schemas.microsoft.com/office/drawing/2014/main" id="{4508F0DE-53B1-4C3D-A564-5601DCDAA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689100"/>
          <a:ext cx="350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6" r:id="rId5" imgW="1803400" imgH="228600" progId="Equation.DSMT4">
                  <p:embed/>
                </p:oleObj>
              </mc:Choice>
              <mc:Fallback>
                <p:oleObj r:id="rId5" imgW="18034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89100"/>
                        <a:ext cx="3505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5" name="Text Box 7">
            <a:extLst>
              <a:ext uri="{FF2B5EF4-FFF2-40B4-BE49-F238E27FC236}">
                <a16:creationId xmlns:a16="http://schemas.microsoft.com/office/drawing/2014/main" id="{852A98B5-7DE1-4764-B954-7C265298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651125"/>
            <a:ext cx="759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边界条件与</a:t>
            </a:r>
            <a:r>
              <a:rPr lang="zh-CN" altLang="en-US" sz="2800" i="1">
                <a:ea typeface="宋体" panose="02010600030101010101" pitchFamily="2" charset="-122"/>
              </a:rPr>
              <a:t>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无关，以球坐标的极轴为对称轴。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30856" name="Text Box 8">
            <a:extLst>
              <a:ext uri="{FF2B5EF4-FFF2-40B4-BE49-F238E27FC236}">
                <a16:creationId xmlns:a16="http://schemas.microsoft.com/office/drawing/2014/main" id="{96FADD7C-C680-40B7-8A7A-AB578BC2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343275"/>
            <a:ext cx="702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此定解问题是轴对称情况下的球内问题，故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0857" name="Object 9">
            <a:extLst>
              <a:ext uri="{FF2B5EF4-FFF2-40B4-BE49-F238E27FC236}">
                <a16:creationId xmlns:a16="http://schemas.microsoft.com/office/drawing/2014/main" id="{AA244699-4B19-43B0-AB82-0A44D18BB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962400"/>
          <a:ext cx="3429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7" r:id="rId7" imgW="1587500" imgH="431800" progId="Equation.DSMT4">
                  <p:embed/>
                </p:oleObj>
              </mc:Choice>
              <mc:Fallback>
                <p:oleObj r:id="rId7" imgW="15875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3429000" cy="9239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8" name="Text Box 10">
            <a:extLst>
              <a:ext uri="{FF2B5EF4-FFF2-40B4-BE49-F238E27FC236}">
                <a16:creationId xmlns:a16="http://schemas.microsoft.com/office/drawing/2014/main" id="{D46A791B-DA20-4667-96E3-5EA0D1018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89108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代入边界条件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0859" name="Object 11">
            <a:extLst>
              <a:ext uri="{FF2B5EF4-FFF2-40B4-BE49-F238E27FC236}">
                <a16:creationId xmlns:a16="http://schemas.microsoft.com/office/drawing/2014/main" id="{2F0A88A1-027A-4AAD-A1C1-6F326F667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486400"/>
          <a:ext cx="31511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8" name="Equation" r:id="rId9" imgW="1523880" imgH="431640" progId="Equation.DSMT4">
                  <p:embed/>
                </p:oleObj>
              </mc:Choice>
              <mc:Fallback>
                <p:oleObj name="Equation" r:id="rId9" imgW="15238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31511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60" name="Object 12">
            <a:extLst>
              <a:ext uri="{FF2B5EF4-FFF2-40B4-BE49-F238E27FC236}">
                <a16:creationId xmlns:a16="http://schemas.microsoft.com/office/drawing/2014/main" id="{4E127EC0-AABD-4AFF-953A-67405DA45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7788" y="5686425"/>
          <a:ext cx="604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69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686425"/>
                        <a:ext cx="6048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61" name="Object 13">
            <a:extLst>
              <a:ext uri="{FF2B5EF4-FFF2-40B4-BE49-F238E27FC236}">
                <a16:creationId xmlns:a16="http://schemas.microsoft.com/office/drawing/2014/main" id="{30A89CED-9DB1-4E40-A6DA-4C158E364A5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7963" y="328613"/>
          <a:ext cx="18192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70" name="Equation" r:id="rId13" imgW="1015920" imgH="507960" progId="Equation.DSMT4">
                  <p:embed/>
                </p:oleObj>
              </mc:Choice>
              <mc:Fallback>
                <p:oleObj name="Equation" r:id="rId13" imgW="101592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28613"/>
                        <a:ext cx="18192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63" name="Text Box 15">
            <a:extLst>
              <a:ext uri="{FF2B5EF4-FFF2-40B4-BE49-F238E27FC236}">
                <a16:creationId xmlns:a16="http://schemas.microsoft.com/office/drawing/2014/main" id="{9B417A34-E046-49ED-8BCD-E4FF1FCE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0238"/>
            <a:ext cx="365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0864" name="Text Box 16">
            <a:extLst>
              <a:ext uri="{FF2B5EF4-FFF2-40B4-BE49-F238E27FC236}">
                <a16:creationId xmlns:a16="http://schemas.microsoft.com/office/drawing/2014/main" id="{1EA2204B-A4B1-4440-80B1-2494B606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536575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——P231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2" grpId="0" autoUpdateAnimBg="0"/>
      <p:bldP spid="1230855" grpId="0" autoUpdateAnimBg="0"/>
      <p:bldP spid="1230856" grpId="0" autoUpdateAnimBg="0"/>
      <p:bldP spid="123085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1874" name="Object 2">
            <a:extLst>
              <a:ext uri="{FF2B5EF4-FFF2-40B4-BE49-F238E27FC236}">
                <a16:creationId xmlns:a16="http://schemas.microsoft.com/office/drawing/2014/main" id="{130AAE58-6FF4-488D-BC25-73D071052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1000"/>
          <a:ext cx="31511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4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315118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75" name="Object 3">
            <a:extLst>
              <a:ext uri="{FF2B5EF4-FFF2-40B4-BE49-F238E27FC236}">
                <a16:creationId xmlns:a16="http://schemas.microsoft.com/office/drawing/2014/main" id="{CE1358FC-2F6A-4F50-8F65-3289CDE00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581025"/>
          <a:ext cx="6048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5" name="Equation" r:id="rId5" imgW="291960" imgH="203040" progId="Equation.DSMT4">
                  <p:embed/>
                </p:oleObj>
              </mc:Choice>
              <mc:Fallback>
                <p:oleObj name="Equation" r:id="rId5" imgW="291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581025"/>
                        <a:ext cx="6048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76" name="Text Box 4">
            <a:extLst>
              <a:ext uri="{FF2B5EF4-FFF2-40B4-BE49-F238E27FC236}">
                <a16:creationId xmlns:a16="http://schemas.microsoft.com/office/drawing/2014/main" id="{3889774E-06BE-4243-93E5-80CF6160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362075"/>
            <a:ext cx="8321675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左边是广义的傅里叶级数，所以用待定系数法将右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边函数</a:t>
            </a:r>
            <a:r>
              <a:rPr lang="en-US" altLang="zh-CN" sz="2800" i="1">
                <a:ea typeface="宋体" panose="02010600030101010101" pitchFamily="2" charset="-122"/>
              </a:rPr>
              <a:t>x</a:t>
            </a:r>
            <a:r>
              <a:rPr lang="en-US" altLang="zh-CN" sz="2800" baseline="30000"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展开为广义的傅里叶级数，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1877" name="Object 5">
            <a:extLst>
              <a:ext uri="{FF2B5EF4-FFF2-40B4-BE49-F238E27FC236}">
                <a16:creationId xmlns:a16="http://schemas.microsoft.com/office/drawing/2014/main" id="{9E07A7A2-161D-440D-92F8-02A47377F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743200"/>
          <a:ext cx="434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6" r:id="rId7" imgW="2044700" imgH="241300" progId="Equation.DSMT4">
                  <p:embed/>
                </p:oleObj>
              </mc:Choice>
              <mc:Fallback>
                <p:oleObj r:id="rId7" imgW="2044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343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78" name="Object 6">
            <a:extLst>
              <a:ext uri="{FF2B5EF4-FFF2-40B4-BE49-F238E27FC236}">
                <a16:creationId xmlns:a16="http://schemas.microsoft.com/office/drawing/2014/main" id="{20DC0103-BC8E-4954-8812-4CB6E3B7C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405188"/>
          <a:ext cx="35814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7" r:id="rId9" imgW="1777229" imgH="393529" progId="Equation.DSMT4">
                  <p:embed/>
                </p:oleObj>
              </mc:Choice>
              <mc:Fallback>
                <p:oleObj r:id="rId9" imgW="1777229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05188"/>
                        <a:ext cx="35814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79" name="Object 7">
            <a:extLst>
              <a:ext uri="{FF2B5EF4-FFF2-40B4-BE49-F238E27FC236}">
                <a16:creationId xmlns:a16="http://schemas.microsoft.com/office/drawing/2014/main" id="{38C0FEB5-F4EA-4091-B479-E4A1EA7EC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90988"/>
          <a:ext cx="3505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8" r:id="rId11" imgW="1739900" imgH="393700" progId="Equation.DSMT4">
                  <p:embed/>
                </p:oleObj>
              </mc:Choice>
              <mc:Fallback>
                <p:oleObj r:id="rId11" imgW="1739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90988"/>
                        <a:ext cx="350520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80" name="Text Box 8">
            <a:extLst>
              <a:ext uri="{FF2B5EF4-FFF2-40B4-BE49-F238E27FC236}">
                <a16:creationId xmlns:a16="http://schemas.microsoft.com/office/drawing/2014/main" id="{C8AE0908-4F25-4E09-B333-9EEB75398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比较左右两端，得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1881" name="Object 9">
            <a:extLst>
              <a:ext uri="{FF2B5EF4-FFF2-40B4-BE49-F238E27FC236}">
                <a16:creationId xmlns:a16="http://schemas.microsoft.com/office/drawing/2014/main" id="{234A1CDD-7AF2-4B77-A83D-1C971DAF0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5592763"/>
          <a:ext cx="17256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89" name="Equation" r:id="rId13" imgW="838080" imgH="393480" progId="Equation.DSMT4">
                  <p:embed/>
                </p:oleObj>
              </mc:Choice>
              <mc:Fallback>
                <p:oleObj name="Equation" r:id="rId13" imgW="8380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592763"/>
                        <a:ext cx="1725613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2" name="Object 10">
            <a:extLst>
              <a:ext uri="{FF2B5EF4-FFF2-40B4-BE49-F238E27FC236}">
                <a16:creationId xmlns:a16="http://schemas.microsoft.com/office/drawing/2014/main" id="{6D5BC0A1-8504-4A8E-9EF5-702D46B5E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2825" y="5730875"/>
          <a:ext cx="971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90" name="Equation" r:id="rId15" imgW="431640" imgH="228600" progId="Equation.DSMT4">
                  <p:embed/>
                </p:oleObj>
              </mc:Choice>
              <mc:Fallback>
                <p:oleObj name="Equation" r:id="rId15" imgW="43164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5730875"/>
                        <a:ext cx="9715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83" name="Object 11">
            <a:extLst>
              <a:ext uri="{FF2B5EF4-FFF2-40B4-BE49-F238E27FC236}">
                <a16:creationId xmlns:a16="http://schemas.microsoft.com/office/drawing/2014/main" id="{EF815A2D-30B4-4C15-848E-35BC689B9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592763"/>
          <a:ext cx="1066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91" r:id="rId17" imgW="533169" imgH="393529" progId="Equation.DSMT4">
                  <p:embed/>
                </p:oleObj>
              </mc:Choice>
              <mc:Fallback>
                <p:oleObj r:id="rId17" imgW="533169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92763"/>
                        <a:ext cx="1066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6" grpId="0" autoUpdateAnimBg="0"/>
      <p:bldP spid="12318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Text Box 2">
            <a:extLst>
              <a:ext uri="{FF2B5EF4-FFF2-40B4-BE49-F238E27FC236}">
                <a16:creationId xmlns:a16="http://schemas.microsoft.com/office/drawing/2014/main" id="{ECBCD5B9-1CC0-4C09-89E7-3F87AF44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22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808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>
                <a:solidFill>
                  <a:srgbClr val="080800"/>
                </a:solidFill>
                <a:ea typeface="宋体" panose="02010600030101010101" pitchFamily="2" charset="-122"/>
              </a:rPr>
              <a:t>、双曲函数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58147" name="Object 3">
            <a:extLst>
              <a:ext uri="{FF2B5EF4-FFF2-40B4-BE49-F238E27FC236}">
                <a16:creationId xmlns:a16="http://schemas.microsoft.com/office/drawing/2014/main" id="{811BF200-906D-45BE-B14C-3BE2B5506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762000"/>
          <a:ext cx="2057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61" name="Equation" r:id="rId3" imgW="927100" imgH="419100" progId="Equation.DSMT4">
                  <p:embed/>
                </p:oleObj>
              </mc:Choice>
              <mc:Fallback>
                <p:oleObj name="Equation" r:id="rId3" imgW="927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20574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148" name="Object 4">
            <a:extLst>
              <a:ext uri="{FF2B5EF4-FFF2-40B4-BE49-F238E27FC236}">
                <a16:creationId xmlns:a16="http://schemas.microsoft.com/office/drawing/2014/main" id="{CA550183-D8A3-4F5D-B962-3C9246FC9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838200"/>
          <a:ext cx="19050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62" name="Equation" r:id="rId5" imgW="927100" imgH="419100" progId="Equation.DSMT4">
                  <p:embed/>
                </p:oleObj>
              </mc:Choice>
              <mc:Fallback>
                <p:oleObj name="Equation" r:id="rId5" imgW="9271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38200"/>
                        <a:ext cx="19050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8149" name="Group 5">
            <a:extLst>
              <a:ext uri="{FF2B5EF4-FFF2-40B4-BE49-F238E27FC236}">
                <a16:creationId xmlns:a16="http://schemas.microsoft.com/office/drawing/2014/main" id="{DC684D00-2B32-49B7-B073-324A847D61D5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681163"/>
            <a:ext cx="5429250" cy="1814512"/>
            <a:chOff x="225" y="1059"/>
            <a:chExt cx="3420" cy="1143"/>
          </a:xfrm>
        </p:grpSpPr>
        <p:sp>
          <p:nvSpPr>
            <p:cNvPr id="1158150" name="Text Box 6">
              <a:extLst>
                <a:ext uri="{FF2B5EF4-FFF2-40B4-BE49-F238E27FC236}">
                  <a16:creationId xmlns:a16="http://schemas.microsoft.com/office/drawing/2014/main" id="{B856FBF9-3DB8-4EC0-BABA-ACC91FEC3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" y="1059"/>
              <a:ext cx="1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80800"/>
                  </a:solidFill>
                  <a:ea typeface="宋体" panose="02010600030101010101" pitchFamily="2" charset="-122"/>
                </a:rPr>
                <a:t>5</a:t>
              </a:r>
              <a:r>
                <a:rPr lang="zh-CN" altLang="en-US" sz="2800">
                  <a:solidFill>
                    <a:srgbClr val="080800"/>
                  </a:solidFill>
                  <a:ea typeface="宋体" panose="02010600030101010101" pitchFamily="2" charset="-122"/>
                </a:rPr>
                <a:t>、根式函数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58151" name="Object 7">
              <a:extLst>
                <a:ext uri="{FF2B5EF4-FFF2-40B4-BE49-F238E27FC236}">
                  <a16:creationId xmlns:a16="http://schemas.microsoft.com/office/drawing/2014/main" id="{640AA2B4-A078-4335-834A-F091D9ADA5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395"/>
            <a:ext cx="8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3" name="Equation" r:id="rId7" imgW="545863" imgH="228501" progId="Equation.DSMT4">
                    <p:embed/>
                  </p:oleObj>
                </mc:Choice>
                <mc:Fallback>
                  <p:oleObj name="Equation" r:id="rId7" imgW="545863" imgH="22850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95"/>
                          <a:ext cx="864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152" name="Object 8">
              <a:extLst>
                <a:ext uri="{FF2B5EF4-FFF2-40B4-BE49-F238E27FC236}">
                  <a16:creationId xmlns:a16="http://schemas.microsoft.com/office/drawing/2014/main" id="{C0C0A9D2-9F1B-422F-A5BA-483A98834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752"/>
            <a:ext cx="116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4" name="Equation" r:id="rId9" imgW="914003" imgH="355446" progId="Equation.DSMT4">
                    <p:embed/>
                  </p:oleObj>
                </mc:Choice>
                <mc:Fallback>
                  <p:oleObj name="Equation" r:id="rId9" imgW="914003" imgH="355446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752"/>
                          <a:ext cx="1165" cy="45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153" name="Object 9">
              <a:extLst>
                <a:ext uri="{FF2B5EF4-FFF2-40B4-BE49-F238E27FC236}">
                  <a16:creationId xmlns:a16="http://schemas.microsoft.com/office/drawing/2014/main" id="{53E4BB6E-2ECE-474A-BAA1-1314F6AD0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1842"/>
            <a:ext cx="15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5" name="Equation" r:id="rId11" imgW="1167893" imgH="203112" progId="Equation.DSMT4">
                    <p:embed/>
                  </p:oleObj>
                </mc:Choice>
                <mc:Fallback>
                  <p:oleObj name="Equation" r:id="rId11" imgW="1167893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842"/>
                          <a:ext cx="1536" cy="26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8154" name="Text Box 10">
            <a:extLst>
              <a:ext uri="{FF2B5EF4-FFF2-40B4-BE49-F238E27FC236}">
                <a16:creationId xmlns:a16="http://schemas.microsoft.com/office/drawing/2014/main" id="{4EAFF1FE-1162-4D7F-ABCB-05C1DED2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052513"/>
            <a:ext cx="2289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周期为</a:t>
            </a:r>
            <a:r>
              <a:rPr kumimoji="0" lang="en-US" altLang="zh-CN" sz="28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i="1">
                <a:solidFill>
                  <a:srgbClr val="FF0000"/>
                </a:solidFill>
                <a:ea typeface="宋体" panose="02010600030101010101" pitchFamily="2" charset="-122"/>
              </a:rPr>
              <a:t></a:t>
            </a:r>
            <a:r>
              <a:rPr kumimoji="0" lang="en-US" altLang="zh-CN" sz="2800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58155" name="Group 11">
            <a:extLst>
              <a:ext uri="{FF2B5EF4-FFF2-40B4-BE49-F238E27FC236}">
                <a16:creationId xmlns:a16="http://schemas.microsoft.com/office/drawing/2014/main" id="{78473932-53AB-4212-8DED-13053A12398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644900"/>
            <a:ext cx="6335712" cy="1822450"/>
            <a:chOff x="295" y="2296"/>
            <a:chExt cx="3991" cy="1148"/>
          </a:xfrm>
        </p:grpSpPr>
        <p:sp>
          <p:nvSpPr>
            <p:cNvPr id="1158156" name="Text Box 12">
              <a:extLst>
                <a:ext uri="{FF2B5EF4-FFF2-40B4-BE49-F238E27FC236}">
                  <a16:creationId xmlns:a16="http://schemas.microsoft.com/office/drawing/2014/main" id="{07A310F2-F5AC-49BF-9B65-B53D26C4F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296"/>
              <a:ext cx="1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80800"/>
                  </a:solidFill>
                  <a:ea typeface="宋体" panose="02010600030101010101" pitchFamily="2" charset="-122"/>
                </a:rPr>
                <a:t>6</a:t>
              </a:r>
              <a:r>
                <a:rPr lang="zh-CN" altLang="en-US" sz="2800">
                  <a:solidFill>
                    <a:srgbClr val="080800"/>
                  </a:solidFill>
                  <a:ea typeface="宋体" panose="02010600030101010101" pitchFamily="2" charset="-122"/>
                </a:rPr>
                <a:t>、对数函数</a:t>
              </a:r>
              <a:r>
                <a:rPr lang="zh-CN" altLang="en-US" b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158157" name="Object 13">
              <a:extLst>
                <a:ext uri="{FF2B5EF4-FFF2-40B4-BE49-F238E27FC236}">
                  <a16:creationId xmlns:a16="http://schemas.microsoft.com/office/drawing/2014/main" id="{F6C5E4FA-6109-4B9E-97FE-452266E814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20"/>
            <a:ext cx="96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6" name="Equation" r:id="rId13" imgW="520248" imgH="177646" progId="Equation.DSMT4">
                    <p:embed/>
                  </p:oleObj>
                </mc:Choice>
                <mc:Fallback>
                  <p:oleObj name="Equation" r:id="rId13" imgW="520248" imgH="17764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20"/>
                          <a:ext cx="960" cy="33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158" name="Object 14">
              <a:extLst>
                <a:ext uri="{FF2B5EF4-FFF2-40B4-BE49-F238E27FC236}">
                  <a16:creationId xmlns:a16="http://schemas.microsoft.com/office/drawing/2014/main" id="{B9CD8A3F-A6EA-4308-8172-2E60A542C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2720"/>
            <a:ext cx="15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7" name="Equation" r:id="rId15" imgW="901440" imgH="253800" progId="Equation.DSMT4">
                    <p:embed/>
                  </p:oleObj>
                </mc:Choice>
                <mc:Fallback>
                  <p:oleObj name="Equation" r:id="rId15" imgW="901440" imgH="253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2720"/>
                          <a:ext cx="1558" cy="336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159" name="Object 15">
              <a:extLst>
                <a:ext uri="{FF2B5EF4-FFF2-40B4-BE49-F238E27FC236}">
                  <a16:creationId xmlns:a16="http://schemas.microsoft.com/office/drawing/2014/main" id="{64A9D3B0-76AE-4162-B642-BB7623505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3113"/>
            <a:ext cx="220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8" name="Equation" r:id="rId17" imgW="1333500" imgH="203200" progId="Equation.DSMT4">
                    <p:embed/>
                  </p:oleObj>
                </mc:Choice>
                <mc:Fallback>
                  <p:oleObj name="Equation" r:id="rId17" imgW="13335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13"/>
                          <a:ext cx="2208" cy="33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160" name="Object 16">
              <a:extLst>
                <a:ext uri="{FF2B5EF4-FFF2-40B4-BE49-F238E27FC236}">
                  <a16:creationId xmlns:a16="http://schemas.microsoft.com/office/drawing/2014/main" id="{692C40F9-2B56-4964-A0D4-4DC014AFD1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3131"/>
            <a:ext cx="113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69" name="Equation" r:id="rId19" imgW="736600" imgH="203200" progId="Equation.DSMT4">
                    <p:embed/>
                  </p:oleObj>
                </mc:Choice>
                <mc:Fallback>
                  <p:oleObj name="Equation" r:id="rId19" imgW="736600" imgH="203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131"/>
                          <a:ext cx="1134" cy="309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898" name="Object 2">
            <a:extLst>
              <a:ext uri="{FF2B5EF4-FFF2-40B4-BE49-F238E27FC236}">
                <a16:creationId xmlns:a16="http://schemas.microsoft.com/office/drawing/2014/main" id="{D93B1737-AA0B-4DEF-B680-3327AA102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5" y="152400"/>
          <a:ext cx="17256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3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52400"/>
                        <a:ext cx="17256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99" name="Object 3">
            <a:extLst>
              <a:ext uri="{FF2B5EF4-FFF2-40B4-BE49-F238E27FC236}">
                <a16:creationId xmlns:a16="http://schemas.microsoft.com/office/drawing/2014/main" id="{230D2711-58C1-4220-AD63-05638C2A4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90513"/>
          <a:ext cx="971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4" name="Equation" r:id="rId5" imgW="431640" imgH="228600" progId="Equation.DSMT4">
                  <p:embed/>
                </p:oleObj>
              </mc:Choice>
              <mc:Fallback>
                <p:oleObj name="Equation" r:id="rId5" imgW="4316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0513"/>
                        <a:ext cx="9715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0" name="Object 4">
            <a:extLst>
              <a:ext uri="{FF2B5EF4-FFF2-40B4-BE49-F238E27FC236}">
                <a16:creationId xmlns:a16="http://schemas.microsoft.com/office/drawing/2014/main" id="{AAEBC55F-FD04-4547-8855-D700C82FC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5" y="152400"/>
          <a:ext cx="1066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5" r:id="rId7" imgW="533169" imgH="393529" progId="Equation.DSMT4">
                  <p:embed/>
                </p:oleObj>
              </mc:Choice>
              <mc:Fallback>
                <p:oleObj r:id="rId7" imgW="53316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52400"/>
                        <a:ext cx="1066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01" name="Text Box 5">
            <a:extLst>
              <a:ext uri="{FF2B5EF4-FFF2-40B4-BE49-F238E27FC236}">
                <a16:creationId xmlns:a16="http://schemas.microsoft.com/office/drawing/2014/main" id="{C3A5B8BA-7035-403B-A7F7-F0B8A742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76313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解得，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2902" name="Object 6">
            <a:extLst>
              <a:ext uri="{FF2B5EF4-FFF2-40B4-BE49-F238E27FC236}">
                <a16:creationId xmlns:a16="http://schemas.microsoft.com/office/drawing/2014/main" id="{2AB03732-73D4-4837-9860-C82C6CA8E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066800"/>
          <a:ext cx="1044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6" name="Equation" r:id="rId9" imgW="482400" imgH="393480" progId="Equation.DSMT4">
                  <p:embed/>
                </p:oleObj>
              </mc:Choice>
              <mc:Fallback>
                <p:oleObj name="Equation" r:id="rId9" imgW="4824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104457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3" name="Object 7">
            <a:extLst>
              <a:ext uri="{FF2B5EF4-FFF2-40B4-BE49-F238E27FC236}">
                <a16:creationId xmlns:a16="http://schemas.microsoft.com/office/drawing/2014/main" id="{149F4179-01D6-4D94-8C5A-D007E4AAD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19200"/>
          <a:ext cx="971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7" name="Equation" r:id="rId11" imgW="431640" imgH="228600" progId="Equation.DSMT4">
                  <p:embed/>
                </p:oleObj>
              </mc:Choice>
              <mc:Fallback>
                <p:oleObj name="Equation" r:id="rId11" imgW="4316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9715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4" name="Object 8">
            <a:extLst>
              <a:ext uri="{FF2B5EF4-FFF2-40B4-BE49-F238E27FC236}">
                <a16:creationId xmlns:a16="http://schemas.microsoft.com/office/drawing/2014/main" id="{BCB65076-D3A3-43F7-A1B8-849F3C6FE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066800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8" r:id="rId12" imgW="457002" imgH="393529" progId="Equation.DSMT4">
                  <p:embed/>
                </p:oleObj>
              </mc:Choice>
              <mc:Fallback>
                <p:oleObj r:id="rId12" imgW="45700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9144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5" name="Object 9">
            <a:extLst>
              <a:ext uri="{FF2B5EF4-FFF2-40B4-BE49-F238E27FC236}">
                <a16:creationId xmlns:a16="http://schemas.microsoft.com/office/drawing/2014/main" id="{C148C0EA-2DEF-4704-8850-A780EED52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81200"/>
          <a:ext cx="2819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19" r:id="rId14" imgW="1409088" imgH="393529" progId="Equation.DSMT4">
                  <p:embed/>
                </p:oleObj>
              </mc:Choice>
              <mc:Fallback>
                <p:oleObj r:id="rId14" imgW="1409088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28194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6" name="Object 10">
            <a:extLst>
              <a:ext uri="{FF2B5EF4-FFF2-40B4-BE49-F238E27FC236}">
                <a16:creationId xmlns:a16="http://schemas.microsoft.com/office/drawing/2014/main" id="{0B2D628E-7AE5-4BF6-82C6-0A1222EC9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795588"/>
          <a:ext cx="44958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0" r:id="rId16" imgW="2235200" imgH="431800" progId="Equation.DSMT4">
                  <p:embed/>
                </p:oleObj>
              </mc:Choice>
              <mc:Fallback>
                <p:oleObj r:id="rId16" imgW="2235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95588"/>
                        <a:ext cx="4495800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07" name="Text Box 11">
            <a:extLst>
              <a:ext uri="{FF2B5EF4-FFF2-40B4-BE49-F238E27FC236}">
                <a16:creationId xmlns:a16="http://schemas.microsoft.com/office/drawing/2014/main" id="{6A00C3CF-6B83-4A19-ABCE-C5FE657F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76675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比较左右两边系数，得</a:t>
            </a:r>
            <a:r>
              <a:rPr lang="zh-CN" altLang="en-US" sz="28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32908" name="Object 12">
            <a:extLst>
              <a:ext uri="{FF2B5EF4-FFF2-40B4-BE49-F238E27FC236}">
                <a16:creationId xmlns:a16="http://schemas.microsoft.com/office/drawing/2014/main" id="{286CA880-5066-4450-BFC0-E19F7AC7D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72000"/>
          <a:ext cx="9636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1" name="Equation" r:id="rId18" imgW="495000" imgH="393480" progId="Equation.DSMT4">
                  <p:embed/>
                </p:oleObj>
              </mc:Choice>
              <mc:Fallback>
                <p:oleObj name="Equation" r:id="rId18" imgW="4950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0"/>
                        <a:ext cx="963613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09" name="Object 13">
            <a:extLst>
              <a:ext uri="{FF2B5EF4-FFF2-40B4-BE49-F238E27FC236}">
                <a16:creationId xmlns:a16="http://schemas.microsoft.com/office/drawing/2014/main" id="{5934C5DD-B1DC-477F-BEE9-B1822EE70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4478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2" name="Equation" r:id="rId20" imgW="736560" imgH="431640" progId="Equation.DSMT4">
                  <p:embed/>
                </p:oleObj>
              </mc:Choice>
              <mc:Fallback>
                <p:oleObj name="Equation" r:id="rId20" imgW="7365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44780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10" name="Object 14">
            <a:extLst>
              <a:ext uri="{FF2B5EF4-FFF2-40B4-BE49-F238E27FC236}">
                <a16:creationId xmlns:a16="http://schemas.microsoft.com/office/drawing/2014/main" id="{FCC4C56C-1469-4C43-B0D0-B431A2E22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724400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3" r:id="rId22" imgW="431613" imgH="228501" progId="Equation.DSMT4">
                  <p:embed/>
                </p:oleObj>
              </mc:Choice>
              <mc:Fallback>
                <p:oleObj r:id="rId22" imgW="431613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9144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11" name="Object 15">
            <a:extLst>
              <a:ext uri="{FF2B5EF4-FFF2-40B4-BE49-F238E27FC236}">
                <a16:creationId xmlns:a16="http://schemas.microsoft.com/office/drawing/2014/main" id="{3672683A-12E8-4768-9371-4C197A485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72440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4" r:id="rId24" imgW="545626" imgH="203024" progId="Equation.DSMT4">
                  <p:embed/>
                </p:oleObj>
              </mc:Choice>
              <mc:Fallback>
                <p:oleObj r:id="rId24" imgW="545626" imgH="203024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1066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12" name="Object 16">
            <a:extLst>
              <a:ext uri="{FF2B5EF4-FFF2-40B4-BE49-F238E27FC236}">
                <a16:creationId xmlns:a16="http://schemas.microsoft.com/office/drawing/2014/main" id="{AA3A14AA-E539-4BFD-BB88-412AEBB10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568950"/>
          <a:ext cx="3581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25" r:id="rId26" imgW="1917700" imgH="431800" progId="Equation.DSMT4">
                  <p:embed/>
                </p:oleObj>
              </mc:Choice>
              <mc:Fallback>
                <p:oleObj r:id="rId26" imgW="19177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8950"/>
                        <a:ext cx="35814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1" grpId="0" autoUpdateAnimBg="0"/>
      <p:bldP spid="1232907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Text Box 3">
            <a:extLst>
              <a:ext uri="{FF2B5EF4-FFF2-40B4-BE49-F238E27FC236}">
                <a16:creationId xmlns:a16="http://schemas.microsoft.com/office/drawing/2014/main" id="{91D1AAB8-FEBB-43A1-80D2-5A1478798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5913"/>
            <a:ext cx="7812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ea typeface="宋体" panose="02010600030101010101" pitchFamily="2" charset="-122"/>
              </a:rPr>
              <a:t>在本来是匀强的静电场中放置均匀介质球，本来的电场强度是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，球的半径是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，相对介电常数是，试求解介质球内外的电势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1233924" name="Rectangle 4">
            <a:extLst>
              <a:ext uri="{FF2B5EF4-FFF2-40B4-BE49-F238E27FC236}">
                <a16:creationId xmlns:a16="http://schemas.microsoft.com/office/drawing/2014/main" id="{212CF32D-BACC-4F34-BF08-8EDEB8FB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3925" name="Object 5">
            <a:extLst>
              <a:ext uri="{FF2B5EF4-FFF2-40B4-BE49-F238E27FC236}">
                <a16:creationId xmlns:a16="http://schemas.microsoft.com/office/drawing/2014/main" id="{E5ABED4B-AAE6-432E-99AD-71A627F57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0" y="4090988"/>
          <a:ext cx="2879725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34" name="位图图像" r:id="rId3" imgW="2572109" imgH="1390844" progId="Paint.Picture">
                  <p:embed/>
                </p:oleObj>
              </mc:Choice>
              <mc:Fallback>
                <p:oleObj name="位图图像" r:id="rId3" imgW="2572109" imgH="139084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090988"/>
                        <a:ext cx="2879725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26" name="Text Box 6">
            <a:extLst>
              <a:ext uri="{FF2B5EF4-FFF2-40B4-BE49-F238E27FC236}">
                <a16:creationId xmlns:a16="http://schemas.microsoft.com/office/drawing/2014/main" id="{BC464B1B-E4E9-4F41-8156-F2259A269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676400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解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如图所示，建立坐标系，取球心为球坐标系的极点，通过球心而平行于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的直线为球坐标系的极轴。定解问题为：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33927" name="Rectangle 7">
            <a:extLst>
              <a:ext uri="{FF2B5EF4-FFF2-40B4-BE49-F238E27FC236}">
                <a16:creationId xmlns:a16="http://schemas.microsoft.com/office/drawing/2014/main" id="{1C41C362-9801-43B2-89F1-923E6D86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928" name="Rectangle 8">
            <a:extLst>
              <a:ext uri="{FF2B5EF4-FFF2-40B4-BE49-F238E27FC236}">
                <a16:creationId xmlns:a16="http://schemas.microsoft.com/office/drawing/2014/main" id="{C8513336-3ABC-4DD8-8E48-E9CC4BD30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929" name="Rectangle 9">
            <a:extLst>
              <a:ext uri="{FF2B5EF4-FFF2-40B4-BE49-F238E27FC236}">
                <a16:creationId xmlns:a16="http://schemas.microsoft.com/office/drawing/2014/main" id="{17C224FA-42A8-488E-9F7A-BE0AADF8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930" name="Rectangle 10">
            <a:extLst>
              <a:ext uri="{FF2B5EF4-FFF2-40B4-BE49-F238E27FC236}">
                <a16:creationId xmlns:a16="http://schemas.microsoft.com/office/drawing/2014/main" id="{92C40359-6FA8-49C3-B007-AD9D00D8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3931" name="Rectangle 11">
            <a:extLst>
              <a:ext uri="{FF2B5EF4-FFF2-40B4-BE49-F238E27FC236}">
                <a16:creationId xmlns:a16="http://schemas.microsoft.com/office/drawing/2014/main" id="{209BDBB3-55B6-441D-A6BB-64F24F6C7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3932" name="Object 12">
            <a:extLst>
              <a:ext uri="{FF2B5EF4-FFF2-40B4-BE49-F238E27FC236}">
                <a16:creationId xmlns:a16="http://schemas.microsoft.com/office/drawing/2014/main" id="{37DA07DF-24DA-47BF-A319-7EA5CB7C7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689225"/>
          <a:ext cx="3481387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35" name="Equation" r:id="rId5" imgW="1600200" imgH="1803240" progId="Equation.DSMT4">
                  <p:embed/>
                </p:oleObj>
              </mc:Choice>
              <mc:Fallback>
                <p:oleObj name="Equation" r:id="rId5" imgW="1600200" imgH="1803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89225"/>
                        <a:ext cx="3481387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33" name="Text Box 13">
            <a:extLst>
              <a:ext uri="{FF2B5EF4-FFF2-40B4-BE49-F238E27FC236}">
                <a16:creationId xmlns:a16="http://schemas.microsoft.com/office/drawing/2014/main" id="{7F576CBA-24F1-4FAC-83F7-347675D2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1120775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1pPr>
            <a:lvl2pPr marL="571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2pPr>
            <a:lvl3pPr marL="1143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3pPr>
            <a:lvl4pPr marL="17145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4pPr>
            <a:lvl5pPr marL="22860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仿宋_GB2312" pitchFamily="49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——P233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3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3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>
            <a:extLst>
              <a:ext uri="{FF2B5EF4-FFF2-40B4-BE49-F238E27FC236}">
                <a16:creationId xmlns:a16="http://schemas.microsoft.com/office/drawing/2014/main" id="{C766B52D-B496-4A5E-B556-19263D468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5971" name="Rectangle 3">
            <a:extLst>
              <a:ext uri="{FF2B5EF4-FFF2-40B4-BE49-F238E27FC236}">
                <a16:creationId xmlns:a16="http://schemas.microsoft.com/office/drawing/2014/main" id="{4B6C4ECA-4E9B-44AF-A236-69281D0E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5972" name="Object 4">
            <a:extLst>
              <a:ext uri="{FF2B5EF4-FFF2-40B4-BE49-F238E27FC236}">
                <a16:creationId xmlns:a16="http://schemas.microsoft.com/office/drawing/2014/main" id="{69F6FF02-3EFB-47EF-9778-8732C944C4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723900"/>
          <a:ext cx="15843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79" name="Equation" r:id="rId3" imgW="825480" imgH="558720" progId="Equation.DSMT4">
                  <p:embed/>
                </p:oleObj>
              </mc:Choice>
              <mc:Fallback>
                <p:oleObj name="Equation" r:id="rId3" imgW="82548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723900"/>
                        <a:ext cx="158432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3" name="Rectangle 5">
            <a:extLst>
              <a:ext uri="{FF2B5EF4-FFF2-40B4-BE49-F238E27FC236}">
                <a16:creationId xmlns:a16="http://schemas.microsoft.com/office/drawing/2014/main" id="{3BACB560-E1EC-4BF7-8D60-B9FFE545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5974" name="Object 6">
            <a:extLst>
              <a:ext uri="{FF2B5EF4-FFF2-40B4-BE49-F238E27FC236}">
                <a16:creationId xmlns:a16="http://schemas.microsoft.com/office/drawing/2014/main" id="{A16FBBA6-4403-403F-876F-DE3D72058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30413"/>
          <a:ext cx="34559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80" name="Equation" r:id="rId5" imgW="1854200" imgH="431800" progId="Equation.DSMT4">
                  <p:embed/>
                </p:oleObj>
              </mc:Choice>
              <mc:Fallback>
                <p:oleObj name="Equation" r:id="rId5" imgW="1854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30413"/>
                        <a:ext cx="3455988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5" name="Rectangle 7">
            <a:extLst>
              <a:ext uri="{FF2B5EF4-FFF2-40B4-BE49-F238E27FC236}">
                <a16:creationId xmlns:a16="http://schemas.microsoft.com/office/drawing/2014/main" id="{F383DF81-960B-45D0-8409-DC51099C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5976" name="Object 8">
            <a:extLst>
              <a:ext uri="{FF2B5EF4-FFF2-40B4-BE49-F238E27FC236}">
                <a16:creationId xmlns:a16="http://schemas.microsoft.com/office/drawing/2014/main" id="{70F03711-80A9-4802-B8D0-EFDB319FE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3038475"/>
          <a:ext cx="3824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81" name="Equation" r:id="rId7" imgW="1663560" imgH="279360" progId="Equation.DSMT4">
                  <p:embed/>
                </p:oleObj>
              </mc:Choice>
              <mc:Fallback>
                <p:oleObj name="Equation" r:id="rId7" imgW="166356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038475"/>
                        <a:ext cx="38242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977" name="Rectangle 9">
            <a:extLst>
              <a:ext uri="{FF2B5EF4-FFF2-40B4-BE49-F238E27FC236}">
                <a16:creationId xmlns:a16="http://schemas.microsoft.com/office/drawing/2014/main" id="{2F1A8996-EE82-42E2-A641-1C60C9A2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5978" name="Object 10">
            <a:extLst>
              <a:ext uri="{FF2B5EF4-FFF2-40B4-BE49-F238E27FC236}">
                <a16:creationId xmlns:a16="http://schemas.microsoft.com/office/drawing/2014/main" id="{5716C3CA-DF76-4D30-8A7C-1FF6690E6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005263"/>
          <a:ext cx="32400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82" name="Equation" r:id="rId9" imgW="1485900" imgH="431800" progId="Equation.DSMT4">
                  <p:embed/>
                </p:oleObj>
              </mc:Choice>
              <mc:Fallback>
                <p:oleObj name="Equation" r:id="rId9" imgW="1485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3240088" cy="936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994" name="Object 2">
            <a:extLst>
              <a:ext uri="{FF2B5EF4-FFF2-40B4-BE49-F238E27FC236}">
                <a16:creationId xmlns:a16="http://schemas.microsoft.com/office/drawing/2014/main" id="{D91A543F-F13C-49E5-BBF1-10C80893D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92113"/>
          <a:ext cx="26638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04" name="Equation" r:id="rId3" imgW="1320480" imgH="533160" progId="Equation.DSMT4">
                  <p:embed/>
                </p:oleObj>
              </mc:Choice>
              <mc:Fallback>
                <p:oleObj name="Equation" r:id="rId3" imgW="13204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2113"/>
                        <a:ext cx="26638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995" name="Rectangle 3">
            <a:extLst>
              <a:ext uri="{FF2B5EF4-FFF2-40B4-BE49-F238E27FC236}">
                <a16:creationId xmlns:a16="http://schemas.microsoft.com/office/drawing/2014/main" id="{4F546AC2-F5B3-4BDD-AA92-619E61EE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6996" name="Object 4">
            <a:extLst>
              <a:ext uri="{FF2B5EF4-FFF2-40B4-BE49-F238E27FC236}">
                <a16:creationId xmlns:a16="http://schemas.microsoft.com/office/drawing/2014/main" id="{23B62739-4646-4A40-95BF-5E504274A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28775"/>
          <a:ext cx="36004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05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36004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6997" name="Rectangle 5">
            <a:extLst>
              <a:ext uri="{FF2B5EF4-FFF2-40B4-BE49-F238E27FC236}">
                <a16:creationId xmlns:a16="http://schemas.microsoft.com/office/drawing/2014/main" id="{F2B95A62-35CD-4242-AD14-BC6C12265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6998" name="Rectangle 6">
            <a:extLst>
              <a:ext uri="{FF2B5EF4-FFF2-40B4-BE49-F238E27FC236}">
                <a16:creationId xmlns:a16="http://schemas.microsoft.com/office/drawing/2014/main" id="{D5871001-F2E4-480B-B411-ED729B87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6999" name="Object 7">
            <a:extLst>
              <a:ext uri="{FF2B5EF4-FFF2-40B4-BE49-F238E27FC236}">
                <a16:creationId xmlns:a16="http://schemas.microsoft.com/office/drawing/2014/main" id="{E56CF7DF-B234-4D78-94DF-72B564EF9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565400"/>
          <a:ext cx="54721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06" name="Equation" r:id="rId7" imgW="2844800" imgH="431800" progId="Equation.DSMT4">
                  <p:embed/>
                </p:oleObj>
              </mc:Choice>
              <mc:Fallback>
                <p:oleObj name="Equation" r:id="rId7" imgW="28448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5472112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000" name="Rectangle 8">
            <a:extLst>
              <a:ext uri="{FF2B5EF4-FFF2-40B4-BE49-F238E27FC236}">
                <a16:creationId xmlns:a16="http://schemas.microsoft.com/office/drawing/2014/main" id="{B1E80A01-FAB3-40DB-9CC5-C528D222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7001" name="Object 9">
            <a:extLst>
              <a:ext uri="{FF2B5EF4-FFF2-40B4-BE49-F238E27FC236}">
                <a16:creationId xmlns:a16="http://schemas.microsoft.com/office/drawing/2014/main" id="{BB6CD133-8DA8-4BCC-9EB5-BC214F67D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83000"/>
          <a:ext cx="3743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07" name="Equation" r:id="rId9" imgW="1727200" imgH="228600" progId="Equation.DSMT4">
                  <p:embed/>
                </p:oleObj>
              </mc:Choice>
              <mc:Fallback>
                <p:oleObj name="Equation" r:id="rId9" imgW="1727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83000"/>
                        <a:ext cx="37433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002" name="Rectangle 10">
            <a:extLst>
              <a:ext uri="{FF2B5EF4-FFF2-40B4-BE49-F238E27FC236}">
                <a16:creationId xmlns:a16="http://schemas.microsoft.com/office/drawing/2014/main" id="{D16B56DF-9F3E-4FFA-99C6-B8627441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37003" name="Object 11">
            <a:extLst>
              <a:ext uri="{FF2B5EF4-FFF2-40B4-BE49-F238E27FC236}">
                <a16:creationId xmlns:a16="http://schemas.microsoft.com/office/drawing/2014/main" id="{04807DDD-E3A4-4EF3-85DB-644C2ED51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73575"/>
          <a:ext cx="51847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08" name="Equation" r:id="rId11" imgW="2692400" imgH="431800" progId="Equation.DSMT4">
                  <p:embed/>
                </p:oleObj>
              </mc:Choice>
              <mc:Fallback>
                <p:oleObj name="Equation" r:id="rId11" imgW="26924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3575"/>
                        <a:ext cx="5184775" cy="8239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2114" name="Object 2">
            <a:extLst>
              <a:ext uri="{FF2B5EF4-FFF2-40B4-BE49-F238E27FC236}">
                <a16:creationId xmlns:a16="http://schemas.microsoft.com/office/drawing/2014/main" id="{346DD11B-FDE7-455C-9160-EDE924C66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46313"/>
          <a:ext cx="295275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0" name="Equation" r:id="rId3" imgW="1600200" imgH="838080" progId="Equation.DSMT4">
                  <p:embed/>
                </p:oleObj>
              </mc:Choice>
              <mc:Fallback>
                <p:oleObj name="Equation" r:id="rId3" imgW="160020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46313"/>
                        <a:ext cx="2952750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15" name="Object 3">
            <a:extLst>
              <a:ext uri="{FF2B5EF4-FFF2-40B4-BE49-F238E27FC236}">
                <a16:creationId xmlns:a16="http://schemas.microsoft.com/office/drawing/2014/main" id="{CE6B252C-851F-43B5-8837-DD91C42C0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96975"/>
          <a:ext cx="52466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1" name="Equation" r:id="rId5" imgW="2463480" imgH="431640" progId="Equation.DSMT4">
                  <p:embed/>
                </p:oleObj>
              </mc:Choice>
              <mc:Fallback>
                <p:oleObj name="Equation" r:id="rId5" imgW="24634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5246687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16" name="Object 4">
            <a:extLst>
              <a:ext uri="{FF2B5EF4-FFF2-40B4-BE49-F238E27FC236}">
                <a16:creationId xmlns:a16="http://schemas.microsoft.com/office/drawing/2014/main" id="{4A5BE87E-594A-49AF-89D8-789F0B5F7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60350"/>
          <a:ext cx="2757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2" name="Equation" r:id="rId7" imgW="1307880" imgH="431640" progId="Equation.DSMT4">
                  <p:embed/>
                </p:oleObj>
              </mc:Choice>
              <mc:Fallback>
                <p:oleObj name="Equation" r:id="rId7" imgW="13078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2757488" cy="904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17" name="Rectangle 5">
            <a:extLst>
              <a:ext uri="{FF2B5EF4-FFF2-40B4-BE49-F238E27FC236}">
                <a16:creationId xmlns:a16="http://schemas.microsoft.com/office/drawing/2014/main" id="{2FB7C004-2B1E-4451-8A4B-001CE932B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2118" name="Object 6">
            <a:extLst>
              <a:ext uri="{FF2B5EF4-FFF2-40B4-BE49-F238E27FC236}">
                <a16:creationId xmlns:a16="http://schemas.microsoft.com/office/drawing/2014/main" id="{60968D60-EB88-4AD6-88CE-D89665D88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43363"/>
          <a:ext cx="7273925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23" name="Equation" r:id="rId9" imgW="3670200" imgH="914400" progId="Equation.DSMT4">
                  <p:embed/>
                </p:oleObj>
              </mc:Choice>
              <mc:Fallback>
                <p:oleObj name="Equation" r:id="rId9" imgW="36702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3363"/>
                        <a:ext cx="7273925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119" name="Rectangle 7">
            <a:extLst>
              <a:ext uri="{FF2B5EF4-FFF2-40B4-BE49-F238E27FC236}">
                <a16:creationId xmlns:a16="http://schemas.microsoft.com/office/drawing/2014/main" id="{848DF978-7AC3-4EFB-AEF3-30BAC28C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4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3138" name="Object 2">
            <a:extLst>
              <a:ext uri="{FF2B5EF4-FFF2-40B4-BE49-F238E27FC236}">
                <a16:creationId xmlns:a16="http://schemas.microsoft.com/office/drawing/2014/main" id="{B0BF6D7E-5DF8-42B4-8CFE-08B053AAD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3" y="282575"/>
          <a:ext cx="657383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6" name="Equation" r:id="rId3" imgW="3670200" imgH="914400" progId="Equation.DSMT4">
                  <p:embed/>
                </p:oleObj>
              </mc:Choice>
              <mc:Fallback>
                <p:oleObj name="Equation" r:id="rId3" imgW="36702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82575"/>
                        <a:ext cx="6573837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39" name="Rectangle 3">
            <a:extLst>
              <a:ext uri="{FF2B5EF4-FFF2-40B4-BE49-F238E27FC236}">
                <a16:creationId xmlns:a16="http://schemas.microsoft.com/office/drawing/2014/main" id="{EEC42336-1D3D-404E-83D9-ED242A7B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40" name="Object 4">
            <a:extLst>
              <a:ext uri="{FF2B5EF4-FFF2-40B4-BE49-F238E27FC236}">
                <a16:creationId xmlns:a16="http://schemas.microsoft.com/office/drawing/2014/main" id="{7320E36F-357F-414D-9F7D-0714F6737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2101850"/>
          <a:ext cx="17287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7" name="Equation" r:id="rId5" imgW="977476" imgH="634725" progId="Equation.DSMT4">
                  <p:embed/>
                </p:oleObj>
              </mc:Choice>
              <mc:Fallback>
                <p:oleObj name="Equation" r:id="rId5" imgW="977476" imgH="6347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101850"/>
                        <a:ext cx="1728788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41" name="Rectangle 5">
            <a:extLst>
              <a:ext uri="{FF2B5EF4-FFF2-40B4-BE49-F238E27FC236}">
                <a16:creationId xmlns:a16="http://schemas.microsoft.com/office/drawing/2014/main" id="{F87752BC-017F-4E81-9FCD-B7C7A2517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" y="245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42" name="Object 6">
            <a:extLst>
              <a:ext uri="{FF2B5EF4-FFF2-40B4-BE49-F238E27FC236}">
                <a16:creationId xmlns:a16="http://schemas.microsoft.com/office/drawing/2014/main" id="{20898E3A-C387-4B1F-9FE5-B62899C67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1885950"/>
          <a:ext cx="2232025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8" name="Equation" r:id="rId7" imgW="1257300" imgH="889000" progId="Equation.DSMT4">
                  <p:embed/>
                </p:oleObj>
              </mc:Choice>
              <mc:Fallback>
                <p:oleObj name="Equation" r:id="rId7" imgW="12573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885950"/>
                        <a:ext cx="2232025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3" name="Object 7">
            <a:extLst>
              <a:ext uri="{FF2B5EF4-FFF2-40B4-BE49-F238E27FC236}">
                <a16:creationId xmlns:a16="http://schemas.microsoft.com/office/drawing/2014/main" id="{FB115CC8-ED5A-46F2-905C-0AD9AB1AF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1957388"/>
          <a:ext cx="3589338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59" name="Equation" r:id="rId9" imgW="2019240" imgH="939600" progId="Equation.DSMT4">
                  <p:embed/>
                </p:oleObj>
              </mc:Choice>
              <mc:Fallback>
                <p:oleObj name="Equation" r:id="rId9" imgW="201924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957388"/>
                        <a:ext cx="3589338" cy="166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44" name="Rectangle 8">
            <a:extLst>
              <a:ext uri="{FF2B5EF4-FFF2-40B4-BE49-F238E27FC236}">
                <a16:creationId xmlns:a16="http://schemas.microsoft.com/office/drawing/2014/main" id="{9B4AC8DD-E687-42F5-8CCC-359B7692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45" name="Object 9">
            <a:extLst>
              <a:ext uri="{FF2B5EF4-FFF2-40B4-BE49-F238E27FC236}">
                <a16:creationId xmlns:a16="http://schemas.microsoft.com/office/drawing/2014/main" id="{829CA309-69A1-4C16-8FB4-60EE211D8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57613"/>
          <a:ext cx="12954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0" name="Equation" r:id="rId11" imgW="748975" imgH="482391" progId="Equation.DSMT4">
                  <p:embed/>
                </p:oleObj>
              </mc:Choice>
              <mc:Fallback>
                <p:oleObj name="Equation" r:id="rId11" imgW="748975" imgH="4823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57613"/>
                        <a:ext cx="12954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46" name="Rectangle 10">
            <a:extLst>
              <a:ext uri="{FF2B5EF4-FFF2-40B4-BE49-F238E27FC236}">
                <a16:creationId xmlns:a16="http://schemas.microsoft.com/office/drawing/2014/main" id="{3879B563-CAA8-4A74-8520-A80A86B9C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47" name="Object 11">
            <a:extLst>
              <a:ext uri="{FF2B5EF4-FFF2-40B4-BE49-F238E27FC236}">
                <a16:creationId xmlns:a16="http://schemas.microsoft.com/office/drawing/2014/main" id="{AD7A57F7-6BFF-4406-825A-EC41BCB4D6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644900"/>
          <a:ext cx="15128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1" name="Equation" r:id="rId13" imgW="1066800" imgH="762000" progId="Equation.DSMT4">
                  <p:embed/>
                </p:oleObj>
              </mc:Choice>
              <mc:Fallback>
                <p:oleObj name="Equation" r:id="rId13" imgW="10668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1512887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48" name="Object 12">
            <a:extLst>
              <a:ext uri="{FF2B5EF4-FFF2-40B4-BE49-F238E27FC236}">
                <a16:creationId xmlns:a16="http://schemas.microsoft.com/office/drawing/2014/main" id="{1489DB3B-D6B3-49FE-8AD4-918C88E0E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741738"/>
          <a:ext cx="19446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2" name="Equation" r:id="rId15" imgW="1054100" imgH="482600" progId="Equation.DSMT4">
                  <p:embed/>
                </p:oleObj>
              </mc:Choice>
              <mc:Fallback>
                <p:oleObj name="Equation" r:id="rId15" imgW="10541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741738"/>
                        <a:ext cx="194468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49" name="Rectangle 13">
            <a:extLst>
              <a:ext uri="{FF2B5EF4-FFF2-40B4-BE49-F238E27FC236}">
                <a16:creationId xmlns:a16="http://schemas.microsoft.com/office/drawing/2014/main" id="{88AE998A-B26C-4279-823D-A71D42D7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50" name="Object 14">
            <a:extLst>
              <a:ext uri="{FF2B5EF4-FFF2-40B4-BE49-F238E27FC236}">
                <a16:creationId xmlns:a16="http://schemas.microsoft.com/office/drawing/2014/main" id="{CCDA2419-134E-4897-A98D-D09CF4253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08550"/>
          <a:ext cx="3095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3" name="Equation" r:id="rId17" imgW="1714500" imgH="393700" progId="Equation.DSMT4">
                  <p:embed/>
                </p:oleObj>
              </mc:Choice>
              <mc:Fallback>
                <p:oleObj name="Equation" r:id="rId17" imgW="17145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08550"/>
                        <a:ext cx="3095625" cy="7064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3151" name="Rectangle 15">
            <a:extLst>
              <a:ext uri="{FF2B5EF4-FFF2-40B4-BE49-F238E27FC236}">
                <a16:creationId xmlns:a16="http://schemas.microsoft.com/office/drawing/2014/main" id="{A73383AD-1440-4F97-B863-F41D77A8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3152" name="Object 16">
            <a:extLst>
              <a:ext uri="{FF2B5EF4-FFF2-40B4-BE49-F238E27FC236}">
                <a16:creationId xmlns:a16="http://schemas.microsoft.com/office/drawing/2014/main" id="{CBD42B8E-EE4C-4D5F-87C6-5EE061F79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672138"/>
          <a:ext cx="47529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64" name="Equation" r:id="rId19" imgW="2717800" imgH="393700" progId="Equation.DSMT4">
                  <p:embed/>
                </p:oleObj>
              </mc:Choice>
              <mc:Fallback>
                <p:oleObj name="Equation" r:id="rId19" imgW="27178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72138"/>
                        <a:ext cx="4752975" cy="682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3153" name="Group 17">
            <a:extLst>
              <a:ext uri="{FF2B5EF4-FFF2-40B4-BE49-F238E27FC236}">
                <a16:creationId xmlns:a16="http://schemas.microsoft.com/office/drawing/2014/main" id="{3E110101-1E5D-443E-8AE6-38C6FBE24BCF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144963"/>
            <a:ext cx="3271838" cy="1081087"/>
            <a:chOff x="3424" y="2699"/>
            <a:chExt cx="2336" cy="910"/>
          </a:xfrm>
        </p:grpSpPr>
        <p:graphicFrame>
          <p:nvGraphicFramePr>
            <p:cNvPr id="1243154" name="Object 18">
              <a:extLst>
                <a:ext uri="{FF2B5EF4-FFF2-40B4-BE49-F238E27FC236}">
                  <a16:creationId xmlns:a16="http://schemas.microsoft.com/office/drawing/2014/main" id="{D7083655-C4CC-438F-851C-C75D3D7AD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2699"/>
            <a:ext cx="14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65" name="Equation" r:id="rId21" imgW="1485900" imgH="431800" progId="Equation.DSMT4">
                    <p:embed/>
                  </p:oleObj>
                </mc:Choice>
                <mc:Fallback>
                  <p:oleObj name="Equation" r:id="rId21" imgW="1485900" imgH="431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699"/>
                          <a:ext cx="1496" cy="432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155" name="Object 19">
              <a:extLst>
                <a:ext uri="{FF2B5EF4-FFF2-40B4-BE49-F238E27FC236}">
                  <a16:creationId xmlns:a16="http://schemas.microsoft.com/office/drawing/2014/main" id="{88616870-D35C-478E-883B-1427BF0EE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3203"/>
            <a:ext cx="233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66" name="Equation" r:id="rId23" imgW="2463480" imgH="431640" progId="Equation.DSMT4">
                    <p:embed/>
                  </p:oleObj>
                </mc:Choice>
                <mc:Fallback>
                  <p:oleObj name="Equation" r:id="rId23" imgW="2463480" imgH="43164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203"/>
                          <a:ext cx="2336" cy="406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24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4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9198" name="Object 30">
            <a:extLst>
              <a:ext uri="{FF2B5EF4-FFF2-40B4-BE49-F238E27FC236}">
                <a16:creationId xmlns:a16="http://schemas.microsoft.com/office/drawing/2014/main" id="{46AC4E02-6E22-4AFF-B6BC-8C1DB9F92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268413"/>
          <a:ext cx="21018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0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413"/>
                        <a:ext cx="210185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199" name="Object 31">
            <a:extLst>
              <a:ext uri="{FF2B5EF4-FFF2-40B4-BE49-F238E27FC236}">
                <a16:creationId xmlns:a16="http://schemas.microsoft.com/office/drawing/2014/main" id="{A9F8A2E7-E3CB-4CA7-8A7E-95175A8DB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341438"/>
          <a:ext cx="5445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1" name="Equation" r:id="rId5" imgW="291960" imgH="177480" progId="Equation.DSMT4">
                  <p:embed/>
                </p:oleObj>
              </mc:Choice>
              <mc:Fallback>
                <p:oleObj name="Equation" r:id="rId5" imgW="291960" imgH="17748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341438"/>
                        <a:ext cx="54451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9200" name="Group 32">
            <a:extLst>
              <a:ext uri="{FF2B5EF4-FFF2-40B4-BE49-F238E27FC236}">
                <a16:creationId xmlns:a16="http://schemas.microsoft.com/office/drawing/2014/main" id="{C403D9C5-D3B4-42AE-8BE4-3BB361EDDE5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49275"/>
            <a:ext cx="8964612" cy="508000"/>
            <a:chOff x="113" y="346"/>
            <a:chExt cx="5647" cy="320"/>
          </a:xfrm>
        </p:grpSpPr>
        <p:sp>
          <p:nvSpPr>
            <p:cNvPr id="1159201" name="Text Box 33">
              <a:extLst>
                <a:ext uri="{FF2B5EF4-FFF2-40B4-BE49-F238E27FC236}">
                  <a16:creationId xmlns:a16="http://schemas.microsoft.com/office/drawing/2014/main" id="{A995BC17-EAB4-4DFD-AB86-423FBF1AE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78"/>
              <a:ext cx="5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30305"/>
                  </a:solidFill>
                  <a:ea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30305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>
                  <a:solidFill>
                    <a:srgbClr val="030305"/>
                  </a:solidFill>
                  <a:ea typeface="宋体" panose="02010600030101010101" pitchFamily="2" charset="-122"/>
                </a:rPr>
                <a:t>：</a:t>
              </a:r>
              <a:r>
                <a:rPr lang="zh-CN" altLang="en-US">
                  <a:ea typeface="宋体" panose="02010600030101010101" pitchFamily="2" charset="-122"/>
                </a:rPr>
                <a:t>已知                  ，则          </a:t>
              </a:r>
              <a:r>
                <a:rPr lang="zh-CN" altLang="en-US" u="sng">
                  <a:ea typeface="宋体" panose="02010600030101010101" pitchFamily="2" charset="-122"/>
                </a:rPr>
                <a:t>                      </a:t>
              </a:r>
              <a:r>
                <a:rPr lang="zh-CN" altLang="en-US" b="0">
                  <a:ea typeface="宋体" panose="02010600030101010101" pitchFamily="2" charset="-122"/>
                </a:rPr>
                <a:t>。	</a:t>
              </a:r>
            </a:p>
          </p:txBody>
        </p:sp>
        <p:graphicFrame>
          <p:nvGraphicFramePr>
            <p:cNvPr id="1159202" name="Object 34">
              <a:extLst>
                <a:ext uri="{FF2B5EF4-FFF2-40B4-BE49-F238E27FC236}">
                  <a16:creationId xmlns:a16="http://schemas.microsoft.com/office/drawing/2014/main" id="{E124D6C0-BF95-42DA-B0FD-664A449F5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4" y="383"/>
            <a:ext cx="86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12" name="Equation" r:id="rId7" imgW="596641" imgH="177723" progId="Equation.DSMT4">
                    <p:embed/>
                  </p:oleObj>
                </mc:Choice>
                <mc:Fallback>
                  <p:oleObj name="Equation" r:id="rId7" imgW="596641" imgH="177723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383"/>
                          <a:ext cx="861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9203" name="Object 35">
              <a:extLst>
                <a:ext uri="{FF2B5EF4-FFF2-40B4-BE49-F238E27FC236}">
                  <a16:creationId xmlns:a16="http://schemas.microsoft.com/office/drawing/2014/main" id="{0CD1E2D3-2BF3-4CB8-8B59-FB3916345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8" y="346"/>
            <a:ext cx="48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13" name="Equation" r:id="rId9" imgW="355320" imgH="190440" progId="Equation.DSMT4">
                    <p:embed/>
                  </p:oleObj>
                </mc:Choice>
                <mc:Fallback>
                  <p:oleObj name="Equation" r:id="rId9" imgW="355320" imgH="1904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346"/>
                          <a:ext cx="48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9204" name="Object 36">
            <a:extLst>
              <a:ext uri="{FF2B5EF4-FFF2-40B4-BE49-F238E27FC236}">
                <a16:creationId xmlns:a16="http://schemas.microsoft.com/office/drawing/2014/main" id="{BEDE54B7-E561-417B-AC4D-1DCC874CC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600075"/>
          <a:ext cx="3667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4" name="Equation" r:id="rId11" imgW="177480" imgH="177480" progId="Equation.DSMT4">
                  <p:embed/>
                </p:oleObj>
              </mc:Choice>
              <mc:Fallback>
                <p:oleObj name="Equation" r:id="rId11" imgW="177480" imgH="177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00075"/>
                        <a:ext cx="366712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9205" name="Text Box 37">
            <a:extLst>
              <a:ext uri="{FF2B5EF4-FFF2-40B4-BE49-F238E27FC236}">
                <a16:creationId xmlns:a16="http://schemas.microsoft.com/office/drawing/2014/main" id="{87AD95D0-A3E3-4F4A-9218-D4410A7C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032000"/>
            <a:ext cx="896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30305"/>
                </a:solidFill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30305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30305"/>
                </a:solidFill>
                <a:ea typeface="宋体" panose="02010600030101010101" pitchFamily="2" charset="-122"/>
              </a:rPr>
              <a:t>：复数</a:t>
            </a:r>
            <a:r>
              <a:rPr lang="en-US" altLang="zh-CN" i="1">
                <a:solidFill>
                  <a:srgbClr val="030305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>
                <a:solidFill>
                  <a:srgbClr val="030305"/>
                </a:solidFill>
                <a:ea typeface="宋体" panose="02010600030101010101" pitchFamily="2" charset="-122"/>
              </a:rPr>
              <a:t>z</a:t>
            </a:r>
            <a:r>
              <a:rPr lang="en-US" altLang="zh-CN">
                <a:solidFill>
                  <a:srgbClr val="030305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30305"/>
                </a:solidFill>
                <a:ea typeface="宋体" panose="02010600030101010101" pitchFamily="2" charset="-122"/>
              </a:rPr>
              <a:t>的模为</a:t>
            </a:r>
            <a:r>
              <a:rPr lang="zh-CN" altLang="en-US" u="sng">
                <a:solidFill>
                  <a:srgbClr val="030305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>
                <a:solidFill>
                  <a:srgbClr val="030305"/>
                </a:solidFill>
                <a:ea typeface="宋体" panose="02010600030101010101" pitchFamily="2" charset="-122"/>
              </a:rPr>
              <a:t>，辐角为</a:t>
            </a:r>
            <a:r>
              <a:rPr lang="zh-CN" altLang="en-US" u="sng">
                <a:solidFill>
                  <a:srgbClr val="030305"/>
                </a:solidFill>
                <a:ea typeface="宋体" panose="02010600030101010101" pitchFamily="2" charset="-122"/>
              </a:rPr>
              <a:t>                                               </a:t>
            </a:r>
            <a:r>
              <a:rPr lang="en-US" altLang="zh-CN">
                <a:solidFill>
                  <a:srgbClr val="030305"/>
                </a:solidFill>
                <a:ea typeface="宋体" panose="02010600030101010101" pitchFamily="2" charset="-122"/>
              </a:rPr>
              <a:t>.</a:t>
            </a:r>
            <a:br>
              <a:rPr lang="en-US" altLang="zh-CN">
                <a:solidFill>
                  <a:srgbClr val="030305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030305"/>
                </a:solidFill>
                <a:ea typeface="宋体" panose="02010600030101010101" pitchFamily="2" charset="-122"/>
              </a:rPr>
              <a:t> </a:t>
            </a:r>
            <a:r>
              <a:rPr lang="en-US" altLang="zh-CN" sz="800">
                <a:solidFill>
                  <a:srgbClr val="030305"/>
                </a:solidFill>
                <a:ea typeface="宋体" panose="02010600030101010101" pitchFamily="2" charset="-122"/>
              </a:rPr>
              <a:t>           </a:t>
            </a:r>
            <a:br>
              <a:rPr lang="en-US" altLang="zh-CN" sz="800">
                <a:solidFill>
                  <a:srgbClr val="030305"/>
                </a:solidFill>
                <a:ea typeface="宋体" panose="02010600030101010101" pitchFamily="2" charset="-122"/>
              </a:rPr>
            </a:b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59206" name="Object 38">
            <a:extLst>
              <a:ext uri="{FF2B5EF4-FFF2-40B4-BE49-F238E27FC236}">
                <a16:creationId xmlns:a16="http://schemas.microsoft.com/office/drawing/2014/main" id="{D51E437E-CA28-43BF-ABAE-F44EBC1B6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9950" y="1973263"/>
          <a:ext cx="3413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5" name="Equation" r:id="rId13" imgW="164880" imgH="203040" progId="Equation.DSMT4">
                  <p:embed/>
                </p:oleObj>
              </mc:Choice>
              <mc:Fallback>
                <p:oleObj name="Equation" r:id="rId13" imgW="164880" imgH="2030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1973263"/>
                        <a:ext cx="3413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207" name="Object 39">
            <a:extLst>
              <a:ext uri="{FF2B5EF4-FFF2-40B4-BE49-F238E27FC236}">
                <a16:creationId xmlns:a16="http://schemas.microsoft.com/office/drawing/2014/main" id="{982A0807-C3B0-4BA3-8E94-85B3B0063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960563"/>
          <a:ext cx="26590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6" name="Equation" r:id="rId15" imgW="1549080" imgH="228600" progId="Equation.DSMT4">
                  <p:embed/>
                </p:oleObj>
              </mc:Choice>
              <mc:Fallback>
                <p:oleObj name="Equation" r:id="rId15" imgW="154908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60563"/>
                        <a:ext cx="26590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208" name="Object 40">
            <a:extLst>
              <a:ext uri="{FF2B5EF4-FFF2-40B4-BE49-F238E27FC236}">
                <a16:creationId xmlns:a16="http://schemas.microsoft.com/office/drawing/2014/main" id="{9FE276C2-757C-4F24-A915-3A354D4DD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2743200"/>
          <a:ext cx="10620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7" name="Equation" r:id="rId17" imgW="571320" imgH="203040" progId="Equation.DSMT4">
                  <p:embed/>
                </p:oleObj>
              </mc:Choice>
              <mc:Fallback>
                <p:oleObj name="Equation" r:id="rId17" imgW="57132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743200"/>
                        <a:ext cx="1062037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9209" name="Object 41">
            <a:extLst>
              <a:ext uri="{FF2B5EF4-FFF2-40B4-BE49-F238E27FC236}">
                <a16:creationId xmlns:a16="http://schemas.microsoft.com/office/drawing/2014/main" id="{CCDC2E30-9BC1-4957-BBAA-F0A90DE2C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6138" y="2786063"/>
          <a:ext cx="739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18" name="Equation" r:id="rId19" imgW="431640" imgH="203040" progId="Equation.DSMT4">
                  <p:embed/>
                </p:oleObj>
              </mc:Choice>
              <mc:Fallback>
                <p:oleObj name="Equation" r:id="rId19" imgW="431640" imgH="2030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786063"/>
                        <a:ext cx="7397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5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5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5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969696"/>
      </a:dk1>
      <a:lt1>
        <a:srgbClr val="003399"/>
      </a:lt1>
      <a:dk2>
        <a:srgbClr val="000000"/>
      </a:dk2>
      <a:lt2>
        <a:srgbClr val="003399"/>
      </a:lt2>
      <a:accent1>
        <a:srgbClr val="00CC99"/>
      </a:accent1>
      <a:accent2>
        <a:srgbClr val="3333CC"/>
      </a:accent2>
      <a:accent3>
        <a:srgbClr val="AAAAAA"/>
      </a:accent3>
      <a:accent4>
        <a:srgbClr val="002A82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仿宋_GB2312"/>
        <a:ea typeface="宋体"/>
        <a:cs typeface=""/>
      </a:majorFont>
      <a:minorFont>
        <a:latin typeface="仿宋_GB2312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Monotype Sort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黑体" panose="02010609060101010101" pitchFamily="49" charset="-122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Monotype Sorts" pitchFamily="2" charset="2"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黑体" panose="02010609060101010101" pitchFamily="49" charset="-122"/>
            <a:sym typeface="Symbol" panose="05050102010706020507" pitchFamily="18" charset="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12565</TotalTime>
  <Words>2997</Words>
  <Application>Microsoft Office PowerPoint</Application>
  <PresentationFormat>全屏显示(4:3)</PresentationFormat>
  <Paragraphs>444</Paragraphs>
  <Slides>86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86</vt:i4>
      </vt:variant>
    </vt:vector>
  </HeadingPairs>
  <TitlesOfParts>
    <vt:vector size="102" baseType="lpstr">
      <vt:lpstr>仿宋_GB2312</vt:lpstr>
      <vt:lpstr>宋体</vt:lpstr>
      <vt:lpstr>Times New Roman</vt:lpstr>
      <vt:lpstr>Arial</vt:lpstr>
      <vt:lpstr>Monotype Sorts</vt:lpstr>
      <vt:lpstr>楷体_GB2312</vt:lpstr>
      <vt:lpstr>Symbol</vt:lpstr>
      <vt:lpstr>黑体</vt:lpstr>
      <vt:lpstr>Lucida Console</vt:lpstr>
      <vt:lpstr>Tahoma</vt:lpstr>
      <vt:lpstr>Wingdings</vt:lpstr>
      <vt:lpstr>默认设计模板</vt:lpstr>
      <vt:lpstr>MathType 5.0 Equation</vt:lpstr>
      <vt:lpstr>MathType 6.0 Equation</vt:lpstr>
      <vt:lpstr>Microsoft 公式 3.0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二、六种初等复变函数： </vt:lpstr>
      <vt:lpstr>PowerPoint 演示文稿</vt:lpstr>
      <vt:lpstr>PowerPoint 演示文稿</vt:lpstr>
      <vt:lpstr>三、解析函数</vt:lpstr>
      <vt:lpstr>3、构建解析函数：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3、重要公式应用（P28） </vt:lpstr>
      <vt:lpstr>4、柯西公式 </vt:lpstr>
      <vt:lpstr>PowerPoint 演示文稿</vt:lpstr>
      <vt:lpstr>PowerPoint 演示文稿</vt:lpstr>
      <vt:lpstr>PowerPoint 演示文稿</vt:lpstr>
      <vt:lpstr>第三章  幂级数展开</vt:lpstr>
      <vt:lpstr>PowerPoint 演示文稿</vt:lpstr>
      <vt:lpstr>PowerPoint 演示文稿</vt:lpstr>
      <vt:lpstr>二、把圆域或环域或某一点的邻域上解析函数展  成幂级数 </vt:lpstr>
      <vt:lpstr>PowerPoint 演示文稿</vt:lpstr>
      <vt:lpstr>PowerPoint 演示文稿</vt:lpstr>
      <vt:lpstr>PowerPoint 演示文稿</vt:lpstr>
      <vt:lpstr>三、有限远孤立奇点分类及其类型判定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第五章  傅里叶变换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三、熟练掌握如何把非齐次边界条件齐次化：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1、掌握勒让德方程本征值问题的解及其性质 </vt:lpstr>
      <vt:lpstr>2)、勒让德多项式的模 </vt:lpstr>
      <vt:lpstr>3)、勒让德多项式的全体构成完备组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热学（二 秋季学期）－2</dc:title>
  <dc:subject>热力学第二定律</dc:subject>
  <dc:creator>陈信义  1998.8</dc:creator>
  <cp:lastModifiedBy>张伯望</cp:lastModifiedBy>
  <cp:revision>670</cp:revision>
  <cp:lastPrinted>1998-09-18T10:56:56Z</cp:lastPrinted>
  <dcterms:created xsi:type="dcterms:W3CDTF">1998-02-14T08:00:08Z</dcterms:created>
  <dcterms:modified xsi:type="dcterms:W3CDTF">2017-09-08T05:27:17Z</dcterms:modified>
</cp:coreProperties>
</file>