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522" r:id="rId2"/>
    <p:sldId id="435" r:id="rId3"/>
    <p:sldId id="360" r:id="rId4"/>
    <p:sldId id="361" r:id="rId5"/>
    <p:sldId id="436" r:id="rId6"/>
    <p:sldId id="437" r:id="rId7"/>
    <p:sldId id="438" r:id="rId8"/>
    <p:sldId id="441" r:id="rId9"/>
    <p:sldId id="442" r:id="rId10"/>
    <p:sldId id="368" r:id="rId11"/>
    <p:sldId id="404"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67" r:id="rId49"/>
    <p:sldId id="568" r:id="rId50"/>
    <p:sldId id="569" r:id="rId51"/>
    <p:sldId id="570" r:id="rId52"/>
    <p:sldId id="571" r:id="rId53"/>
    <p:sldId id="572" r:id="rId54"/>
    <p:sldId id="573" r:id="rId55"/>
    <p:sldId id="574" r:id="rId56"/>
    <p:sldId id="575" r:id="rId57"/>
    <p:sldId id="576" r:id="rId58"/>
    <p:sldId id="577" r:id="rId59"/>
    <p:sldId id="578" r:id="rId60"/>
    <p:sldId id="579" r:id="rId61"/>
    <p:sldId id="580" r:id="rId62"/>
    <p:sldId id="581" r:id="rId63"/>
    <p:sldId id="582" r:id="rId64"/>
    <p:sldId id="583" r:id="rId65"/>
    <p:sldId id="584" r:id="rId66"/>
    <p:sldId id="585" r:id="rId67"/>
    <p:sldId id="586" r:id="rId68"/>
    <p:sldId id="587" r:id="rId69"/>
    <p:sldId id="588" r:id="rId70"/>
    <p:sldId id="589" r:id="rId71"/>
    <p:sldId id="590" r:id="rId72"/>
    <p:sldId id="591" r:id="rId73"/>
    <p:sldId id="592" r:id="rId74"/>
    <p:sldId id="593" r:id="rId75"/>
    <p:sldId id="594" r:id="rId76"/>
  </p:sldIdLst>
  <p:sldSz cx="9144000" cy="6858000" type="screen4x3"/>
  <p:notesSz cx="6858000" cy="9144000"/>
  <p:custShowLst>
    <p:custShow name="自定义放映1" id="0">
      <p:sldLst/>
    </p:custShow>
  </p:custShowLst>
  <p:defaultTextStyle>
    <a:defPPr>
      <a:defRPr lang="zh-CN"/>
    </a:defPPr>
    <a:lvl1pPr algn="ctr" rtl="0" fontAlgn="base">
      <a:spcBef>
        <a:spcPct val="5000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1pPr>
    <a:lvl2pPr marL="457200" algn="ctr" rtl="0" fontAlgn="base">
      <a:spcBef>
        <a:spcPct val="5000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2pPr>
    <a:lvl3pPr marL="914400" algn="ctr" rtl="0" fontAlgn="base">
      <a:spcBef>
        <a:spcPct val="5000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3pPr>
    <a:lvl4pPr marL="1371600" algn="ctr" rtl="0" fontAlgn="base">
      <a:spcBef>
        <a:spcPct val="5000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4pPr>
    <a:lvl5pPr marL="1828800" algn="ctr" rtl="0" fontAlgn="base">
      <a:spcBef>
        <a:spcPct val="5000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FF33"/>
    <a:srgbClr val="FF99CC"/>
    <a:srgbClr val="FF66CC"/>
    <a:srgbClr val="00FFFF"/>
    <a:srgbClr val="339933"/>
    <a:srgbClr val="00CC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2" autoAdjust="0"/>
    <p:restoredTop sz="94660"/>
  </p:normalViewPr>
  <p:slideViewPr>
    <p:cSldViewPr snapToGrid="0">
      <p:cViewPr varScale="1">
        <p:scale>
          <a:sx n="87" d="100"/>
          <a:sy n="87" d="100"/>
        </p:scale>
        <p:origin x="147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1938" y="-3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0.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88.wmf"/><Relationship Id="rId1" Type="http://schemas.openxmlformats.org/officeDocument/2006/relationships/image" Target="../media/image107.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5.wmf"/><Relationship Id="rId5" Type="http://schemas.openxmlformats.org/officeDocument/2006/relationships/image" Target="../media/image114.wmf"/><Relationship Id="rId10" Type="http://schemas.openxmlformats.org/officeDocument/2006/relationships/image" Target="../media/image118.wmf"/><Relationship Id="rId4" Type="http://schemas.openxmlformats.org/officeDocument/2006/relationships/image" Target="../media/image113.wmf"/><Relationship Id="rId9"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8.wmf"/><Relationship Id="rId5" Type="http://schemas.openxmlformats.org/officeDocument/2006/relationships/image" Target="../media/image117.wmf"/><Relationship Id="rId4" Type="http://schemas.openxmlformats.org/officeDocument/2006/relationships/image" Target="../media/image13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4" Type="http://schemas.openxmlformats.org/officeDocument/2006/relationships/image" Target="../media/image17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76.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image" Target="../media/image180.emf"/><Relationship Id="rId7" Type="http://schemas.openxmlformats.org/officeDocument/2006/relationships/image" Target="../media/image184.emf"/><Relationship Id="rId2" Type="http://schemas.openxmlformats.org/officeDocument/2006/relationships/image" Target="../media/image179.emf"/><Relationship Id="rId1" Type="http://schemas.openxmlformats.org/officeDocument/2006/relationships/image" Target="../media/image178.emf"/><Relationship Id="rId6" Type="http://schemas.openxmlformats.org/officeDocument/2006/relationships/image" Target="../media/image183.emf"/><Relationship Id="rId5" Type="http://schemas.openxmlformats.org/officeDocument/2006/relationships/image" Target="../media/image182.emf"/><Relationship Id="rId4" Type="http://schemas.openxmlformats.org/officeDocument/2006/relationships/image" Target="../media/image181.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97.wmf"/><Relationship Id="rId4" Type="http://schemas.openxmlformats.org/officeDocument/2006/relationships/image" Target="../media/image19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4" Type="http://schemas.openxmlformats.org/officeDocument/2006/relationships/image" Target="../media/image20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9.wmf"/><Relationship Id="rId5" Type="http://schemas.openxmlformats.org/officeDocument/2006/relationships/image" Target="../media/image208.wmf"/><Relationship Id="rId4" Type="http://schemas.openxmlformats.org/officeDocument/2006/relationships/image" Target="../media/image20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18" Type="http://schemas.openxmlformats.org/officeDocument/2006/relationships/image" Target="../media/image37.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17" Type="http://schemas.openxmlformats.org/officeDocument/2006/relationships/image" Target="../media/image36.wmf"/><Relationship Id="rId2" Type="http://schemas.openxmlformats.org/officeDocument/2006/relationships/image" Target="../media/image21.wmf"/><Relationship Id="rId16" Type="http://schemas.openxmlformats.org/officeDocument/2006/relationships/image" Target="../media/image35.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5" Type="http://schemas.openxmlformats.org/officeDocument/2006/relationships/image" Target="../media/image3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 Id="rId14" Type="http://schemas.openxmlformats.org/officeDocument/2006/relationships/image" Target="../media/image3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4" Type="http://schemas.openxmlformats.org/officeDocument/2006/relationships/image" Target="../media/image21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4" Type="http://schemas.openxmlformats.org/officeDocument/2006/relationships/image" Target="../media/image21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23.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28.wmf"/><Relationship Id="rId7" Type="http://schemas.openxmlformats.org/officeDocument/2006/relationships/image" Target="../media/image232.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34.wmf"/><Relationship Id="rId1" Type="http://schemas.openxmlformats.org/officeDocument/2006/relationships/image" Target="../media/image23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6" Type="http://schemas.openxmlformats.org/officeDocument/2006/relationships/image" Target="../media/image241.wmf"/><Relationship Id="rId5" Type="http://schemas.openxmlformats.org/officeDocument/2006/relationships/image" Target="../media/image240.wmf"/><Relationship Id="rId4" Type="http://schemas.openxmlformats.org/officeDocument/2006/relationships/image" Target="../media/image23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4" Type="http://schemas.openxmlformats.org/officeDocument/2006/relationships/image" Target="../media/image2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 Id="rId14" Type="http://schemas.openxmlformats.org/officeDocument/2006/relationships/image" Target="../media/image5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48.wmf"/><Relationship Id="rId1" Type="http://schemas.openxmlformats.org/officeDocument/2006/relationships/image" Target="../media/image247.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5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5" Type="http://schemas.openxmlformats.org/officeDocument/2006/relationships/image" Target="../media/image258.wmf"/><Relationship Id="rId4" Type="http://schemas.openxmlformats.org/officeDocument/2006/relationships/image" Target="../media/image25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64.wmf"/><Relationship Id="rId1" Type="http://schemas.openxmlformats.org/officeDocument/2006/relationships/image" Target="../media/image263.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72.wmf"/><Relationship Id="rId3" Type="http://schemas.openxmlformats.org/officeDocument/2006/relationships/image" Target="../media/image267.wmf"/><Relationship Id="rId7" Type="http://schemas.openxmlformats.org/officeDocument/2006/relationships/image" Target="../media/image271.wmf"/><Relationship Id="rId2" Type="http://schemas.openxmlformats.org/officeDocument/2006/relationships/image" Target="../media/image266.wmf"/><Relationship Id="rId1" Type="http://schemas.openxmlformats.org/officeDocument/2006/relationships/image" Target="../media/image265.wmf"/><Relationship Id="rId6" Type="http://schemas.openxmlformats.org/officeDocument/2006/relationships/image" Target="../media/image270.wmf"/><Relationship Id="rId5" Type="http://schemas.openxmlformats.org/officeDocument/2006/relationships/image" Target="../media/image269.wmf"/><Relationship Id="rId4" Type="http://schemas.openxmlformats.org/officeDocument/2006/relationships/image" Target="../media/image268.wmf"/><Relationship Id="rId9" Type="http://schemas.openxmlformats.org/officeDocument/2006/relationships/image" Target="../media/image27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76.emf"/><Relationship Id="rId2" Type="http://schemas.openxmlformats.org/officeDocument/2006/relationships/image" Target="../media/image275.emf"/><Relationship Id="rId1" Type="http://schemas.openxmlformats.org/officeDocument/2006/relationships/image" Target="../media/image274.wmf"/><Relationship Id="rId6" Type="http://schemas.openxmlformats.org/officeDocument/2006/relationships/image" Target="../media/image279.emf"/><Relationship Id="rId5" Type="http://schemas.openxmlformats.org/officeDocument/2006/relationships/image" Target="../media/image278.emf"/><Relationship Id="rId4" Type="http://schemas.openxmlformats.org/officeDocument/2006/relationships/image" Target="../media/image277.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82.emf"/><Relationship Id="rId2" Type="http://schemas.openxmlformats.org/officeDocument/2006/relationships/image" Target="../media/image281.emf"/><Relationship Id="rId1" Type="http://schemas.openxmlformats.org/officeDocument/2006/relationships/image" Target="../media/image280.emf"/><Relationship Id="rId4" Type="http://schemas.openxmlformats.org/officeDocument/2006/relationships/image" Target="../media/image283.e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image" Target="../media/image285.wmf"/><Relationship Id="rId7" Type="http://schemas.openxmlformats.org/officeDocument/2006/relationships/image" Target="../media/image288.wmf"/><Relationship Id="rId2" Type="http://schemas.openxmlformats.org/officeDocument/2006/relationships/image" Target="../media/image265.wmf"/><Relationship Id="rId1" Type="http://schemas.openxmlformats.org/officeDocument/2006/relationships/image" Target="../media/image284.emf"/><Relationship Id="rId6" Type="http://schemas.openxmlformats.org/officeDocument/2006/relationships/image" Target="../media/image287.wmf"/><Relationship Id="rId11" Type="http://schemas.openxmlformats.org/officeDocument/2006/relationships/image" Target="../media/image292.wmf"/><Relationship Id="rId5" Type="http://schemas.openxmlformats.org/officeDocument/2006/relationships/image" Target="../media/image268.wmf"/><Relationship Id="rId10" Type="http://schemas.openxmlformats.org/officeDocument/2006/relationships/image" Target="../media/image291.wmf"/><Relationship Id="rId4" Type="http://schemas.openxmlformats.org/officeDocument/2006/relationships/image" Target="../media/image286.wmf"/><Relationship Id="rId9" Type="http://schemas.openxmlformats.org/officeDocument/2006/relationships/image" Target="../media/image29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3" Type="http://schemas.openxmlformats.org/officeDocument/2006/relationships/image" Target="../media/image40.wmf"/><Relationship Id="rId7" Type="http://schemas.openxmlformats.org/officeDocument/2006/relationships/image" Target="../media/image56.wmf"/><Relationship Id="rId12" Type="http://schemas.openxmlformats.org/officeDocument/2006/relationships/image" Target="../media/image61.wmf"/><Relationship Id="rId2" Type="http://schemas.openxmlformats.org/officeDocument/2006/relationships/image" Target="../media/image39.wmf"/><Relationship Id="rId1" Type="http://schemas.openxmlformats.org/officeDocument/2006/relationships/image" Target="../media/image52.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94.emf"/><Relationship Id="rId7" Type="http://schemas.openxmlformats.org/officeDocument/2006/relationships/image" Target="../media/image298.emf"/><Relationship Id="rId2" Type="http://schemas.openxmlformats.org/officeDocument/2006/relationships/image" Target="../media/image293.emf"/><Relationship Id="rId1" Type="http://schemas.openxmlformats.org/officeDocument/2006/relationships/image" Target="../media/image274.wmf"/><Relationship Id="rId6" Type="http://schemas.openxmlformats.org/officeDocument/2006/relationships/image" Target="../media/image297.emf"/><Relationship Id="rId5" Type="http://schemas.openxmlformats.org/officeDocument/2006/relationships/image" Target="../media/image296.emf"/><Relationship Id="rId4" Type="http://schemas.openxmlformats.org/officeDocument/2006/relationships/image" Target="../media/image295.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00.wmf"/><Relationship Id="rId7" Type="http://schemas.openxmlformats.org/officeDocument/2006/relationships/image" Target="../media/image304.emf"/><Relationship Id="rId2" Type="http://schemas.openxmlformats.org/officeDocument/2006/relationships/image" Target="../media/image299.wmf"/><Relationship Id="rId1" Type="http://schemas.openxmlformats.org/officeDocument/2006/relationships/image" Target="../media/image274.wmf"/><Relationship Id="rId6" Type="http://schemas.openxmlformats.org/officeDocument/2006/relationships/image" Target="../media/image303.emf"/><Relationship Id="rId5" Type="http://schemas.openxmlformats.org/officeDocument/2006/relationships/image" Target="../media/image302.emf"/><Relationship Id="rId4" Type="http://schemas.openxmlformats.org/officeDocument/2006/relationships/image" Target="../media/image301.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image" Target="../media/image306.emf"/><Relationship Id="rId1" Type="http://schemas.openxmlformats.org/officeDocument/2006/relationships/image" Target="../media/image305.e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09.emf"/><Relationship Id="rId2" Type="http://schemas.openxmlformats.org/officeDocument/2006/relationships/image" Target="../media/image308.emf"/><Relationship Id="rId1" Type="http://schemas.openxmlformats.org/officeDocument/2006/relationships/image" Target="../media/image274.wmf"/><Relationship Id="rId6" Type="http://schemas.openxmlformats.org/officeDocument/2006/relationships/image" Target="../media/image312.emf"/><Relationship Id="rId5" Type="http://schemas.openxmlformats.org/officeDocument/2006/relationships/image" Target="../media/image311.emf"/><Relationship Id="rId4" Type="http://schemas.openxmlformats.org/officeDocument/2006/relationships/image" Target="../media/image310.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14.emf"/><Relationship Id="rId2" Type="http://schemas.openxmlformats.org/officeDocument/2006/relationships/image" Target="../media/image313.emf"/><Relationship Id="rId1" Type="http://schemas.openxmlformats.org/officeDocument/2006/relationships/image" Target="../media/image274.wmf"/><Relationship Id="rId6" Type="http://schemas.openxmlformats.org/officeDocument/2006/relationships/image" Target="../media/image317.emf"/><Relationship Id="rId5" Type="http://schemas.openxmlformats.org/officeDocument/2006/relationships/image" Target="../media/image316.emf"/><Relationship Id="rId4" Type="http://schemas.openxmlformats.org/officeDocument/2006/relationships/image" Target="../media/image315.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20.emf"/><Relationship Id="rId2" Type="http://schemas.openxmlformats.org/officeDocument/2006/relationships/image" Target="../media/image319.emf"/><Relationship Id="rId1" Type="http://schemas.openxmlformats.org/officeDocument/2006/relationships/image" Target="../media/image318.emf"/><Relationship Id="rId6" Type="http://schemas.openxmlformats.org/officeDocument/2006/relationships/image" Target="../media/image323.emf"/><Relationship Id="rId5" Type="http://schemas.openxmlformats.org/officeDocument/2006/relationships/image" Target="../media/image322.emf"/><Relationship Id="rId4" Type="http://schemas.openxmlformats.org/officeDocument/2006/relationships/image" Target="../media/image321.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 Id="rId5" Type="http://schemas.openxmlformats.org/officeDocument/2006/relationships/image" Target="../media/image328.wmf"/><Relationship Id="rId4" Type="http://schemas.openxmlformats.org/officeDocument/2006/relationships/image" Target="../media/image327.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330.wmf"/><Relationship Id="rId1" Type="http://schemas.openxmlformats.org/officeDocument/2006/relationships/image" Target="../media/image329.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33.wmf"/><Relationship Id="rId2" Type="http://schemas.openxmlformats.org/officeDocument/2006/relationships/image" Target="../media/image332.wmf"/><Relationship Id="rId1" Type="http://schemas.openxmlformats.org/officeDocument/2006/relationships/image" Target="../media/image331.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265.wmf"/><Relationship Id="rId1" Type="http://schemas.openxmlformats.org/officeDocument/2006/relationships/image" Target="../media/image334.wmf"/><Relationship Id="rId4" Type="http://schemas.openxmlformats.org/officeDocument/2006/relationships/image" Target="../media/image33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10" Type="http://schemas.openxmlformats.org/officeDocument/2006/relationships/image" Target="../media/image74.wmf"/><Relationship Id="rId4" Type="http://schemas.openxmlformats.org/officeDocument/2006/relationships/image" Target="../media/image68.wmf"/><Relationship Id="rId9" Type="http://schemas.openxmlformats.org/officeDocument/2006/relationships/image" Target="../media/image7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7.wmf"/><Relationship Id="rId7" Type="http://schemas.openxmlformats.org/officeDocument/2006/relationships/image" Target="../media/image79.wmf"/><Relationship Id="rId2" Type="http://schemas.openxmlformats.org/officeDocument/2006/relationships/image" Target="../media/image75.wmf"/><Relationship Id="rId1" Type="http://schemas.openxmlformats.org/officeDocument/2006/relationships/image" Target="../media/image66.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9" Type="http://schemas.openxmlformats.org/officeDocument/2006/relationships/image" Target="../media/image8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1E34C3A-C951-4142-B8B7-EAE1E2801E3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b="0"/>
            </a:lvl1pPr>
          </a:lstStyle>
          <a:p>
            <a:endParaRPr lang="en-US" altLang="zh-CN"/>
          </a:p>
        </p:txBody>
      </p:sp>
      <p:sp>
        <p:nvSpPr>
          <p:cNvPr id="5123" name="Rectangle 3">
            <a:extLst>
              <a:ext uri="{FF2B5EF4-FFF2-40B4-BE49-F238E27FC236}">
                <a16:creationId xmlns:a16="http://schemas.microsoft.com/office/drawing/2014/main" id="{1C5EC29B-21B2-48F5-AA61-0A4D5849179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lvl1pPr>
          </a:lstStyle>
          <a:p>
            <a:endParaRPr lang="en-US" altLang="zh-CN"/>
          </a:p>
        </p:txBody>
      </p:sp>
      <p:sp>
        <p:nvSpPr>
          <p:cNvPr id="5124" name="Rectangle 4">
            <a:extLst>
              <a:ext uri="{FF2B5EF4-FFF2-40B4-BE49-F238E27FC236}">
                <a16:creationId xmlns:a16="http://schemas.microsoft.com/office/drawing/2014/main" id="{844E5202-CA07-4D8B-8363-6A8C6DA665D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50D49176-0553-4A53-89FE-138D86E658E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a:extLst>
              <a:ext uri="{FF2B5EF4-FFF2-40B4-BE49-F238E27FC236}">
                <a16:creationId xmlns:a16="http://schemas.microsoft.com/office/drawing/2014/main" id="{AEF78C50-A43C-4019-A4C8-3D7A74910A3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b="0"/>
            </a:lvl1pPr>
          </a:lstStyle>
          <a:p>
            <a:endParaRPr lang="en-US" altLang="zh-CN"/>
          </a:p>
        </p:txBody>
      </p:sp>
      <p:sp>
        <p:nvSpPr>
          <p:cNvPr id="5127" name="Rectangle 7">
            <a:extLst>
              <a:ext uri="{FF2B5EF4-FFF2-40B4-BE49-F238E27FC236}">
                <a16:creationId xmlns:a16="http://schemas.microsoft.com/office/drawing/2014/main" id="{D780AA16-3CE9-480C-8879-DDB864E9E42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lvl1pPr>
          </a:lstStyle>
          <a:p>
            <a:fld id="{0BA0DA2B-57CB-477D-AC66-1DF06352F48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59A67-DB1A-4F18-88D1-69D02AB383A0}"/>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E1404F6-9E32-446B-9077-02F87342072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A3A2FBC4-3D6B-45FF-87FB-9CBE3F2A6414}"/>
              </a:ext>
            </a:extLst>
          </p:cNvPr>
          <p:cNvSpPr>
            <a:spLocks noGrp="1"/>
          </p:cNvSpPr>
          <p:nvPr>
            <p:ph type="dt" sz="half" idx="10"/>
          </p:nvPr>
        </p:nvSpPr>
        <p:spPr/>
        <p:txBody>
          <a:bodyPr/>
          <a:lstStyle>
            <a:lvl1pPr>
              <a:defRPr/>
            </a:lvl1pPr>
          </a:lstStyle>
          <a:p>
            <a:fld id="{D8046DD3-9904-4A18-86C6-258F5AA91BBE}" type="datetime1">
              <a:rPr lang="zh-CN" altLang="en-US"/>
              <a:pPr/>
              <a:t>2017/9/8</a:t>
            </a:fld>
            <a:endParaRPr lang="en-US" altLang="zh-CN"/>
          </a:p>
        </p:txBody>
      </p:sp>
      <p:sp>
        <p:nvSpPr>
          <p:cNvPr id="5" name="页脚占位符 4">
            <a:extLst>
              <a:ext uri="{FF2B5EF4-FFF2-40B4-BE49-F238E27FC236}">
                <a16:creationId xmlns:a16="http://schemas.microsoft.com/office/drawing/2014/main" id="{2D01CF6B-C9EE-46FF-8A33-FB35F43A7AE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75FC796-2F5E-4529-B312-D933267F46C8}"/>
              </a:ext>
            </a:extLst>
          </p:cNvPr>
          <p:cNvSpPr>
            <a:spLocks noGrp="1"/>
          </p:cNvSpPr>
          <p:nvPr>
            <p:ph type="sldNum" sz="quarter" idx="12"/>
          </p:nvPr>
        </p:nvSpPr>
        <p:spPr/>
        <p:txBody>
          <a:bodyPr/>
          <a:lstStyle>
            <a:lvl1pPr>
              <a:defRPr/>
            </a:lvl1pPr>
          </a:lstStyle>
          <a:p>
            <a:fld id="{0766CC99-EC27-409A-98FD-6F7ED327983D}" type="slidenum">
              <a:rPr lang="en-US" altLang="zh-CN"/>
              <a:pPr/>
              <a:t>‹#›</a:t>
            </a:fld>
            <a:endParaRPr lang="en-US" altLang="zh-CN"/>
          </a:p>
        </p:txBody>
      </p:sp>
    </p:spTree>
    <p:extLst>
      <p:ext uri="{BB962C8B-B14F-4D97-AF65-F5344CB8AC3E}">
        <p14:creationId xmlns:p14="http://schemas.microsoft.com/office/powerpoint/2010/main" val="275218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C2F7A-E343-4830-8DB5-2E50A0D2A7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803207-0BFD-4901-98EB-E7A4EC777F5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FF5680-674C-43A0-B9E5-F85854D685A1}"/>
              </a:ext>
            </a:extLst>
          </p:cNvPr>
          <p:cNvSpPr>
            <a:spLocks noGrp="1"/>
          </p:cNvSpPr>
          <p:nvPr>
            <p:ph type="dt" sz="half" idx="10"/>
          </p:nvPr>
        </p:nvSpPr>
        <p:spPr/>
        <p:txBody>
          <a:bodyPr/>
          <a:lstStyle>
            <a:lvl1pPr>
              <a:defRPr/>
            </a:lvl1pPr>
          </a:lstStyle>
          <a:p>
            <a:fld id="{30296509-DAD3-4AEE-9DB8-FA7232DBB2AB}" type="datetime1">
              <a:rPr lang="zh-CN" altLang="en-US"/>
              <a:pPr/>
              <a:t>2017/9/8</a:t>
            </a:fld>
            <a:endParaRPr lang="en-US" altLang="zh-CN"/>
          </a:p>
        </p:txBody>
      </p:sp>
      <p:sp>
        <p:nvSpPr>
          <p:cNvPr id="5" name="页脚占位符 4">
            <a:extLst>
              <a:ext uri="{FF2B5EF4-FFF2-40B4-BE49-F238E27FC236}">
                <a16:creationId xmlns:a16="http://schemas.microsoft.com/office/drawing/2014/main" id="{A734ABDC-817D-4556-BA77-E935B0673C0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F6019CD-DD90-42E9-BEE0-6A7B1C36A0B1}"/>
              </a:ext>
            </a:extLst>
          </p:cNvPr>
          <p:cNvSpPr>
            <a:spLocks noGrp="1"/>
          </p:cNvSpPr>
          <p:nvPr>
            <p:ph type="sldNum" sz="quarter" idx="12"/>
          </p:nvPr>
        </p:nvSpPr>
        <p:spPr/>
        <p:txBody>
          <a:bodyPr/>
          <a:lstStyle>
            <a:lvl1pPr>
              <a:defRPr/>
            </a:lvl1pPr>
          </a:lstStyle>
          <a:p>
            <a:fld id="{733059D5-7D42-4AE2-BF0C-A68A60310BD4}" type="slidenum">
              <a:rPr lang="en-US" altLang="zh-CN"/>
              <a:pPr/>
              <a:t>‹#›</a:t>
            </a:fld>
            <a:endParaRPr lang="en-US" altLang="zh-CN"/>
          </a:p>
        </p:txBody>
      </p:sp>
    </p:spTree>
    <p:extLst>
      <p:ext uri="{BB962C8B-B14F-4D97-AF65-F5344CB8AC3E}">
        <p14:creationId xmlns:p14="http://schemas.microsoft.com/office/powerpoint/2010/main" val="327473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AA5C3E-7E70-4796-A027-A696A2EDAC54}"/>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6BB596-D9EA-4942-B733-D9AD9DBBA076}"/>
              </a:ext>
            </a:extLst>
          </p:cNvPr>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A57DC1-3DDF-4BB8-926F-7B2330B6895C}"/>
              </a:ext>
            </a:extLst>
          </p:cNvPr>
          <p:cNvSpPr>
            <a:spLocks noGrp="1"/>
          </p:cNvSpPr>
          <p:nvPr>
            <p:ph type="dt" sz="half" idx="10"/>
          </p:nvPr>
        </p:nvSpPr>
        <p:spPr/>
        <p:txBody>
          <a:bodyPr/>
          <a:lstStyle>
            <a:lvl1pPr>
              <a:defRPr/>
            </a:lvl1pPr>
          </a:lstStyle>
          <a:p>
            <a:fld id="{0B81D678-AFE9-4A56-B7EC-363590D5166B}" type="datetime1">
              <a:rPr lang="zh-CN" altLang="en-US"/>
              <a:pPr/>
              <a:t>2017/9/8</a:t>
            </a:fld>
            <a:endParaRPr lang="en-US" altLang="zh-CN"/>
          </a:p>
        </p:txBody>
      </p:sp>
      <p:sp>
        <p:nvSpPr>
          <p:cNvPr id="5" name="页脚占位符 4">
            <a:extLst>
              <a:ext uri="{FF2B5EF4-FFF2-40B4-BE49-F238E27FC236}">
                <a16:creationId xmlns:a16="http://schemas.microsoft.com/office/drawing/2014/main" id="{F610D0B3-9438-4F9D-87C0-B667888E7A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2932872-E43E-479A-BA99-80C34D1FB9F7}"/>
              </a:ext>
            </a:extLst>
          </p:cNvPr>
          <p:cNvSpPr>
            <a:spLocks noGrp="1"/>
          </p:cNvSpPr>
          <p:nvPr>
            <p:ph type="sldNum" sz="quarter" idx="12"/>
          </p:nvPr>
        </p:nvSpPr>
        <p:spPr/>
        <p:txBody>
          <a:bodyPr/>
          <a:lstStyle>
            <a:lvl1pPr>
              <a:defRPr/>
            </a:lvl1pPr>
          </a:lstStyle>
          <a:p>
            <a:fld id="{8B914124-0C3D-4148-9E99-9BC647EE6B6C}" type="slidenum">
              <a:rPr lang="en-US" altLang="zh-CN"/>
              <a:pPr/>
              <a:t>‹#›</a:t>
            </a:fld>
            <a:endParaRPr lang="en-US" altLang="zh-CN"/>
          </a:p>
        </p:txBody>
      </p:sp>
    </p:spTree>
    <p:extLst>
      <p:ext uri="{BB962C8B-B14F-4D97-AF65-F5344CB8AC3E}">
        <p14:creationId xmlns:p14="http://schemas.microsoft.com/office/powerpoint/2010/main" val="10797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A49C6-DFCC-4F03-8169-567D34A52DFA}"/>
              </a:ext>
            </a:extLst>
          </p:cNvPr>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C815EE-199A-435B-AFDA-D033EF153D85}"/>
              </a:ext>
            </a:extLst>
          </p:cNvPr>
          <p:cNvSpPr>
            <a:spLocks noGrp="1"/>
          </p:cNvSpPr>
          <p:nvPr>
            <p:ph type="body"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4EBC3DA-E5BF-417D-A76E-81E7C1EE64EB}"/>
              </a:ext>
            </a:extLst>
          </p:cNvPr>
          <p:cNvSpPr>
            <a:spLocks noGrp="1"/>
          </p:cNvSpPr>
          <p:nvPr>
            <p:ph sz="quarter" idx="2"/>
          </p:nvPr>
        </p:nvSpPr>
        <p:spPr>
          <a:xfrm>
            <a:off x="46482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3EEB36DB-C6E6-4A6F-A26E-E74B68DB1813}"/>
              </a:ext>
            </a:extLst>
          </p:cNvPr>
          <p:cNvSpPr>
            <a:spLocks noGrp="1"/>
          </p:cNvSpPr>
          <p:nvPr>
            <p:ph sz="quarter" idx="3"/>
          </p:nvPr>
        </p:nvSpPr>
        <p:spPr>
          <a:xfrm>
            <a:off x="46482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7B04B285-CE3F-490A-B8E7-7884A012AA35}"/>
              </a:ext>
            </a:extLst>
          </p:cNvPr>
          <p:cNvSpPr>
            <a:spLocks noGrp="1"/>
          </p:cNvSpPr>
          <p:nvPr>
            <p:ph type="dt" sz="half" idx="10"/>
          </p:nvPr>
        </p:nvSpPr>
        <p:spPr>
          <a:xfrm>
            <a:off x="685800" y="6248400"/>
            <a:ext cx="1905000" cy="457200"/>
          </a:xfrm>
        </p:spPr>
        <p:txBody>
          <a:bodyPr/>
          <a:lstStyle>
            <a:lvl1pPr>
              <a:defRPr/>
            </a:lvl1pPr>
          </a:lstStyle>
          <a:p>
            <a:fld id="{BE44370A-364D-43F0-83E4-972CB22B449C}" type="datetime1">
              <a:rPr lang="zh-CN" altLang="en-US"/>
              <a:pPr/>
              <a:t>2017/9/8</a:t>
            </a:fld>
            <a:endParaRPr lang="en-US" altLang="zh-CN"/>
          </a:p>
        </p:txBody>
      </p:sp>
      <p:sp>
        <p:nvSpPr>
          <p:cNvPr id="7" name="页脚占位符 6">
            <a:extLst>
              <a:ext uri="{FF2B5EF4-FFF2-40B4-BE49-F238E27FC236}">
                <a16:creationId xmlns:a16="http://schemas.microsoft.com/office/drawing/2014/main" id="{715BA68F-3AF9-42B3-A5D0-39EC89E6A9D0}"/>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AB15A4E3-89D5-4E21-B85F-05E9A9BCDEF5}"/>
              </a:ext>
            </a:extLst>
          </p:cNvPr>
          <p:cNvSpPr>
            <a:spLocks noGrp="1"/>
          </p:cNvSpPr>
          <p:nvPr>
            <p:ph type="sldNum" sz="quarter" idx="12"/>
          </p:nvPr>
        </p:nvSpPr>
        <p:spPr>
          <a:xfrm>
            <a:off x="6553200" y="6248400"/>
            <a:ext cx="1905000" cy="457200"/>
          </a:xfrm>
        </p:spPr>
        <p:txBody>
          <a:bodyPr/>
          <a:lstStyle>
            <a:lvl1pPr>
              <a:defRPr/>
            </a:lvl1pPr>
          </a:lstStyle>
          <a:p>
            <a:fld id="{4E2023C4-1908-4F31-BEC9-2352CEFCDBD5}" type="slidenum">
              <a:rPr lang="en-US" altLang="zh-CN"/>
              <a:pPr/>
              <a:t>‹#›</a:t>
            </a:fld>
            <a:endParaRPr lang="en-US" altLang="zh-CN"/>
          </a:p>
        </p:txBody>
      </p:sp>
    </p:spTree>
    <p:extLst>
      <p:ext uri="{BB962C8B-B14F-4D97-AF65-F5344CB8AC3E}">
        <p14:creationId xmlns:p14="http://schemas.microsoft.com/office/powerpoint/2010/main" val="143337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D8DDA-4466-472D-8B7F-4F6BC6626E12}"/>
              </a:ext>
            </a:extLst>
          </p:cNvPr>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301969A-CDC7-4E7B-98BE-60D8474BB5B3}"/>
              </a:ext>
            </a:extLst>
          </p:cNvPr>
          <p:cNvSpPr>
            <a:spLocks noGrp="1"/>
          </p:cNvSpPr>
          <p:nvPr>
            <p:ph type="body"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7F85F5C-656F-42D2-8E12-923FF66067F8}"/>
              </a:ext>
            </a:extLst>
          </p:cNvPr>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6593DAB-FFB8-42AA-BC41-D01A8D6051F8}"/>
              </a:ext>
            </a:extLst>
          </p:cNvPr>
          <p:cNvSpPr>
            <a:spLocks noGrp="1"/>
          </p:cNvSpPr>
          <p:nvPr>
            <p:ph type="dt" sz="half" idx="10"/>
          </p:nvPr>
        </p:nvSpPr>
        <p:spPr>
          <a:xfrm>
            <a:off x="685800" y="6248400"/>
            <a:ext cx="1905000" cy="457200"/>
          </a:xfrm>
        </p:spPr>
        <p:txBody>
          <a:bodyPr/>
          <a:lstStyle>
            <a:lvl1pPr>
              <a:defRPr/>
            </a:lvl1pPr>
          </a:lstStyle>
          <a:p>
            <a:fld id="{E0BBA60B-8469-43CC-9043-23AE37CF7AF3}" type="datetime1">
              <a:rPr lang="zh-CN" altLang="en-US"/>
              <a:pPr/>
              <a:t>2017/9/8</a:t>
            </a:fld>
            <a:endParaRPr lang="en-US" altLang="zh-CN"/>
          </a:p>
        </p:txBody>
      </p:sp>
      <p:sp>
        <p:nvSpPr>
          <p:cNvPr id="6" name="页脚占位符 5">
            <a:extLst>
              <a:ext uri="{FF2B5EF4-FFF2-40B4-BE49-F238E27FC236}">
                <a16:creationId xmlns:a16="http://schemas.microsoft.com/office/drawing/2014/main" id="{52BF44BB-9D49-491B-B0AF-8BD876A60B66}"/>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B583324-26AD-404B-B434-4C9D83AC2D15}"/>
              </a:ext>
            </a:extLst>
          </p:cNvPr>
          <p:cNvSpPr>
            <a:spLocks noGrp="1"/>
          </p:cNvSpPr>
          <p:nvPr>
            <p:ph type="sldNum" sz="quarter" idx="12"/>
          </p:nvPr>
        </p:nvSpPr>
        <p:spPr>
          <a:xfrm>
            <a:off x="6553200" y="6248400"/>
            <a:ext cx="1905000" cy="457200"/>
          </a:xfrm>
        </p:spPr>
        <p:txBody>
          <a:bodyPr/>
          <a:lstStyle>
            <a:lvl1pPr>
              <a:defRPr/>
            </a:lvl1pPr>
          </a:lstStyle>
          <a:p>
            <a:fld id="{2A6F63C8-BE2C-4C17-B154-CB9D54AB15B0}" type="slidenum">
              <a:rPr lang="en-US" altLang="zh-CN"/>
              <a:pPr/>
              <a:t>‹#›</a:t>
            </a:fld>
            <a:endParaRPr lang="en-US" altLang="zh-CN"/>
          </a:p>
        </p:txBody>
      </p:sp>
    </p:spTree>
    <p:extLst>
      <p:ext uri="{BB962C8B-B14F-4D97-AF65-F5344CB8AC3E}">
        <p14:creationId xmlns:p14="http://schemas.microsoft.com/office/powerpoint/2010/main" val="180316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1D9EF8B-9D10-4C44-A7A9-BAEF8E21C944}"/>
              </a:ext>
            </a:extLst>
          </p:cNvPr>
          <p:cNvSpPr>
            <a:spLocks noGrp="1"/>
          </p:cNvSpPr>
          <p:nvPr>
            <p:ph/>
          </p:nvPr>
        </p:nvSpPr>
        <p:spPr>
          <a:xfrm>
            <a:off x="685800" y="609600"/>
            <a:ext cx="7772400" cy="5486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D6E53C7D-9D07-4A00-BE7C-F0BD1DA7B289}"/>
              </a:ext>
            </a:extLst>
          </p:cNvPr>
          <p:cNvSpPr>
            <a:spLocks noGrp="1"/>
          </p:cNvSpPr>
          <p:nvPr>
            <p:ph type="dt" sz="half" idx="10"/>
          </p:nvPr>
        </p:nvSpPr>
        <p:spPr>
          <a:xfrm>
            <a:off x="685800" y="6248400"/>
            <a:ext cx="1905000" cy="457200"/>
          </a:xfrm>
        </p:spPr>
        <p:txBody>
          <a:bodyPr/>
          <a:lstStyle>
            <a:lvl1pPr>
              <a:defRPr/>
            </a:lvl1pPr>
          </a:lstStyle>
          <a:p>
            <a:fld id="{B37793EE-9489-47E8-8269-8F04DC9D868C}" type="datetime1">
              <a:rPr lang="zh-CN" altLang="en-US"/>
              <a:pPr/>
              <a:t>2017/9/8</a:t>
            </a:fld>
            <a:endParaRPr lang="en-US" altLang="zh-CN"/>
          </a:p>
        </p:txBody>
      </p:sp>
      <p:sp>
        <p:nvSpPr>
          <p:cNvPr id="4" name="页脚占位符 3">
            <a:extLst>
              <a:ext uri="{FF2B5EF4-FFF2-40B4-BE49-F238E27FC236}">
                <a16:creationId xmlns:a16="http://schemas.microsoft.com/office/drawing/2014/main" id="{2A9BE2BC-7C20-4FF0-90AE-59ADAFECDEFD}"/>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11B98B1-8192-49C6-8EF6-4F86D21BBD9C}"/>
              </a:ext>
            </a:extLst>
          </p:cNvPr>
          <p:cNvSpPr>
            <a:spLocks noGrp="1"/>
          </p:cNvSpPr>
          <p:nvPr>
            <p:ph type="sldNum" sz="quarter" idx="12"/>
          </p:nvPr>
        </p:nvSpPr>
        <p:spPr>
          <a:xfrm>
            <a:off x="6553200" y="6248400"/>
            <a:ext cx="1905000" cy="457200"/>
          </a:xfrm>
        </p:spPr>
        <p:txBody>
          <a:bodyPr/>
          <a:lstStyle>
            <a:lvl1pPr>
              <a:defRPr/>
            </a:lvl1pPr>
          </a:lstStyle>
          <a:p>
            <a:fld id="{F5F0480C-D2D6-44C8-AE0B-471451880B9D}" type="slidenum">
              <a:rPr lang="en-US" altLang="zh-CN"/>
              <a:pPr/>
              <a:t>‹#›</a:t>
            </a:fld>
            <a:endParaRPr lang="en-US" altLang="zh-CN"/>
          </a:p>
        </p:txBody>
      </p:sp>
    </p:spTree>
    <p:extLst>
      <p:ext uri="{BB962C8B-B14F-4D97-AF65-F5344CB8AC3E}">
        <p14:creationId xmlns:p14="http://schemas.microsoft.com/office/powerpoint/2010/main" val="123157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00ED-8C5A-409E-8EB2-4435FB951A8C}"/>
              </a:ext>
            </a:extLst>
          </p:cNvPr>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A82C88-B66C-4054-AE35-0E07ABE81BC9}"/>
              </a:ext>
            </a:extLst>
          </p:cNvPr>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54A8C46-6BC1-423F-8669-5A948E760B45}"/>
              </a:ext>
            </a:extLst>
          </p:cNvPr>
          <p:cNvSpPr>
            <a:spLocks noGrp="1"/>
          </p:cNvSpPr>
          <p:nvPr>
            <p:ph sz="quarter" idx="2"/>
          </p:nvPr>
        </p:nvSpPr>
        <p:spPr>
          <a:xfrm>
            <a:off x="46482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64A601F7-5558-4A5C-81EB-4A5A555880A6}"/>
              </a:ext>
            </a:extLst>
          </p:cNvPr>
          <p:cNvSpPr>
            <a:spLocks noGrp="1"/>
          </p:cNvSpPr>
          <p:nvPr>
            <p:ph sz="quarter" idx="3"/>
          </p:nvPr>
        </p:nvSpPr>
        <p:spPr>
          <a:xfrm>
            <a:off x="46482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772DC834-EC90-488F-9D00-0D0DA535CC92}"/>
              </a:ext>
            </a:extLst>
          </p:cNvPr>
          <p:cNvSpPr>
            <a:spLocks noGrp="1"/>
          </p:cNvSpPr>
          <p:nvPr>
            <p:ph type="dt" sz="half" idx="10"/>
          </p:nvPr>
        </p:nvSpPr>
        <p:spPr>
          <a:xfrm>
            <a:off x="685800" y="6248400"/>
            <a:ext cx="1905000" cy="457200"/>
          </a:xfrm>
        </p:spPr>
        <p:txBody>
          <a:bodyPr/>
          <a:lstStyle>
            <a:lvl1pPr>
              <a:defRPr/>
            </a:lvl1pPr>
          </a:lstStyle>
          <a:p>
            <a:fld id="{65B9ED1B-3757-45E9-ABC2-AFBE95189964}" type="datetime1">
              <a:rPr lang="zh-CN" altLang="en-US"/>
              <a:pPr/>
              <a:t>2017/9/8</a:t>
            </a:fld>
            <a:endParaRPr lang="en-US" altLang="zh-CN"/>
          </a:p>
        </p:txBody>
      </p:sp>
      <p:sp>
        <p:nvSpPr>
          <p:cNvPr id="7" name="页脚占位符 6">
            <a:extLst>
              <a:ext uri="{FF2B5EF4-FFF2-40B4-BE49-F238E27FC236}">
                <a16:creationId xmlns:a16="http://schemas.microsoft.com/office/drawing/2014/main" id="{94A9DB0B-4557-4972-A57E-F361D6665392}"/>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3AB7F400-DA3B-470F-8491-3C65BF9E5A96}"/>
              </a:ext>
            </a:extLst>
          </p:cNvPr>
          <p:cNvSpPr>
            <a:spLocks noGrp="1"/>
          </p:cNvSpPr>
          <p:nvPr>
            <p:ph type="sldNum" sz="quarter" idx="12"/>
          </p:nvPr>
        </p:nvSpPr>
        <p:spPr>
          <a:xfrm>
            <a:off x="6553200" y="6248400"/>
            <a:ext cx="1905000" cy="457200"/>
          </a:xfrm>
        </p:spPr>
        <p:txBody>
          <a:bodyPr/>
          <a:lstStyle>
            <a:lvl1pPr>
              <a:defRPr/>
            </a:lvl1pPr>
          </a:lstStyle>
          <a:p>
            <a:fld id="{18C92FBE-2346-4EBB-A1A9-12CED0AF15B2}" type="slidenum">
              <a:rPr lang="en-US" altLang="zh-CN"/>
              <a:pPr/>
              <a:t>‹#›</a:t>
            </a:fld>
            <a:endParaRPr lang="en-US" altLang="zh-CN"/>
          </a:p>
        </p:txBody>
      </p:sp>
    </p:spTree>
    <p:extLst>
      <p:ext uri="{BB962C8B-B14F-4D97-AF65-F5344CB8AC3E}">
        <p14:creationId xmlns:p14="http://schemas.microsoft.com/office/powerpoint/2010/main" val="232634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3E9D3-B742-4B92-BBCC-AEF139641278}"/>
              </a:ext>
            </a:extLst>
          </p:cNvPr>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ECFEE8-EEA1-4930-B6AF-5773A9EE42F1}"/>
              </a:ext>
            </a:extLst>
          </p:cNvPr>
          <p:cNvSpPr>
            <a:spLocks noGrp="1"/>
          </p:cNvSpPr>
          <p:nvPr>
            <p:ph sz="quarter" idx="1"/>
          </p:nvPr>
        </p:nvSpPr>
        <p:spPr>
          <a:xfrm>
            <a:off x="6858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FA5B253-5D7F-425C-B9E7-ED71F4F48536}"/>
              </a:ext>
            </a:extLst>
          </p:cNvPr>
          <p:cNvSpPr>
            <a:spLocks noGrp="1"/>
          </p:cNvSpPr>
          <p:nvPr>
            <p:ph sz="quarter" idx="2"/>
          </p:nvPr>
        </p:nvSpPr>
        <p:spPr>
          <a:xfrm>
            <a:off x="4648200" y="19812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2749214A-F362-4098-B03C-17DD39890C83}"/>
              </a:ext>
            </a:extLst>
          </p:cNvPr>
          <p:cNvSpPr>
            <a:spLocks noGrp="1"/>
          </p:cNvSpPr>
          <p:nvPr>
            <p:ph sz="quarter" idx="3"/>
          </p:nvPr>
        </p:nvSpPr>
        <p:spPr>
          <a:xfrm>
            <a:off x="6858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4077BCF2-8F5F-43C5-99F7-F48C4B3DC95A}"/>
              </a:ext>
            </a:extLst>
          </p:cNvPr>
          <p:cNvSpPr>
            <a:spLocks noGrp="1"/>
          </p:cNvSpPr>
          <p:nvPr>
            <p:ph sz="quarter" idx="4"/>
          </p:nvPr>
        </p:nvSpPr>
        <p:spPr>
          <a:xfrm>
            <a:off x="4648200" y="4114800"/>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0DAC706-96BF-4654-8711-81D263C72EE4}"/>
              </a:ext>
            </a:extLst>
          </p:cNvPr>
          <p:cNvSpPr>
            <a:spLocks noGrp="1"/>
          </p:cNvSpPr>
          <p:nvPr>
            <p:ph type="dt" sz="half" idx="10"/>
          </p:nvPr>
        </p:nvSpPr>
        <p:spPr>
          <a:xfrm>
            <a:off x="685800" y="6248400"/>
            <a:ext cx="1905000" cy="457200"/>
          </a:xfrm>
        </p:spPr>
        <p:txBody>
          <a:bodyPr/>
          <a:lstStyle>
            <a:lvl1pPr>
              <a:defRPr/>
            </a:lvl1pPr>
          </a:lstStyle>
          <a:p>
            <a:fld id="{5A666A9A-0001-4C85-A78D-0E894192E779}" type="datetime1">
              <a:rPr lang="zh-CN" altLang="en-US"/>
              <a:pPr/>
              <a:t>2017/9/8</a:t>
            </a:fld>
            <a:endParaRPr lang="en-US" altLang="zh-CN"/>
          </a:p>
        </p:txBody>
      </p:sp>
      <p:sp>
        <p:nvSpPr>
          <p:cNvPr id="8" name="页脚占位符 7">
            <a:extLst>
              <a:ext uri="{FF2B5EF4-FFF2-40B4-BE49-F238E27FC236}">
                <a16:creationId xmlns:a16="http://schemas.microsoft.com/office/drawing/2014/main" id="{6B86A3DB-6A96-4B21-BF59-C5EDCBABC073}"/>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403AD081-AC59-4721-8FDA-A201F186AEC3}"/>
              </a:ext>
            </a:extLst>
          </p:cNvPr>
          <p:cNvSpPr>
            <a:spLocks noGrp="1"/>
          </p:cNvSpPr>
          <p:nvPr>
            <p:ph type="sldNum" sz="quarter" idx="12"/>
          </p:nvPr>
        </p:nvSpPr>
        <p:spPr>
          <a:xfrm>
            <a:off x="6553200" y="6248400"/>
            <a:ext cx="1905000" cy="457200"/>
          </a:xfrm>
        </p:spPr>
        <p:txBody>
          <a:bodyPr/>
          <a:lstStyle>
            <a:lvl1pPr>
              <a:defRPr/>
            </a:lvl1pPr>
          </a:lstStyle>
          <a:p>
            <a:fld id="{580DB70E-363A-4F02-807E-7DBBFA2697C4}" type="slidenum">
              <a:rPr lang="en-US" altLang="zh-CN"/>
              <a:pPr/>
              <a:t>‹#›</a:t>
            </a:fld>
            <a:endParaRPr lang="en-US" altLang="zh-CN"/>
          </a:p>
        </p:txBody>
      </p:sp>
    </p:spTree>
    <p:extLst>
      <p:ext uri="{BB962C8B-B14F-4D97-AF65-F5344CB8AC3E}">
        <p14:creationId xmlns:p14="http://schemas.microsoft.com/office/powerpoint/2010/main" val="35312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8202C-DD01-4EFC-92CD-49BE2500F1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3DA955-0160-4C67-AC4C-C7FB7AEF4A8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A67C9AB-3E62-4642-A8B8-1509C5F158AF}"/>
              </a:ext>
            </a:extLst>
          </p:cNvPr>
          <p:cNvSpPr>
            <a:spLocks noGrp="1"/>
          </p:cNvSpPr>
          <p:nvPr>
            <p:ph type="dt" sz="half" idx="10"/>
          </p:nvPr>
        </p:nvSpPr>
        <p:spPr/>
        <p:txBody>
          <a:bodyPr/>
          <a:lstStyle>
            <a:lvl1pPr>
              <a:defRPr/>
            </a:lvl1pPr>
          </a:lstStyle>
          <a:p>
            <a:fld id="{E50E03C6-B385-4B13-9265-2B13FA036FBE}" type="datetime1">
              <a:rPr lang="zh-CN" altLang="en-US"/>
              <a:pPr/>
              <a:t>2017/9/8</a:t>
            </a:fld>
            <a:endParaRPr lang="en-US" altLang="zh-CN"/>
          </a:p>
        </p:txBody>
      </p:sp>
      <p:sp>
        <p:nvSpPr>
          <p:cNvPr id="5" name="页脚占位符 4">
            <a:extLst>
              <a:ext uri="{FF2B5EF4-FFF2-40B4-BE49-F238E27FC236}">
                <a16:creationId xmlns:a16="http://schemas.microsoft.com/office/drawing/2014/main" id="{17CCF9D8-79F5-4930-BA7D-DA937F8B92D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2F7E70B-8857-4D3B-882D-45C39E863A1C}"/>
              </a:ext>
            </a:extLst>
          </p:cNvPr>
          <p:cNvSpPr>
            <a:spLocks noGrp="1"/>
          </p:cNvSpPr>
          <p:nvPr>
            <p:ph type="sldNum" sz="quarter" idx="12"/>
          </p:nvPr>
        </p:nvSpPr>
        <p:spPr/>
        <p:txBody>
          <a:bodyPr/>
          <a:lstStyle>
            <a:lvl1pPr>
              <a:defRPr/>
            </a:lvl1pPr>
          </a:lstStyle>
          <a:p>
            <a:fld id="{0E241DCD-32DF-4F8C-A0BA-62340E03EE2B}" type="slidenum">
              <a:rPr lang="en-US" altLang="zh-CN"/>
              <a:pPr/>
              <a:t>‹#›</a:t>
            </a:fld>
            <a:endParaRPr lang="en-US" altLang="zh-CN"/>
          </a:p>
        </p:txBody>
      </p:sp>
    </p:spTree>
    <p:extLst>
      <p:ext uri="{BB962C8B-B14F-4D97-AF65-F5344CB8AC3E}">
        <p14:creationId xmlns:p14="http://schemas.microsoft.com/office/powerpoint/2010/main" val="426156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C2DA4-FC4B-45C9-9668-A08EAB61D30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CDE479-F6E7-4E35-8AD3-1B3D483DA6B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0DB16483-3BBA-4542-9C72-221ED0307F95}"/>
              </a:ext>
            </a:extLst>
          </p:cNvPr>
          <p:cNvSpPr>
            <a:spLocks noGrp="1"/>
          </p:cNvSpPr>
          <p:nvPr>
            <p:ph type="dt" sz="half" idx="10"/>
          </p:nvPr>
        </p:nvSpPr>
        <p:spPr/>
        <p:txBody>
          <a:bodyPr/>
          <a:lstStyle>
            <a:lvl1pPr>
              <a:defRPr/>
            </a:lvl1pPr>
          </a:lstStyle>
          <a:p>
            <a:fld id="{3F2003E6-9D56-470B-9848-2026BBCDBD2B}" type="datetime1">
              <a:rPr lang="zh-CN" altLang="en-US"/>
              <a:pPr/>
              <a:t>2017/9/8</a:t>
            </a:fld>
            <a:endParaRPr lang="en-US" altLang="zh-CN"/>
          </a:p>
        </p:txBody>
      </p:sp>
      <p:sp>
        <p:nvSpPr>
          <p:cNvPr id="5" name="页脚占位符 4">
            <a:extLst>
              <a:ext uri="{FF2B5EF4-FFF2-40B4-BE49-F238E27FC236}">
                <a16:creationId xmlns:a16="http://schemas.microsoft.com/office/drawing/2014/main" id="{88D3CEA2-DC49-4D22-8435-F63FAC133D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3E4EAF9-6249-472A-9DD5-160E7599733F}"/>
              </a:ext>
            </a:extLst>
          </p:cNvPr>
          <p:cNvSpPr>
            <a:spLocks noGrp="1"/>
          </p:cNvSpPr>
          <p:nvPr>
            <p:ph type="sldNum" sz="quarter" idx="12"/>
          </p:nvPr>
        </p:nvSpPr>
        <p:spPr/>
        <p:txBody>
          <a:bodyPr/>
          <a:lstStyle>
            <a:lvl1pPr>
              <a:defRPr/>
            </a:lvl1pPr>
          </a:lstStyle>
          <a:p>
            <a:fld id="{F1F546DE-8F9D-475E-B54C-8A71688C6F99}" type="slidenum">
              <a:rPr lang="en-US" altLang="zh-CN"/>
              <a:pPr/>
              <a:t>‹#›</a:t>
            </a:fld>
            <a:endParaRPr lang="en-US" altLang="zh-CN"/>
          </a:p>
        </p:txBody>
      </p:sp>
    </p:spTree>
    <p:extLst>
      <p:ext uri="{BB962C8B-B14F-4D97-AF65-F5344CB8AC3E}">
        <p14:creationId xmlns:p14="http://schemas.microsoft.com/office/powerpoint/2010/main" val="374616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F3F4B-1471-40C2-B69F-51E6618216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80EA5A-CD4D-4BF5-845A-4AEC32DD075F}"/>
              </a:ext>
            </a:extLst>
          </p:cNvPr>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0021FD5-F4F0-4A08-B5C7-259190977A15}"/>
              </a:ext>
            </a:extLst>
          </p:cNvPr>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B46B876-6CB6-467F-9E07-703935B8DF44}"/>
              </a:ext>
            </a:extLst>
          </p:cNvPr>
          <p:cNvSpPr>
            <a:spLocks noGrp="1"/>
          </p:cNvSpPr>
          <p:nvPr>
            <p:ph type="dt" sz="half" idx="10"/>
          </p:nvPr>
        </p:nvSpPr>
        <p:spPr/>
        <p:txBody>
          <a:bodyPr/>
          <a:lstStyle>
            <a:lvl1pPr>
              <a:defRPr/>
            </a:lvl1pPr>
          </a:lstStyle>
          <a:p>
            <a:fld id="{27858877-DC15-471B-BAD8-ED744A052BE8}" type="datetime1">
              <a:rPr lang="zh-CN" altLang="en-US"/>
              <a:pPr/>
              <a:t>2017/9/8</a:t>
            </a:fld>
            <a:endParaRPr lang="en-US" altLang="zh-CN"/>
          </a:p>
        </p:txBody>
      </p:sp>
      <p:sp>
        <p:nvSpPr>
          <p:cNvPr id="6" name="页脚占位符 5">
            <a:extLst>
              <a:ext uri="{FF2B5EF4-FFF2-40B4-BE49-F238E27FC236}">
                <a16:creationId xmlns:a16="http://schemas.microsoft.com/office/drawing/2014/main" id="{DF917CDF-2113-445F-9480-9AF581B115D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6E28139-BD8B-45D9-B5DE-2A2CF0397E9D}"/>
              </a:ext>
            </a:extLst>
          </p:cNvPr>
          <p:cNvSpPr>
            <a:spLocks noGrp="1"/>
          </p:cNvSpPr>
          <p:nvPr>
            <p:ph type="sldNum" sz="quarter" idx="12"/>
          </p:nvPr>
        </p:nvSpPr>
        <p:spPr/>
        <p:txBody>
          <a:bodyPr/>
          <a:lstStyle>
            <a:lvl1pPr>
              <a:defRPr/>
            </a:lvl1pPr>
          </a:lstStyle>
          <a:p>
            <a:fld id="{1918421F-1289-496E-BB8D-4E83588CC3FD}" type="slidenum">
              <a:rPr lang="en-US" altLang="zh-CN"/>
              <a:pPr/>
              <a:t>‹#›</a:t>
            </a:fld>
            <a:endParaRPr lang="en-US" altLang="zh-CN"/>
          </a:p>
        </p:txBody>
      </p:sp>
    </p:spTree>
    <p:extLst>
      <p:ext uri="{BB962C8B-B14F-4D97-AF65-F5344CB8AC3E}">
        <p14:creationId xmlns:p14="http://schemas.microsoft.com/office/powerpoint/2010/main" val="423655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563A7-4EB1-4AAA-A0EE-00020583C554}"/>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3A7189-DE88-431D-A29A-60BE907CB7B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1B198D5-4BC5-4760-99C2-21AD7C0AC4D0}"/>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7791E83-2D35-4113-8637-3EB4C58E74E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BEA40AF-808F-4DF6-A731-F8CBACE08104}"/>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6A349F1-9E48-449E-986C-67C8F7EEAACD}"/>
              </a:ext>
            </a:extLst>
          </p:cNvPr>
          <p:cNvSpPr>
            <a:spLocks noGrp="1"/>
          </p:cNvSpPr>
          <p:nvPr>
            <p:ph type="dt" sz="half" idx="10"/>
          </p:nvPr>
        </p:nvSpPr>
        <p:spPr/>
        <p:txBody>
          <a:bodyPr/>
          <a:lstStyle>
            <a:lvl1pPr>
              <a:defRPr/>
            </a:lvl1pPr>
          </a:lstStyle>
          <a:p>
            <a:fld id="{C90320D3-78CF-437C-BE4B-834D3D47F29F}" type="datetime1">
              <a:rPr lang="zh-CN" altLang="en-US"/>
              <a:pPr/>
              <a:t>2017/9/8</a:t>
            </a:fld>
            <a:endParaRPr lang="en-US" altLang="zh-CN"/>
          </a:p>
        </p:txBody>
      </p:sp>
      <p:sp>
        <p:nvSpPr>
          <p:cNvPr id="8" name="页脚占位符 7">
            <a:extLst>
              <a:ext uri="{FF2B5EF4-FFF2-40B4-BE49-F238E27FC236}">
                <a16:creationId xmlns:a16="http://schemas.microsoft.com/office/drawing/2014/main" id="{49B9D1FD-69F6-4EB2-8E6F-A13267DFDB9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2EF65B29-6457-4B52-BE89-462BCD905B65}"/>
              </a:ext>
            </a:extLst>
          </p:cNvPr>
          <p:cNvSpPr>
            <a:spLocks noGrp="1"/>
          </p:cNvSpPr>
          <p:nvPr>
            <p:ph type="sldNum" sz="quarter" idx="12"/>
          </p:nvPr>
        </p:nvSpPr>
        <p:spPr/>
        <p:txBody>
          <a:bodyPr/>
          <a:lstStyle>
            <a:lvl1pPr>
              <a:defRPr/>
            </a:lvl1pPr>
          </a:lstStyle>
          <a:p>
            <a:fld id="{B68436D1-7081-43DC-ABE5-4E8A16424007}" type="slidenum">
              <a:rPr lang="en-US" altLang="zh-CN"/>
              <a:pPr/>
              <a:t>‹#›</a:t>
            </a:fld>
            <a:endParaRPr lang="en-US" altLang="zh-CN"/>
          </a:p>
        </p:txBody>
      </p:sp>
    </p:spTree>
    <p:extLst>
      <p:ext uri="{BB962C8B-B14F-4D97-AF65-F5344CB8AC3E}">
        <p14:creationId xmlns:p14="http://schemas.microsoft.com/office/powerpoint/2010/main" val="391999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E8749-FA80-41A7-9572-E96DC44B0D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6738A4-62F3-4398-BD4D-E05780C6F51E}"/>
              </a:ext>
            </a:extLst>
          </p:cNvPr>
          <p:cNvSpPr>
            <a:spLocks noGrp="1"/>
          </p:cNvSpPr>
          <p:nvPr>
            <p:ph type="dt" sz="half" idx="10"/>
          </p:nvPr>
        </p:nvSpPr>
        <p:spPr/>
        <p:txBody>
          <a:bodyPr/>
          <a:lstStyle>
            <a:lvl1pPr>
              <a:defRPr/>
            </a:lvl1pPr>
          </a:lstStyle>
          <a:p>
            <a:fld id="{930DCDFD-4611-4BC0-9363-A86BFFA6BE15}" type="datetime1">
              <a:rPr lang="zh-CN" altLang="en-US"/>
              <a:pPr/>
              <a:t>2017/9/8</a:t>
            </a:fld>
            <a:endParaRPr lang="en-US" altLang="zh-CN"/>
          </a:p>
        </p:txBody>
      </p:sp>
      <p:sp>
        <p:nvSpPr>
          <p:cNvPr id="4" name="页脚占位符 3">
            <a:extLst>
              <a:ext uri="{FF2B5EF4-FFF2-40B4-BE49-F238E27FC236}">
                <a16:creationId xmlns:a16="http://schemas.microsoft.com/office/drawing/2014/main" id="{2AFCB7CC-053F-4989-997C-DFC4B5FF698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77D7C8F-56AF-45CA-9FC0-E9C370D5AEA7}"/>
              </a:ext>
            </a:extLst>
          </p:cNvPr>
          <p:cNvSpPr>
            <a:spLocks noGrp="1"/>
          </p:cNvSpPr>
          <p:nvPr>
            <p:ph type="sldNum" sz="quarter" idx="12"/>
          </p:nvPr>
        </p:nvSpPr>
        <p:spPr/>
        <p:txBody>
          <a:bodyPr/>
          <a:lstStyle>
            <a:lvl1pPr>
              <a:defRPr/>
            </a:lvl1pPr>
          </a:lstStyle>
          <a:p>
            <a:fld id="{097E6BEC-3EDD-409B-9F34-FA1AF45B2C70}" type="slidenum">
              <a:rPr lang="en-US" altLang="zh-CN"/>
              <a:pPr/>
              <a:t>‹#›</a:t>
            </a:fld>
            <a:endParaRPr lang="en-US" altLang="zh-CN"/>
          </a:p>
        </p:txBody>
      </p:sp>
    </p:spTree>
    <p:extLst>
      <p:ext uri="{BB962C8B-B14F-4D97-AF65-F5344CB8AC3E}">
        <p14:creationId xmlns:p14="http://schemas.microsoft.com/office/powerpoint/2010/main" val="342881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80F08D-F6E2-4E19-8263-5C8388D7C8C5}"/>
              </a:ext>
            </a:extLst>
          </p:cNvPr>
          <p:cNvSpPr>
            <a:spLocks noGrp="1"/>
          </p:cNvSpPr>
          <p:nvPr>
            <p:ph type="dt" sz="half" idx="10"/>
          </p:nvPr>
        </p:nvSpPr>
        <p:spPr/>
        <p:txBody>
          <a:bodyPr/>
          <a:lstStyle>
            <a:lvl1pPr>
              <a:defRPr/>
            </a:lvl1pPr>
          </a:lstStyle>
          <a:p>
            <a:fld id="{F33DE5F3-0431-4844-B86D-F49BBADC611F}" type="datetime1">
              <a:rPr lang="zh-CN" altLang="en-US"/>
              <a:pPr/>
              <a:t>2017/9/8</a:t>
            </a:fld>
            <a:endParaRPr lang="en-US" altLang="zh-CN"/>
          </a:p>
        </p:txBody>
      </p:sp>
      <p:sp>
        <p:nvSpPr>
          <p:cNvPr id="3" name="页脚占位符 2">
            <a:extLst>
              <a:ext uri="{FF2B5EF4-FFF2-40B4-BE49-F238E27FC236}">
                <a16:creationId xmlns:a16="http://schemas.microsoft.com/office/drawing/2014/main" id="{EBF59150-052F-4ABF-8C5A-868FBADBDC3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BBA0A19-93DE-4276-A729-AD2827B82DD3}"/>
              </a:ext>
            </a:extLst>
          </p:cNvPr>
          <p:cNvSpPr>
            <a:spLocks noGrp="1"/>
          </p:cNvSpPr>
          <p:nvPr>
            <p:ph type="sldNum" sz="quarter" idx="12"/>
          </p:nvPr>
        </p:nvSpPr>
        <p:spPr/>
        <p:txBody>
          <a:bodyPr/>
          <a:lstStyle>
            <a:lvl1pPr>
              <a:defRPr/>
            </a:lvl1pPr>
          </a:lstStyle>
          <a:p>
            <a:fld id="{56B0C031-F829-477A-908A-A62B5FD345EC}" type="slidenum">
              <a:rPr lang="en-US" altLang="zh-CN"/>
              <a:pPr/>
              <a:t>‹#›</a:t>
            </a:fld>
            <a:endParaRPr lang="en-US" altLang="zh-CN"/>
          </a:p>
        </p:txBody>
      </p:sp>
    </p:spTree>
    <p:extLst>
      <p:ext uri="{BB962C8B-B14F-4D97-AF65-F5344CB8AC3E}">
        <p14:creationId xmlns:p14="http://schemas.microsoft.com/office/powerpoint/2010/main" val="245366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545D-E10C-4D7A-BBFC-EA4C0CBAD72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5D779E-9CA3-4F56-8EC9-77863848CEE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631C06-F926-4A69-BEAE-E72336F4FEB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5C54BD8-374D-4D26-A460-A8E02F2159A5}"/>
              </a:ext>
            </a:extLst>
          </p:cNvPr>
          <p:cNvSpPr>
            <a:spLocks noGrp="1"/>
          </p:cNvSpPr>
          <p:nvPr>
            <p:ph type="dt" sz="half" idx="10"/>
          </p:nvPr>
        </p:nvSpPr>
        <p:spPr/>
        <p:txBody>
          <a:bodyPr/>
          <a:lstStyle>
            <a:lvl1pPr>
              <a:defRPr/>
            </a:lvl1pPr>
          </a:lstStyle>
          <a:p>
            <a:fld id="{7C93FA8D-CD67-4A42-9B83-FF8E5B92AD95}" type="datetime1">
              <a:rPr lang="zh-CN" altLang="en-US"/>
              <a:pPr/>
              <a:t>2017/9/8</a:t>
            </a:fld>
            <a:endParaRPr lang="en-US" altLang="zh-CN"/>
          </a:p>
        </p:txBody>
      </p:sp>
      <p:sp>
        <p:nvSpPr>
          <p:cNvPr id="6" name="页脚占位符 5">
            <a:extLst>
              <a:ext uri="{FF2B5EF4-FFF2-40B4-BE49-F238E27FC236}">
                <a16:creationId xmlns:a16="http://schemas.microsoft.com/office/drawing/2014/main" id="{075B3601-3263-4964-9F1A-7A078D5D67A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238E399-A0FA-4D52-867C-5B70F97B44C4}"/>
              </a:ext>
            </a:extLst>
          </p:cNvPr>
          <p:cNvSpPr>
            <a:spLocks noGrp="1"/>
          </p:cNvSpPr>
          <p:nvPr>
            <p:ph type="sldNum" sz="quarter" idx="12"/>
          </p:nvPr>
        </p:nvSpPr>
        <p:spPr/>
        <p:txBody>
          <a:bodyPr/>
          <a:lstStyle>
            <a:lvl1pPr>
              <a:defRPr/>
            </a:lvl1pPr>
          </a:lstStyle>
          <a:p>
            <a:fld id="{D127F43B-43DA-4D78-8204-41B9F5F83F6A}" type="slidenum">
              <a:rPr lang="en-US" altLang="zh-CN"/>
              <a:pPr/>
              <a:t>‹#›</a:t>
            </a:fld>
            <a:endParaRPr lang="en-US" altLang="zh-CN"/>
          </a:p>
        </p:txBody>
      </p:sp>
    </p:spTree>
    <p:extLst>
      <p:ext uri="{BB962C8B-B14F-4D97-AF65-F5344CB8AC3E}">
        <p14:creationId xmlns:p14="http://schemas.microsoft.com/office/powerpoint/2010/main" val="207160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927FC-C954-4535-BF84-C67F1EC4E42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CFA7A5-2DF7-48FF-B2A0-BF5C5B36966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AEE58B-7AD9-4F77-B00D-870172B1972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1BC58A-2673-435C-82AE-6E388D08E20B}"/>
              </a:ext>
            </a:extLst>
          </p:cNvPr>
          <p:cNvSpPr>
            <a:spLocks noGrp="1"/>
          </p:cNvSpPr>
          <p:nvPr>
            <p:ph type="dt" sz="half" idx="10"/>
          </p:nvPr>
        </p:nvSpPr>
        <p:spPr/>
        <p:txBody>
          <a:bodyPr/>
          <a:lstStyle>
            <a:lvl1pPr>
              <a:defRPr/>
            </a:lvl1pPr>
          </a:lstStyle>
          <a:p>
            <a:fld id="{3CF361DD-64BB-4E8A-9CAD-7B3F16A51437}" type="datetime1">
              <a:rPr lang="zh-CN" altLang="en-US"/>
              <a:pPr/>
              <a:t>2017/9/8</a:t>
            </a:fld>
            <a:endParaRPr lang="en-US" altLang="zh-CN"/>
          </a:p>
        </p:txBody>
      </p:sp>
      <p:sp>
        <p:nvSpPr>
          <p:cNvPr id="6" name="页脚占位符 5">
            <a:extLst>
              <a:ext uri="{FF2B5EF4-FFF2-40B4-BE49-F238E27FC236}">
                <a16:creationId xmlns:a16="http://schemas.microsoft.com/office/drawing/2014/main" id="{B4674098-F195-4173-8192-1CDC9965EDF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79F4FDF-FB7E-460E-9D15-7112765243EF}"/>
              </a:ext>
            </a:extLst>
          </p:cNvPr>
          <p:cNvSpPr>
            <a:spLocks noGrp="1"/>
          </p:cNvSpPr>
          <p:nvPr>
            <p:ph type="sldNum" sz="quarter" idx="12"/>
          </p:nvPr>
        </p:nvSpPr>
        <p:spPr/>
        <p:txBody>
          <a:bodyPr/>
          <a:lstStyle>
            <a:lvl1pPr>
              <a:defRPr/>
            </a:lvl1pPr>
          </a:lstStyle>
          <a:p>
            <a:fld id="{1FFE30EB-116A-4717-AF74-1C3A0E74460C}" type="slidenum">
              <a:rPr lang="en-US" altLang="zh-CN"/>
              <a:pPr/>
              <a:t>‹#›</a:t>
            </a:fld>
            <a:endParaRPr lang="en-US" altLang="zh-CN"/>
          </a:p>
        </p:txBody>
      </p:sp>
    </p:spTree>
    <p:extLst>
      <p:ext uri="{BB962C8B-B14F-4D97-AF65-F5344CB8AC3E}">
        <p14:creationId xmlns:p14="http://schemas.microsoft.com/office/powerpoint/2010/main" val="369215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7A74C-880E-471A-99BB-9F6766EEFF1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CD81231-B681-43AE-91F7-E7D94DF271A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1C7FDD5-B969-438C-9705-6C64FC78E4E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a:lvl1pPr>
          </a:lstStyle>
          <a:p>
            <a:fld id="{4AE8AE6A-FA0C-4407-97C7-53794E0C41F4}" type="datetime1">
              <a:rPr lang="zh-CN" altLang="en-US"/>
              <a:pPr/>
              <a:t>2017/9/8</a:t>
            </a:fld>
            <a:endParaRPr lang="en-US" altLang="zh-CN"/>
          </a:p>
        </p:txBody>
      </p:sp>
      <p:sp>
        <p:nvSpPr>
          <p:cNvPr id="1029" name="Rectangle 5">
            <a:extLst>
              <a:ext uri="{FF2B5EF4-FFF2-40B4-BE49-F238E27FC236}">
                <a16:creationId xmlns:a16="http://schemas.microsoft.com/office/drawing/2014/main" id="{C10A3286-3384-4D64-B68A-2E6FFB73F0E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endParaRPr lang="en-US" altLang="zh-CN"/>
          </a:p>
        </p:txBody>
      </p:sp>
      <p:sp>
        <p:nvSpPr>
          <p:cNvPr id="1030" name="Rectangle 6">
            <a:extLst>
              <a:ext uri="{FF2B5EF4-FFF2-40B4-BE49-F238E27FC236}">
                <a16:creationId xmlns:a16="http://schemas.microsoft.com/office/drawing/2014/main" id="{B4953F58-DAE0-4457-A9BE-9A9FAD9DE2D7}"/>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fld id="{B629961E-68CF-48E2-87B9-4422CE972A1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ctr" rtl="0" fontAlgn="base">
        <a:spcBef>
          <a:spcPct val="0"/>
        </a:spcBef>
        <a:spcAft>
          <a:spcPct val="0"/>
        </a:spcAft>
        <a:defRPr kumimoji="1" sz="3200" kern="1200">
          <a:solidFill>
            <a:schemeClr val="tx2"/>
          </a:solidFill>
          <a:latin typeface="+mj-lt"/>
          <a:ea typeface="+mj-ea"/>
          <a:cs typeface="+mj-cs"/>
        </a:defRPr>
      </a:lvl1pPr>
      <a:lvl2pPr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2pPr>
      <a:lvl3pPr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3pPr>
      <a:lvl4pPr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4pPr>
      <a:lvl5pPr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9pPr>
    </p:titleStyle>
    <p:bodyStyle>
      <a:lvl1pPr marL="342900" indent="-342900" algn="l" rtl="0" fontAlgn="base">
        <a:spcBef>
          <a:spcPct val="20000"/>
        </a:spcBef>
        <a:spcAft>
          <a:spcPct val="0"/>
        </a:spcAft>
        <a:buChar char="•"/>
        <a:defRPr kumimoji="1" sz="24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oleObject" Target="../embeddings/oleObject100.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oleObject" Target="../embeddings/oleObject99.bin"/><Relationship Id="rId2" Type="http://schemas.openxmlformats.org/officeDocument/2006/relationships/slideLayout" Target="../slideLayouts/slideLayout2.xml"/><Relationship Id="rId16" Type="http://schemas.openxmlformats.org/officeDocument/2006/relationships/oleObject" Target="../embeddings/oleObject103.bin"/><Relationship Id="rId1" Type="http://schemas.openxmlformats.org/officeDocument/2006/relationships/vmlDrawing" Target="../drawings/vmlDrawing9.vml"/><Relationship Id="rId6" Type="http://schemas.openxmlformats.org/officeDocument/2006/relationships/image" Target="../media/image83.wmf"/><Relationship Id="rId11" Type="http://schemas.openxmlformats.org/officeDocument/2006/relationships/oleObject" Target="../embeddings/oleObject98.bin"/><Relationship Id="rId5" Type="http://schemas.openxmlformats.org/officeDocument/2006/relationships/oleObject" Target="../embeddings/oleObject93.bin"/><Relationship Id="rId15" Type="http://schemas.openxmlformats.org/officeDocument/2006/relationships/oleObject" Target="../embeddings/oleObject102.bin"/><Relationship Id="rId10" Type="http://schemas.openxmlformats.org/officeDocument/2006/relationships/oleObject" Target="../embeddings/oleObject97.bin"/><Relationship Id="rId4" Type="http://schemas.openxmlformats.org/officeDocument/2006/relationships/image" Target="../media/image82.wmf"/><Relationship Id="rId9" Type="http://schemas.openxmlformats.org/officeDocument/2006/relationships/oleObject" Target="../embeddings/oleObject96.bin"/><Relationship Id="rId14" Type="http://schemas.openxmlformats.org/officeDocument/2006/relationships/oleObject" Target="../embeddings/oleObject101.bin"/></Relationships>
</file>

<file path=ppt/slides/_rels/slide1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85.wmf"/><Relationship Id="rId11" Type="http://schemas.openxmlformats.org/officeDocument/2006/relationships/oleObject" Target="../embeddings/oleObject109.bin"/><Relationship Id="rId5" Type="http://schemas.openxmlformats.org/officeDocument/2006/relationships/oleObject" Target="../embeddings/oleObject105.bin"/><Relationship Id="rId10" Type="http://schemas.openxmlformats.org/officeDocument/2006/relationships/oleObject" Target="../embeddings/oleObject108.bin"/><Relationship Id="rId4" Type="http://schemas.openxmlformats.org/officeDocument/2006/relationships/image" Target="../media/image84.wmf"/><Relationship Id="rId9" Type="http://schemas.openxmlformats.org/officeDocument/2006/relationships/oleObject" Target="../embeddings/oleObject10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15.bin"/><Relationship Id="rId3" Type="http://schemas.openxmlformats.org/officeDocument/2006/relationships/image" Target="../media/image92.png"/><Relationship Id="rId7" Type="http://schemas.openxmlformats.org/officeDocument/2006/relationships/oleObject" Target="../embeddings/oleObject112.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7.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89.wmf"/><Relationship Id="rId4" Type="http://schemas.openxmlformats.org/officeDocument/2006/relationships/image" Target="../media/image93.png"/><Relationship Id="rId9" Type="http://schemas.openxmlformats.org/officeDocument/2006/relationships/oleObject" Target="../embeddings/oleObject113.bin"/><Relationship Id="rId14" Type="http://schemas.openxmlformats.org/officeDocument/2006/relationships/image" Target="../media/image91.wmf"/></Relationships>
</file>

<file path=ppt/slides/_rels/slide15.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94.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96.wmf"/><Relationship Id="rId4" Type="http://schemas.openxmlformats.org/officeDocument/2006/relationships/image" Target="../media/image90.wmf"/><Relationship Id="rId9" Type="http://schemas.openxmlformats.org/officeDocument/2006/relationships/oleObject" Target="../embeddings/oleObject119.bin"/><Relationship Id="rId14" Type="http://schemas.openxmlformats.org/officeDocument/2006/relationships/image" Target="../media/image98.wmf"/></Relationships>
</file>

<file path=ppt/slides/_rels/slide16.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00.wmf"/><Relationship Id="rId5" Type="http://schemas.openxmlformats.org/officeDocument/2006/relationships/oleObject" Target="../embeddings/oleObject123.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25.bin"/></Relationships>
</file>

<file path=ppt/slides/_rels/slide17.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3.png"/><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03.wmf"/><Relationship Id="rId5" Type="http://schemas.openxmlformats.org/officeDocument/2006/relationships/oleObject" Target="../embeddings/oleObject126.bin"/><Relationship Id="rId10" Type="http://schemas.openxmlformats.org/officeDocument/2006/relationships/image" Target="../media/image105.wmf"/><Relationship Id="rId4" Type="http://schemas.openxmlformats.org/officeDocument/2006/relationships/image" Target="../media/image106.png"/><Relationship Id="rId9" Type="http://schemas.openxmlformats.org/officeDocument/2006/relationships/oleObject" Target="../embeddings/oleObject128.bin"/></Relationships>
</file>

<file path=ppt/slides/_rels/slide18.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10.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oleObject" Target="../embeddings/oleObject133.bin"/><Relationship Id="rId2" Type="http://schemas.openxmlformats.org/officeDocument/2006/relationships/slideLayout" Target="../slideLayouts/slideLayout2.xml"/><Relationship Id="rId16" Type="http://schemas.openxmlformats.org/officeDocument/2006/relationships/image" Target="../media/image111.wmf"/><Relationship Id="rId1" Type="http://schemas.openxmlformats.org/officeDocument/2006/relationships/vmlDrawing" Target="../drawings/vmlDrawing15.vml"/><Relationship Id="rId6" Type="http://schemas.openxmlformats.org/officeDocument/2006/relationships/image" Target="../media/image88.wmf"/><Relationship Id="rId11" Type="http://schemas.openxmlformats.org/officeDocument/2006/relationships/image" Target="../media/image109.wmf"/><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oleObject" Target="../embeddings/oleObject132.bin"/><Relationship Id="rId4" Type="http://schemas.openxmlformats.org/officeDocument/2006/relationships/image" Target="../media/image107.wmf"/><Relationship Id="rId9" Type="http://schemas.openxmlformats.org/officeDocument/2006/relationships/image" Target="../media/image106.png"/><Relationship Id="rId14" Type="http://schemas.openxmlformats.org/officeDocument/2006/relationships/oleObject" Target="../embeddings/oleObject13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14.wmf"/><Relationship Id="rId18" Type="http://schemas.openxmlformats.org/officeDocument/2006/relationships/oleObject" Target="../embeddings/oleObject143.bin"/><Relationship Id="rId3" Type="http://schemas.openxmlformats.org/officeDocument/2006/relationships/image" Target="../media/image119.png"/><Relationship Id="rId21" Type="http://schemas.openxmlformats.org/officeDocument/2006/relationships/image" Target="../media/image88.wmf"/><Relationship Id="rId7" Type="http://schemas.openxmlformats.org/officeDocument/2006/relationships/image" Target="../media/image110.wmf"/><Relationship Id="rId12" Type="http://schemas.openxmlformats.org/officeDocument/2006/relationships/oleObject" Target="../embeddings/oleObject140.bin"/><Relationship Id="rId17" Type="http://schemas.openxmlformats.org/officeDocument/2006/relationships/image" Target="../media/image116.wmf"/><Relationship Id="rId2" Type="http://schemas.openxmlformats.org/officeDocument/2006/relationships/slideLayout" Target="../slideLayouts/slideLayout12.xml"/><Relationship Id="rId16" Type="http://schemas.openxmlformats.org/officeDocument/2006/relationships/oleObject" Target="../embeddings/oleObject142.bin"/><Relationship Id="rId20" Type="http://schemas.openxmlformats.org/officeDocument/2006/relationships/oleObject" Target="../embeddings/oleObject144.bin"/><Relationship Id="rId1" Type="http://schemas.openxmlformats.org/officeDocument/2006/relationships/vmlDrawing" Target="../drawings/vmlDrawing16.vml"/><Relationship Id="rId6" Type="http://schemas.openxmlformats.org/officeDocument/2006/relationships/oleObject" Target="../embeddings/oleObject137.bin"/><Relationship Id="rId11" Type="http://schemas.openxmlformats.org/officeDocument/2006/relationships/image" Target="../media/image113.wmf"/><Relationship Id="rId5" Type="http://schemas.openxmlformats.org/officeDocument/2006/relationships/image" Target="../media/image109.wmf"/><Relationship Id="rId15" Type="http://schemas.openxmlformats.org/officeDocument/2006/relationships/image" Target="../media/image115.wmf"/><Relationship Id="rId23" Type="http://schemas.openxmlformats.org/officeDocument/2006/relationships/image" Target="../media/image118.wmf"/><Relationship Id="rId10" Type="http://schemas.openxmlformats.org/officeDocument/2006/relationships/oleObject" Target="../embeddings/oleObject139.bin"/><Relationship Id="rId19" Type="http://schemas.openxmlformats.org/officeDocument/2006/relationships/image" Target="../media/image117.wmf"/><Relationship Id="rId4" Type="http://schemas.openxmlformats.org/officeDocument/2006/relationships/oleObject" Target="../embeddings/oleObject136.bin"/><Relationship Id="rId9" Type="http://schemas.openxmlformats.org/officeDocument/2006/relationships/image" Target="../media/image112.wmf"/><Relationship Id="rId14" Type="http://schemas.openxmlformats.org/officeDocument/2006/relationships/oleObject" Target="../embeddings/oleObject141.bin"/><Relationship Id="rId22" Type="http://schemas.openxmlformats.org/officeDocument/2006/relationships/oleObject" Target="../embeddings/oleObject145.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6.bin"/><Relationship Id="rId7" Type="http://schemas.openxmlformats.org/officeDocument/2006/relationships/image" Target="../media/image12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47.bin"/><Relationship Id="rId11" Type="http://schemas.openxmlformats.org/officeDocument/2006/relationships/image" Target="../media/image123.wmf"/><Relationship Id="rId5" Type="http://schemas.openxmlformats.org/officeDocument/2006/relationships/image" Target="../media/image124.wmf"/><Relationship Id="rId10" Type="http://schemas.openxmlformats.org/officeDocument/2006/relationships/oleObject" Target="../embeddings/oleObject149.bin"/><Relationship Id="rId4" Type="http://schemas.openxmlformats.org/officeDocument/2006/relationships/image" Target="../media/image120.wmf"/><Relationship Id="rId9" Type="http://schemas.openxmlformats.org/officeDocument/2006/relationships/image" Target="../media/image122.wmf"/></Relationships>
</file>

<file path=ppt/slides/_rels/slide21.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93.png"/><Relationship Id="rId7" Type="http://schemas.openxmlformats.org/officeDocument/2006/relationships/oleObject" Target="../embeddings/oleObject151.bin"/><Relationship Id="rId12"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25.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27.wmf"/><Relationship Id="rId4" Type="http://schemas.openxmlformats.org/officeDocument/2006/relationships/image" Target="../media/image129.png"/><Relationship Id="rId9" Type="http://schemas.openxmlformats.org/officeDocument/2006/relationships/oleObject" Target="../embeddings/oleObject152.bin"/></Relationships>
</file>

<file path=ppt/slides/_rels/slide22.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131.wmf"/><Relationship Id="rId11" Type="http://schemas.openxmlformats.org/officeDocument/2006/relationships/image" Target="../media/image133.wmf"/><Relationship Id="rId5" Type="http://schemas.openxmlformats.org/officeDocument/2006/relationships/oleObject" Target="../embeddings/oleObject155.bin"/><Relationship Id="rId10" Type="http://schemas.openxmlformats.org/officeDocument/2006/relationships/oleObject" Target="../embeddings/oleObject157.bin"/><Relationship Id="rId4" Type="http://schemas.openxmlformats.org/officeDocument/2006/relationships/image" Target="../media/image130.wmf"/><Relationship Id="rId9" Type="http://schemas.openxmlformats.org/officeDocument/2006/relationships/image" Target="../media/image129.png"/></Relationships>
</file>

<file path=ppt/slides/_rels/slide23.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17.wmf"/><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135.wmf"/><Relationship Id="rId11" Type="http://schemas.openxmlformats.org/officeDocument/2006/relationships/oleObject" Target="../embeddings/oleObject162.bin"/><Relationship Id="rId5" Type="http://schemas.openxmlformats.org/officeDocument/2006/relationships/oleObject" Target="../embeddings/oleObject159.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61.bin"/><Relationship Id="rId14" Type="http://schemas.openxmlformats.org/officeDocument/2006/relationships/image" Target="../media/image138.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oleObject" Target="../embeddings/oleObject164.bin"/><Relationship Id="rId7" Type="http://schemas.openxmlformats.org/officeDocument/2006/relationships/image" Target="../media/image140.wmf"/><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oleObject" Target="../embeddings/oleObject165.bin"/><Relationship Id="rId11" Type="http://schemas.openxmlformats.org/officeDocument/2006/relationships/image" Target="../media/image142.wmf"/><Relationship Id="rId5" Type="http://schemas.openxmlformats.org/officeDocument/2006/relationships/image" Target="../media/image143.wmf"/><Relationship Id="rId10" Type="http://schemas.openxmlformats.org/officeDocument/2006/relationships/oleObject" Target="../embeddings/oleObject167.bin"/><Relationship Id="rId4" Type="http://schemas.openxmlformats.org/officeDocument/2006/relationships/image" Target="../media/image139.wmf"/><Relationship Id="rId9" Type="http://schemas.openxmlformats.org/officeDocument/2006/relationships/image" Target="../media/image14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144.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image" Target="../media/image148.png"/><Relationship Id="rId7" Type="http://schemas.openxmlformats.org/officeDocument/2006/relationships/image" Target="../media/image145.w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169.bin"/><Relationship Id="rId11" Type="http://schemas.openxmlformats.org/officeDocument/2006/relationships/image" Target="../media/image147.wmf"/><Relationship Id="rId5" Type="http://schemas.openxmlformats.org/officeDocument/2006/relationships/image" Target="../media/image150.png"/><Relationship Id="rId10" Type="http://schemas.openxmlformats.org/officeDocument/2006/relationships/oleObject" Target="../embeddings/oleObject171.bin"/><Relationship Id="rId4" Type="http://schemas.openxmlformats.org/officeDocument/2006/relationships/image" Target="../media/image149.wmf"/><Relationship Id="rId9" Type="http://schemas.openxmlformats.org/officeDocument/2006/relationships/image" Target="../media/image146.wmf"/></Relationships>
</file>

<file path=ppt/slides/_rels/slide28.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152.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173.bin"/><Relationship Id="rId5" Type="http://schemas.openxmlformats.org/officeDocument/2006/relationships/image" Target="../media/image151.wmf"/><Relationship Id="rId4" Type="http://schemas.openxmlformats.org/officeDocument/2006/relationships/oleObject" Target="../embeddings/oleObject17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4.xml"/><Relationship Id="rId1" Type="http://schemas.openxmlformats.org/officeDocument/2006/relationships/vmlDrawing" Target="../drawings/vmlDrawing25.vml"/><Relationship Id="rId4" Type="http://schemas.openxmlformats.org/officeDocument/2006/relationships/image" Target="../media/image153.wmf"/></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s>
</file>

<file path=ppt/slides/_rels/slide30.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55.wmf"/><Relationship Id="rId5" Type="http://schemas.openxmlformats.org/officeDocument/2006/relationships/oleObject" Target="../embeddings/oleObject176.bin"/><Relationship Id="rId4" Type="http://schemas.openxmlformats.org/officeDocument/2006/relationships/image" Target="../media/image154.wmf"/></Relationships>
</file>

<file path=ppt/slides/_rels/slide31.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78.bin"/><Relationship Id="rId7" Type="http://schemas.openxmlformats.org/officeDocument/2006/relationships/oleObject" Target="../embeddings/oleObject180.bin"/><Relationship Id="rId2" Type="http://schemas.openxmlformats.org/officeDocument/2006/relationships/slideLayout" Target="../slideLayouts/slideLayout15.xml"/><Relationship Id="rId1" Type="http://schemas.openxmlformats.org/officeDocument/2006/relationships/vmlDrawing" Target="../drawings/vmlDrawing27.vml"/><Relationship Id="rId6" Type="http://schemas.openxmlformats.org/officeDocument/2006/relationships/image" Target="../media/image158.wmf"/><Relationship Id="rId5" Type="http://schemas.openxmlformats.org/officeDocument/2006/relationships/oleObject" Target="../embeddings/oleObject179.bin"/><Relationship Id="rId4" Type="http://schemas.openxmlformats.org/officeDocument/2006/relationships/image" Target="../media/image157.wmf"/></Relationships>
</file>

<file path=ppt/slides/_rels/slide32.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86.bin"/><Relationship Id="rId18" Type="http://schemas.openxmlformats.org/officeDocument/2006/relationships/oleObject" Target="../embeddings/oleObject190.bin"/><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64.wmf"/><Relationship Id="rId17" Type="http://schemas.openxmlformats.org/officeDocument/2006/relationships/oleObject" Target="../embeddings/oleObject189.bin"/><Relationship Id="rId2" Type="http://schemas.openxmlformats.org/officeDocument/2006/relationships/slideLayout" Target="../slideLayouts/slideLayout2.xml"/><Relationship Id="rId16" Type="http://schemas.openxmlformats.org/officeDocument/2006/relationships/oleObject" Target="../embeddings/oleObject188.bin"/><Relationship Id="rId20" Type="http://schemas.openxmlformats.org/officeDocument/2006/relationships/oleObject" Target="../embeddings/oleObject192.bin"/><Relationship Id="rId1" Type="http://schemas.openxmlformats.org/officeDocument/2006/relationships/vmlDrawing" Target="../drawings/vmlDrawing28.vml"/><Relationship Id="rId6" Type="http://schemas.openxmlformats.org/officeDocument/2006/relationships/image" Target="../media/image161.wmf"/><Relationship Id="rId11" Type="http://schemas.openxmlformats.org/officeDocument/2006/relationships/oleObject" Target="../embeddings/oleObject185.bin"/><Relationship Id="rId5" Type="http://schemas.openxmlformats.org/officeDocument/2006/relationships/oleObject" Target="../embeddings/oleObject182.bin"/><Relationship Id="rId15" Type="http://schemas.openxmlformats.org/officeDocument/2006/relationships/image" Target="../media/image165.wmf"/><Relationship Id="rId10" Type="http://schemas.openxmlformats.org/officeDocument/2006/relationships/image" Target="../media/image163.wmf"/><Relationship Id="rId19" Type="http://schemas.openxmlformats.org/officeDocument/2006/relationships/oleObject" Target="../embeddings/oleObject191.bin"/><Relationship Id="rId4" Type="http://schemas.openxmlformats.org/officeDocument/2006/relationships/image" Target="../media/image160.wmf"/><Relationship Id="rId9" Type="http://schemas.openxmlformats.org/officeDocument/2006/relationships/oleObject" Target="../embeddings/oleObject184.bin"/><Relationship Id="rId14" Type="http://schemas.openxmlformats.org/officeDocument/2006/relationships/oleObject" Target="../embeddings/oleObject187.bin"/></Relationships>
</file>

<file path=ppt/slides/_rels/slide33.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67.wmf"/><Relationship Id="rId5" Type="http://schemas.openxmlformats.org/officeDocument/2006/relationships/oleObject" Target="../embeddings/oleObject194.bin"/><Relationship Id="rId4" Type="http://schemas.openxmlformats.org/officeDocument/2006/relationships/image" Target="../media/image166.wmf"/></Relationships>
</file>

<file path=ppt/slides/_rels/slide34.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70.wmf"/><Relationship Id="rId5" Type="http://schemas.openxmlformats.org/officeDocument/2006/relationships/oleObject" Target="../embeddings/oleObject197.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9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14.xml"/><Relationship Id="rId1" Type="http://schemas.openxmlformats.org/officeDocument/2006/relationships/vmlDrawing" Target="../drawings/vmlDrawing31.vml"/><Relationship Id="rId4" Type="http://schemas.openxmlformats.org/officeDocument/2006/relationships/image" Target="../media/image17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75.wmf"/><Relationship Id="rId5" Type="http://schemas.openxmlformats.org/officeDocument/2006/relationships/oleObject" Target="../embeddings/oleObject202.bin"/><Relationship Id="rId4" Type="http://schemas.openxmlformats.org/officeDocument/2006/relationships/image" Target="../media/image17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12.xml"/><Relationship Id="rId1" Type="http://schemas.openxmlformats.org/officeDocument/2006/relationships/vmlDrawing" Target="../drawings/vmlDrawing33.vml"/><Relationship Id="rId5" Type="http://schemas.openxmlformats.org/officeDocument/2006/relationships/image" Target="../media/image177.wmf"/><Relationship Id="rId4" Type="http://schemas.openxmlformats.org/officeDocument/2006/relationships/image" Target="../media/image176.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182.emf"/><Relationship Id="rId18" Type="http://schemas.openxmlformats.org/officeDocument/2006/relationships/oleObject" Target="../embeddings/oleObject211.bin"/><Relationship Id="rId3" Type="http://schemas.openxmlformats.org/officeDocument/2006/relationships/oleObject" Target="../embeddings/oleObject204.bin"/><Relationship Id="rId7" Type="http://schemas.openxmlformats.org/officeDocument/2006/relationships/image" Target="../media/image177.wmf"/><Relationship Id="rId12" Type="http://schemas.openxmlformats.org/officeDocument/2006/relationships/oleObject" Target="../embeddings/oleObject208.bin"/><Relationship Id="rId17" Type="http://schemas.openxmlformats.org/officeDocument/2006/relationships/image" Target="../media/image184.emf"/><Relationship Id="rId2" Type="http://schemas.openxmlformats.org/officeDocument/2006/relationships/slideLayout" Target="../slideLayouts/slideLayout12.xml"/><Relationship Id="rId16" Type="http://schemas.openxmlformats.org/officeDocument/2006/relationships/oleObject" Target="../embeddings/oleObject210.bin"/><Relationship Id="rId1" Type="http://schemas.openxmlformats.org/officeDocument/2006/relationships/vmlDrawing" Target="../drawings/vmlDrawing34.vml"/><Relationship Id="rId6" Type="http://schemas.openxmlformats.org/officeDocument/2006/relationships/image" Target="../media/image179.emf"/><Relationship Id="rId11" Type="http://schemas.openxmlformats.org/officeDocument/2006/relationships/image" Target="../media/image181.emf"/><Relationship Id="rId5" Type="http://schemas.openxmlformats.org/officeDocument/2006/relationships/oleObject" Target="../embeddings/oleObject205.bin"/><Relationship Id="rId15" Type="http://schemas.openxmlformats.org/officeDocument/2006/relationships/image" Target="../media/image183.emf"/><Relationship Id="rId10" Type="http://schemas.openxmlformats.org/officeDocument/2006/relationships/oleObject" Target="../embeddings/oleObject207.bin"/><Relationship Id="rId19" Type="http://schemas.openxmlformats.org/officeDocument/2006/relationships/image" Target="../media/image185.emf"/><Relationship Id="rId4" Type="http://schemas.openxmlformats.org/officeDocument/2006/relationships/image" Target="../media/image178.emf"/><Relationship Id="rId9" Type="http://schemas.openxmlformats.org/officeDocument/2006/relationships/image" Target="../media/image180.emf"/><Relationship Id="rId14" Type="http://schemas.openxmlformats.org/officeDocument/2006/relationships/oleObject" Target="../embeddings/oleObject209.bin"/></Relationships>
</file>

<file path=ppt/slides/_rels/slide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9.bin"/></Relationships>
</file>

<file path=ppt/slides/_rels/slide40.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212.bin"/><Relationship Id="rId7" Type="http://schemas.openxmlformats.org/officeDocument/2006/relationships/oleObject" Target="../embeddings/oleObject21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87.wmf"/><Relationship Id="rId5" Type="http://schemas.openxmlformats.org/officeDocument/2006/relationships/oleObject" Target="../embeddings/oleObject213.bin"/><Relationship Id="rId4" Type="http://schemas.openxmlformats.org/officeDocument/2006/relationships/image" Target="../media/image186.wmf"/></Relationships>
</file>

<file path=ppt/slides/_rels/slide41.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90.wmf"/><Relationship Id="rId5" Type="http://schemas.openxmlformats.org/officeDocument/2006/relationships/oleObject" Target="../embeddings/oleObject216.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218.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197.wmf"/><Relationship Id="rId3" Type="http://schemas.openxmlformats.org/officeDocument/2006/relationships/oleObject" Target="../embeddings/oleObject219.bin"/><Relationship Id="rId7" Type="http://schemas.openxmlformats.org/officeDocument/2006/relationships/oleObject" Target="../embeddings/oleObject221.bin"/><Relationship Id="rId12" Type="http://schemas.openxmlformats.org/officeDocument/2006/relationships/oleObject" Target="../embeddings/oleObject224.bin"/><Relationship Id="rId2" Type="http://schemas.openxmlformats.org/officeDocument/2006/relationships/slideLayout" Target="../slideLayouts/slideLayout15.xml"/><Relationship Id="rId1" Type="http://schemas.openxmlformats.org/officeDocument/2006/relationships/vmlDrawing" Target="../drawings/vmlDrawing37.vml"/><Relationship Id="rId6" Type="http://schemas.openxmlformats.org/officeDocument/2006/relationships/image" Target="../media/image194.wmf"/><Relationship Id="rId11" Type="http://schemas.openxmlformats.org/officeDocument/2006/relationships/image" Target="../media/image196.wmf"/><Relationship Id="rId5" Type="http://schemas.openxmlformats.org/officeDocument/2006/relationships/oleObject" Target="../embeddings/oleObject220.bin"/><Relationship Id="rId10" Type="http://schemas.openxmlformats.org/officeDocument/2006/relationships/oleObject" Target="../embeddings/oleObject223.bin"/><Relationship Id="rId4" Type="http://schemas.openxmlformats.org/officeDocument/2006/relationships/image" Target="../media/image193.wmf"/><Relationship Id="rId9" Type="http://schemas.openxmlformats.org/officeDocument/2006/relationships/image" Target="../media/image195.wmf"/></Relationships>
</file>

<file path=ppt/slides/_rels/slide43.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28.bin"/><Relationship Id="rId13" Type="http://schemas.openxmlformats.org/officeDocument/2006/relationships/oleObject" Target="../embeddings/oleObject233.bin"/><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oleObject" Target="../embeddings/oleObject232.bin"/><Relationship Id="rId17" Type="http://schemas.openxmlformats.org/officeDocument/2006/relationships/image" Target="../media/image203.wmf"/><Relationship Id="rId2" Type="http://schemas.openxmlformats.org/officeDocument/2006/relationships/slideLayout" Target="../slideLayouts/slideLayout2.xml"/><Relationship Id="rId16" Type="http://schemas.openxmlformats.org/officeDocument/2006/relationships/oleObject" Target="../embeddings/oleObject235.bin"/><Relationship Id="rId1" Type="http://schemas.openxmlformats.org/officeDocument/2006/relationships/vmlDrawing" Target="../drawings/vmlDrawing38.vml"/><Relationship Id="rId6" Type="http://schemas.openxmlformats.org/officeDocument/2006/relationships/image" Target="../media/image201.wmf"/><Relationship Id="rId11" Type="http://schemas.openxmlformats.org/officeDocument/2006/relationships/oleObject" Target="../embeddings/oleObject231.bin"/><Relationship Id="rId5" Type="http://schemas.openxmlformats.org/officeDocument/2006/relationships/oleObject" Target="../embeddings/oleObject226.bin"/><Relationship Id="rId15" Type="http://schemas.openxmlformats.org/officeDocument/2006/relationships/image" Target="../media/image202.wmf"/><Relationship Id="rId10" Type="http://schemas.openxmlformats.org/officeDocument/2006/relationships/oleObject" Target="../embeddings/oleObject230.bin"/><Relationship Id="rId4" Type="http://schemas.openxmlformats.org/officeDocument/2006/relationships/image" Target="../media/image200.wmf"/><Relationship Id="rId9" Type="http://schemas.openxmlformats.org/officeDocument/2006/relationships/oleObject" Target="../embeddings/oleObject229.bin"/><Relationship Id="rId14" Type="http://schemas.openxmlformats.org/officeDocument/2006/relationships/oleObject" Target="../embeddings/oleObject23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39.bin"/><Relationship Id="rId13" Type="http://schemas.openxmlformats.org/officeDocument/2006/relationships/image" Target="../media/image207.wmf"/><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oleObject" Target="../embeddings/oleObject242.bin"/><Relationship Id="rId17" Type="http://schemas.openxmlformats.org/officeDocument/2006/relationships/image" Target="../media/image209.wmf"/><Relationship Id="rId2" Type="http://schemas.openxmlformats.org/officeDocument/2006/relationships/slideLayout" Target="../slideLayouts/slideLayout15.xml"/><Relationship Id="rId16" Type="http://schemas.openxmlformats.org/officeDocument/2006/relationships/oleObject" Target="../embeddings/oleObject244.bin"/><Relationship Id="rId1" Type="http://schemas.openxmlformats.org/officeDocument/2006/relationships/vmlDrawing" Target="../drawings/vmlDrawing39.vml"/><Relationship Id="rId6" Type="http://schemas.openxmlformats.org/officeDocument/2006/relationships/image" Target="../media/image205.wmf"/><Relationship Id="rId11" Type="http://schemas.openxmlformats.org/officeDocument/2006/relationships/oleObject" Target="../embeddings/oleObject241.bin"/><Relationship Id="rId5" Type="http://schemas.openxmlformats.org/officeDocument/2006/relationships/oleObject" Target="../embeddings/oleObject237.bin"/><Relationship Id="rId15" Type="http://schemas.openxmlformats.org/officeDocument/2006/relationships/image" Target="../media/image208.wmf"/><Relationship Id="rId10" Type="http://schemas.openxmlformats.org/officeDocument/2006/relationships/oleObject" Target="../embeddings/oleObject240.bin"/><Relationship Id="rId4" Type="http://schemas.openxmlformats.org/officeDocument/2006/relationships/image" Target="../media/image204.wmf"/><Relationship Id="rId9" Type="http://schemas.openxmlformats.org/officeDocument/2006/relationships/image" Target="../media/image206.wmf"/><Relationship Id="rId14" Type="http://schemas.openxmlformats.org/officeDocument/2006/relationships/oleObject" Target="../embeddings/oleObject24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11.wmf"/><Relationship Id="rId5" Type="http://schemas.openxmlformats.org/officeDocument/2006/relationships/oleObject" Target="../embeddings/oleObject246.bin"/><Relationship Id="rId4" Type="http://schemas.openxmlformats.org/officeDocument/2006/relationships/image" Target="../media/image210.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49.bin"/><Relationship Id="rId3" Type="http://schemas.openxmlformats.org/officeDocument/2006/relationships/image" Target="../media/image215.png"/><Relationship Id="rId7" Type="http://schemas.openxmlformats.org/officeDocument/2006/relationships/image" Target="../media/image212.wmf"/><Relationship Id="rId2" Type="http://schemas.openxmlformats.org/officeDocument/2006/relationships/slideLayout" Target="../slideLayouts/slideLayout15.xml"/><Relationship Id="rId1" Type="http://schemas.openxmlformats.org/officeDocument/2006/relationships/vmlDrawing" Target="../drawings/vmlDrawing41.vml"/><Relationship Id="rId6" Type="http://schemas.openxmlformats.org/officeDocument/2006/relationships/oleObject" Target="../embeddings/oleObject248.bin"/><Relationship Id="rId11" Type="http://schemas.openxmlformats.org/officeDocument/2006/relationships/image" Target="../media/image214.wmf"/><Relationship Id="rId5" Type="http://schemas.openxmlformats.org/officeDocument/2006/relationships/image" Target="../media/image211.wmf"/><Relationship Id="rId10" Type="http://schemas.openxmlformats.org/officeDocument/2006/relationships/oleObject" Target="../embeddings/oleObject250.bin"/><Relationship Id="rId4" Type="http://schemas.openxmlformats.org/officeDocument/2006/relationships/oleObject" Target="../embeddings/oleObject247.bin"/><Relationship Id="rId9" Type="http://schemas.openxmlformats.org/officeDocument/2006/relationships/image" Target="../media/image213.wmf"/></Relationships>
</file>

<file path=ppt/slides/_rels/slide48.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51.bin"/><Relationship Id="rId7" Type="http://schemas.openxmlformats.org/officeDocument/2006/relationships/oleObject" Target="../embeddings/oleObject253.bin"/><Relationship Id="rId2" Type="http://schemas.openxmlformats.org/officeDocument/2006/relationships/slideLayout" Target="../slideLayouts/slideLayout16.xml"/><Relationship Id="rId1" Type="http://schemas.openxmlformats.org/officeDocument/2006/relationships/vmlDrawing" Target="../drawings/vmlDrawing42.vml"/><Relationship Id="rId6" Type="http://schemas.openxmlformats.org/officeDocument/2006/relationships/image" Target="../media/image217.wmf"/><Relationship Id="rId5" Type="http://schemas.openxmlformats.org/officeDocument/2006/relationships/oleObject" Target="../embeddings/oleObject252.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54.bin"/></Relationships>
</file>

<file path=ppt/slides/_rels/slide49.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55.bin"/><Relationship Id="rId7" Type="http://schemas.openxmlformats.org/officeDocument/2006/relationships/oleObject" Target="../embeddings/oleObject257.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21.wmf"/><Relationship Id="rId5" Type="http://schemas.openxmlformats.org/officeDocument/2006/relationships/oleObject" Target="../embeddings/oleObject256.bin"/><Relationship Id="rId4" Type="http://schemas.openxmlformats.org/officeDocument/2006/relationships/image" Target="../media/image220.wmf"/></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6.bin"/><Relationship Id="rId18" Type="http://schemas.openxmlformats.org/officeDocument/2006/relationships/image" Target="../media/image27.wmf"/><Relationship Id="rId26" Type="http://schemas.openxmlformats.org/officeDocument/2006/relationships/image" Target="../media/image31.wmf"/><Relationship Id="rId3" Type="http://schemas.openxmlformats.org/officeDocument/2006/relationships/oleObject" Target="../embeddings/oleObject21.bin"/><Relationship Id="rId21" Type="http://schemas.openxmlformats.org/officeDocument/2006/relationships/oleObject" Target="../embeddings/oleObject30.bin"/><Relationship Id="rId34" Type="http://schemas.openxmlformats.org/officeDocument/2006/relationships/image" Target="../media/image35.wmf"/><Relationship Id="rId7" Type="http://schemas.openxmlformats.org/officeDocument/2006/relationships/oleObject" Target="../embeddings/oleObject23.bin"/><Relationship Id="rId12" Type="http://schemas.openxmlformats.org/officeDocument/2006/relationships/image" Target="../media/image24.w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8.wmf"/><Relationship Id="rId29" Type="http://schemas.openxmlformats.org/officeDocument/2006/relationships/oleObject" Target="../embeddings/oleObject34.bin"/><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25.bin"/><Relationship Id="rId24" Type="http://schemas.openxmlformats.org/officeDocument/2006/relationships/image" Target="../media/image30.wmf"/><Relationship Id="rId32" Type="http://schemas.openxmlformats.org/officeDocument/2006/relationships/image" Target="../media/image34.wmf"/><Relationship Id="rId37" Type="http://schemas.openxmlformats.org/officeDocument/2006/relationships/oleObject" Target="../embeddings/oleObject38.bin"/><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2.wmf"/><Relationship Id="rId36" Type="http://schemas.openxmlformats.org/officeDocument/2006/relationships/image" Target="../media/image36.wmf"/><Relationship Id="rId10" Type="http://schemas.openxmlformats.org/officeDocument/2006/relationships/image" Target="../media/image23.wmf"/><Relationship Id="rId19" Type="http://schemas.openxmlformats.org/officeDocument/2006/relationships/oleObject" Target="../embeddings/oleObject29.bin"/><Relationship Id="rId31" Type="http://schemas.openxmlformats.org/officeDocument/2006/relationships/oleObject" Target="../embeddings/oleObject35.bin"/><Relationship Id="rId4" Type="http://schemas.openxmlformats.org/officeDocument/2006/relationships/image" Target="../media/image20.wmf"/><Relationship Id="rId9" Type="http://schemas.openxmlformats.org/officeDocument/2006/relationships/oleObject" Target="../embeddings/oleObject24.bin"/><Relationship Id="rId14" Type="http://schemas.openxmlformats.org/officeDocument/2006/relationships/image" Target="../media/image25.wmf"/><Relationship Id="rId22" Type="http://schemas.openxmlformats.org/officeDocument/2006/relationships/image" Target="../media/image29.wmf"/><Relationship Id="rId27" Type="http://schemas.openxmlformats.org/officeDocument/2006/relationships/oleObject" Target="../embeddings/oleObject33.bin"/><Relationship Id="rId30" Type="http://schemas.openxmlformats.org/officeDocument/2006/relationships/image" Target="../media/image33.wmf"/><Relationship Id="rId35" Type="http://schemas.openxmlformats.org/officeDocument/2006/relationships/oleObject" Target="../embeddings/oleObject37.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22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225.wmf"/><Relationship Id="rId5" Type="http://schemas.openxmlformats.org/officeDocument/2006/relationships/oleObject" Target="../embeddings/oleObject260.bin"/><Relationship Id="rId4" Type="http://schemas.openxmlformats.org/officeDocument/2006/relationships/image" Target="../media/image224.wmf"/></Relationships>
</file>

<file path=ppt/slides/_rels/slide52.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266.bin"/><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30.wmf"/><Relationship Id="rId2" Type="http://schemas.openxmlformats.org/officeDocument/2006/relationships/slideLayout" Target="../slideLayouts/slideLayout7.xml"/><Relationship Id="rId16" Type="http://schemas.openxmlformats.org/officeDocument/2006/relationships/image" Target="../media/image232.wmf"/><Relationship Id="rId1" Type="http://schemas.openxmlformats.org/officeDocument/2006/relationships/vmlDrawing" Target="../drawings/vmlDrawing46.vml"/><Relationship Id="rId6" Type="http://schemas.openxmlformats.org/officeDocument/2006/relationships/image" Target="../media/image227.wmf"/><Relationship Id="rId11" Type="http://schemas.openxmlformats.org/officeDocument/2006/relationships/oleObject" Target="../embeddings/oleObject265.bin"/><Relationship Id="rId5" Type="http://schemas.openxmlformats.org/officeDocument/2006/relationships/oleObject" Target="../embeddings/oleObject262.bin"/><Relationship Id="rId15" Type="http://schemas.openxmlformats.org/officeDocument/2006/relationships/oleObject" Target="../embeddings/oleObject267.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64.bin"/><Relationship Id="rId14" Type="http://schemas.openxmlformats.org/officeDocument/2006/relationships/image" Target="../media/image231.wmf"/></Relationships>
</file>

<file path=ppt/slides/_rels/slide53.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image" Target="../media/image235.png"/><Relationship Id="rId7" Type="http://schemas.openxmlformats.org/officeDocument/2006/relationships/oleObject" Target="../embeddings/oleObject270.bin"/><Relationship Id="rId2" Type="http://schemas.openxmlformats.org/officeDocument/2006/relationships/slideLayout" Target="../slideLayouts/slideLayout15.xml"/><Relationship Id="rId1" Type="http://schemas.openxmlformats.org/officeDocument/2006/relationships/vmlDrawing" Target="../drawings/vmlDrawing47.vml"/><Relationship Id="rId6" Type="http://schemas.openxmlformats.org/officeDocument/2006/relationships/oleObject" Target="../embeddings/oleObject269.bin"/><Relationship Id="rId5" Type="http://schemas.openxmlformats.org/officeDocument/2006/relationships/image" Target="../media/image233.wmf"/><Relationship Id="rId4" Type="http://schemas.openxmlformats.org/officeDocument/2006/relationships/oleObject" Target="../embeddings/oleObject268.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73.bin"/><Relationship Id="rId13" Type="http://schemas.openxmlformats.org/officeDocument/2006/relationships/oleObject" Target="../embeddings/oleObject276.bin"/><Relationship Id="rId18" Type="http://schemas.openxmlformats.org/officeDocument/2006/relationships/oleObject" Target="../embeddings/oleObject279.bin"/><Relationship Id="rId3" Type="http://schemas.openxmlformats.org/officeDocument/2006/relationships/image" Target="../media/image242.png"/><Relationship Id="rId7" Type="http://schemas.openxmlformats.org/officeDocument/2006/relationships/image" Target="../media/image237.wmf"/><Relationship Id="rId12" Type="http://schemas.openxmlformats.org/officeDocument/2006/relationships/image" Target="../media/image239.wmf"/><Relationship Id="rId17" Type="http://schemas.openxmlformats.org/officeDocument/2006/relationships/oleObject" Target="../embeddings/oleObject278.bin"/><Relationship Id="rId2" Type="http://schemas.openxmlformats.org/officeDocument/2006/relationships/slideLayout" Target="../slideLayouts/slideLayout4.xml"/><Relationship Id="rId16" Type="http://schemas.openxmlformats.org/officeDocument/2006/relationships/image" Target="../media/image241.wmf"/><Relationship Id="rId1" Type="http://schemas.openxmlformats.org/officeDocument/2006/relationships/vmlDrawing" Target="../drawings/vmlDrawing48.vml"/><Relationship Id="rId6" Type="http://schemas.openxmlformats.org/officeDocument/2006/relationships/oleObject" Target="../embeddings/oleObject272.bin"/><Relationship Id="rId11" Type="http://schemas.openxmlformats.org/officeDocument/2006/relationships/oleObject" Target="../embeddings/oleObject275.bin"/><Relationship Id="rId5" Type="http://schemas.openxmlformats.org/officeDocument/2006/relationships/image" Target="../media/image236.wmf"/><Relationship Id="rId15" Type="http://schemas.openxmlformats.org/officeDocument/2006/relationships/oleObject" Target="../embeddings/oleObject277.bin"/><Relationship Id="rId10" Type="http://schemas.openxmlformats.org/officeDocument/2006/relationships/oleObject" Target="../embeddings/oleObject274.bin"/><Relationship Id="rId19" Type="http://schemas.openxmlformats.org/officeDocument/2006/relationships/oleObject" Target="../embeddings/oleObject280.bin"/><Relationship Id="rId4" Type="http://schemas.openxmlformats.org/officeDocument/2006/relationships/oleObject" Target="../embeddings/oleObject271.bin"/><Relationship Id="rId9" Type="http://schemas.openxmlformats.org/officeDocument/2006/relationships/image" Target="../media/image238.wmf"/><Relationship Id="rId14" Type="http://schemas.openxmlformats.org/officeDocument/2006/relationships/image" Target="../media/image240.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84.bin"/><Relationship Id="rId3" Type="http://schemas.openxmlformats.org/officeDocument/2006/relationships/oleObject" Target="../embeddings/oleObject281.bin"/><Relationship Id="rId7" Type="http://schemas.openxmlformats.org/officeDocument/2006/relationships/image" Target="../media/image244.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283.bin"/><Relationship Id="rId11" Type="http://schemas.openxmlformats.org/officeDocument/2006/relationships/image" Target="../media/image246.wmf"/><Relationship Id="rId5" Type="http://schemas.openxmlformats.org/officeDocument/2006/relationships/oleObject" Target="../embeddings/oleObject282.bin"/><Relationship Id="rId10" Type="http://schemas.openxmlformats.org/officeDocument/2006/relationships/oleObject" Target="../embeddings/oleObject285.bin"/><Relationship Id="rId4" Type="http://schemas.openxmlformats.org/officeDocument/2006/relationships/image" Target="../media/image243.wmf"/><Relationship Id="rId9" Type="http://schemas.openxmlformats.org/officeDocument/2006/relationships/image" Target="../media/image245.wmf"/></Relationships>
</file>

<file path=ppt/slides/_rels/slide56.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48.wmf"/><Relationship Id="rId2" Type="http://schemas.openxmlformats.org/officeDocument/2006/relationships/slideLayout" Target="../slideLayouts/slideLayout14.xml"/><Relationship Id="rId1" Type="http://schemas.openxmlformats.org/officeDocument/2006/relationships/vmlDrawing" Target="../drawings/vmlDrawing50.vml"/><Relationship Id="rId6" Type="http://schemas.openxmlformats.org/officeDocument/2006/relationships/oleObject" Target="../embeddings/oleObject287.bin"/><Relationship Id="rId5" Type="http://schemas.openxmlformats.org/officeDocument/2006/relationships/image" Target="../media/image247.wmf"/><Relationship Id="rId4" Type="http://schemas.openxmlformats.org/officeDocument/2006/relationships/oleObject" Target="../embeddings/oleObject286.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250.wmf"/></Relationships>
</file>

<file path=ppt/slides/_rels/slide58.x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oleObject" Target="../embeddings/oleObject289.bin"/><Relationship Id="rId7" Type="http://schemas.openxmlformats.org/officeDocument/2006/relationships/oleObject" Target="../embeddings/oleObject291.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52.wmf"/><Relationship Id="rId5" Type="http://schemas.openxmlformats.org/officeDocument/2006/relationships/oleObject" Target="../embeddings/oleObject290.bin"/><Relationship Id="rId4" Type="http://schemas.openxmlformats.org/officeDocument/2006/relationships/image" Target="../media/image251.wmf"/></Relationships>
</file>

<file path=ppt/slides/_rels/slide59.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258.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55.w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95.bin"/></Relationships>
</file>

<file path=ppt/slides/_rels/slide6.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4.bin"/><Relationship Id="rId18" Type="http://schemas.openxmlformats.org/officeDocument/2006/relationships/image" Target="../media/image45.wmf"/><Relationship Id="rId26" Type="http://schemas.openxmlformats.org/officeDocument/2006/relationships/oleObject" Target="../embeddings/oleObject51.bin"/><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42.wmf"/><Relationship Id="rId17" Type="http://schemas.openxmlformats.org/officeDocument/2006/relationships/oleObject" Target="../embeddings/oleObject46.bin"/><Relationship Id="rId25" Type="http://schemas.openxmlformats.org/officeDocument/2006/relationships/image" Target="../media/image48.wmf"/><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6.wmf"/><Relationship Id="rId29" Type="http://schemas.openxmlformats.org/officeDocument/2006/relationships/image" Target="../media/image50.wmf"/><Relationship Id="rId1" Type="http://schemas.openxmlformats.org/officeDocument/2006/relationships/vmlDrawing" Target="../drawings/vmlDrawing5.vml"/><Relationship Id="rId6" Type="http://schemas.openxmlformats.org/officeDocument/2006/relationships/image" Target="../media/image39.wmf"/><Relationship Id="rId11" Type="http://schemas.openxmlformats.org/officeDocument/2006/relationships/oleObject" Target="../embeddings/oleObject43.bin"/><Relationship Id="rId24" Type="http://schemas.openxmlformats.org/officeDocument/2006/relationships/oleObject" Target="../embeddings/oleObject50.bin"/><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image" Target="../media/image47.wmf"/><Relationship Id="rId28" Type="http://schemas.openxmlformats.org/officeDocument/2006/relationships/oleObject" Target="../embeddings/oleObject52.bin"/><Relationship Id="rId10" Type="http://schemas.openxmlformats.org/officeDocument/2006/relationships/image" Target="../media/image41.wmf"/><Relationship Id="rId19" Type="http://schemas.openxmlformats.org/officeDocument/2006/relationships/oleObject" Target="../embeddings/oleObject47.bin"/><Relationship Id="rId31" Type="http://schemas.openxmlformats.org/officeDocument/2006/relationships/image" Target="../media/image51.wmf"/><Relationship Id="rId4" Type="http://schemas.openxmlformats.org/officeDocument/2006/relationships/image" Target="../media/image38.wmf"/><Relationship Id="rId9" Type="http://schemas.openxmlformats.org/officeDocument/2006/relationships/oleObject" Target="../embeddings/oleObject42.bin"/><Relationship Id="rId14" Type="http://schemas.openxmlformats.org/officeDocument/2006/relationships/image" Target="../media/image43.wmf"/><Relationship Id="rId22" Type="http://schemas.openxmlformats.org/officeDocument/2006/relationships/oleObject" Target="../embeddings/oleObject49.bin"/><Relationship Id="rId27" Type="http://schemas.openxmlformats.org/officeDocument/2006/relationships/image" Target="../media/image49.wmf"/><Relationship Id="rId30" Type="http://schemas.openxmlformats.org/officeDocument/2006/relationships/oleObject" Target="../embeddings/oleObject53.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99.bin"/><Relationship Id="rId3" Type="http://schemas.openxmlformats.org/officeDocument/2006/relationships/oleObject" Target="../embeddings/oleObject297.bin"/><Relationship Id="rId7" Type="http://schemas.openxmlformats.org/officeDocument/2006/relationships/image" Target="../media/image262.png"/><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60.wmf"/><Relationship Id="rId5" Type="http://schemas.openxmlformats.org/officeDocument/2006/relationships/oleObject" Target="../embeddings/oleObject298.bin"/><Relationship Id="rId4" Type="http://schemas.openxmlformats.org/officeDocument/2006/relationships/image" Target="../media/image259.wmf"/><Relationship Id="rId9" Type="http://schemas.openxmlformats.org/officeDocument/2006/relationships/image" Target="../media/image261.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0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64.wmf"/><Relationship Id="rId5" Type="http://schemas.openxmlformats.org/officeDocument/2006/relationships/oleObject" Target="../embeddings/oleObject301.bin"/><Relationship Id="rId4" Type="http://schemas.openxmlformats.org/officeDocument/2006/relationships/image" Target="../media/image263.wmf"/></Relationships>
</file>

<file path=ppt/slides/_rels/slide62.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307.bin"/><Relationship Id="rId18" Type="http://schemas.openxmlformats.org/officeDocument/2006/relationships/image" Target="../media/image272.wmf"/><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269.wmf"/><Relationship Id="rId17" Type="http://schemas.openxmlformats.org/officeDocument/2006/relationships/oleObject" Target="../embeddings/oleObject309.bin"/><Relationship Id="rId2" Type="http://schemas.openxmlformats.org/officeDocument/2006/relationships/slideLayout" Target="../slideLayouts/slideLayout14.xml"/><Relationship Id="rId16" Type="http://schemas.openxmlformats.org/officeDocument/2006/relationships/image" Target="../media/image271.wmf"/><Relationship Id="rId20" Type="http://schemas.openxmlformats.org/officeDocument/2006/relationships/image" Target="../media/image273.wmf"/><Relationship Id="rId1" Type="http://schemas.openxmlformats.org/officeDocument/2006/relationships/vmlDrawing" Target="../drawings/vmlDrawing56.vml"/><Relationship Id="rId6" Type="http://schemas.openxmlformats.org/officeDocument/2006/relationships/image" Target="../media/image266.wmf"/><Relationship Id="rId11" Type="http://schemas.openxmlformats.org/officeDocument/2006/relationships/oleObject" Target="../embeddings/oleObject306.bin"/><Relationship Id="rId5" Type="http://schemas.openxmlformats.org/officeDocument/2006/relationships/oleObject" Target="../embeddings/oleObject303.bin"/><Relationship Id="rId15" Type="http://schemas.openxmlformats.org/officeDocument/2006/relationships/oleObject" Target="../embeddings/oleObject308.bin"/><Relationship Id="rId10" Type="http://schemas.openxmlformats.org/officeDocument/2006/relationships/image" Target="../media/image268.wmf"/><Relationship Id="rId19" Type="http://schemas.openxmlformats.org/officeDocument/2006/relationships/oleObject" Target="../embeddings/oleObject310.bin"/><Relationship Id="rId4" Type="http://schemas.openxmlformats.org/officeDocument/2006/relationships/image" Target="../media/image265.wmf"/><Relationship Id="rId9" Type="http://schemas.openxmlformats.org/officeDocument/2006/relationships/oleObject" Target="../embeddings/oleObject305.bin"/><Relationship Id="rId14" Type="http://schemas.openxmlformats.org/officeDocument/2006/relationships/image" Target="../media/image270.wmf"/></Relationships>
</file>

<file path=ppt/slides/_rels/slide63.xml.rels><?xml version="1.0" encoding="UTF-8" standalone="yes"?>
<Relationships xmlns="http://schemas.openxmlformats.org/package/2006/relationships"><Relationship Id="rId8" Type="http://schemas.openxmlformats.org/officeDocument/2006/relationships/image" Target="../media/image276.emf"/><Relationship Id="rId13" Type="http://schemas.openxmlformats.org/officeDocument/2006/relationships/oleObject" Target="../embeddings/oleObject316.bin"/><Relationship Id="rId3" Type="http://schemas.openxmlformats.org/officeDocument/2006/relationships/oleObject" Target="../embeddings/oleObject311.bin"/><Relationship Id="rId7" Type="http://schemas.openxmlformats.org/officeDocument/2006/relationships/oleObject" Target="../embeddings/oleObject313.bin"/><Relationship Id="rId12" Type="http://schemas.openxmlformats.org/officeDocument/2006/relationships/image" Target="../media/image278.e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75.emf"/><Relationship Id="rId11" Type="http://schemas.openxmlformats.org/officeDocument/2006/relationships/oleObject" Target="../embeddings/oleObject315.bin"/><Relationship Id="rId5" Type="http://schemas.openxmlformats.org/officeDocument/2006/relationships/oleObject" Target="../embeddings/oleObject312.bin"/><Relationship Id="rId10" Type="http://schemas.openxmlformats.org/officeDocument/2006/relationships/image" Target="../media/image277.emf"/><Relationship Id="rId4" Type="http://schemas.openxmlformats.org/officeDocument/2006/relationships/image" Target="../media/image274.wmf"/><Relationship Id="rId9" Type="http://schemas.openxmlformats.org/officeDocument/2006/relationships/oleObject" Target="../embeddings/oleObject314.bin"/><Relationship Id="rId14" Type="http://schemas.openxmlformats.org/officeDocument/2006/relationships/image" Target="../media/image279.emf"/></Relationships>
</file>

<file path=ppt/slides/_rels/slide64.xml.rels><?xml version="1.0" encoding="UTF-8" standalone="yes"?>
<Relationships xmlns="http://schemas.openxmlformats.org/package/2006/relationships"><Relationship Id="rId8" Type="http://schemas.openxmlformats.org/officeDocument/2006/relationships/image" Target="../media/image282.emf"/><Relationship Id="rId3" Type="http://schemas.openxmlformats.org/officeDocument/2006/relationships/oleObject" Target="../embeddings/oleObject317.bin"/><Relationship Id="rId7" Type="http://schemas.openxmlformats.org/officeDocument/2006/relationships/oleObject" Target="../embeddings/oleObject319.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81.emf"/><Relationship Id="rId5" Type="http://schemas.openxmlformats.org/officeDocument/2006/relationships/oleObject" Target="../embeddings/oleObject318.bin"/><Relationship Id="rId10" Type="http://schemas.openxmlformats.org/officeDocument/2006/relationships/image" Target="../media/image283.emf"/><Relationship Id="rId4" Type="http://schemas.openxmlformats.org/officeDocument/2006/relationships/image" Target="../media/image280.emf"/><Relationship Id="rId9" Type="http://schemas.openxmlformats.org/officeDocument/2006/relationships/oleObject" Target="../embeddings/oleObject320.bin"/></Relationships>
</file>

<file path=ppt/slides/_rels/slide65.x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oleObject" Target="../embeddings/oleObject326.bin"/><Relationship Id="rId18" Type="http://schemas.openxmlformats.org/officeDocument/2006/relationships/image" Target="../media/image289.wmf"/><Relationship Id="rId3" Type="http://schemas.openxmlformats.org/officeDocument/2006/relationships/oleObject" Target="../embeddings/oleObject321.bin"/><Relationship Id="rId21" Type="http://schemas.openxmlformats.org/officeDocument/2006/relationships/oleObject" Target="../embeddings/oleObject330.bin"/><Relationship Id="rId7" Type="http://schemas.openxmlformats.org/officeDocument/2006/relationships/oleObject" Target="../embeddings/oleObject323.bin"/><Relationship Id="rId12" Type="http://schemas.openxmlformats.org/officeDocument/2006/relationships/image" Target="../media/image268.wmf"/><Relationship Id="rId17" Type="http://schemas.openxmlformats.org/officeDocument/2006/relationships/oleObject" Target="../embeddings/oleObject328.bin"/><Relationship Id="rId2" Type="http://schemas.openxmlformats.org/officeDocument/2006/relationships/slideLayout" Target="../slideLayouts/slideLayout2.xml"/><Relationship Id="rId16" Type="http://schemas.openxmlformats.org/officeDocument/2006/relationships/image" Target="../media/image288.wmf"/><Relationship Id="rId20" Type="http://schemas.openxmlformats.org/officeDocument/2006/relationships/image" Target="../media/image290.wmf"/><Relationship Id="rId1" Type="http://schemas.openxmlformats.org/officeDocument/2006/relationships/vmlDrawing" Target="../drawings/vmlDrawing59.vml"/><Relationship Id="rId6" Type="http://schemas.openxmlformats.org/officeDocument/2006/relationships/image" Target="../media/image265.wmf"/><Relationship Id="rId11" Type="http://schemas.openxmlformats.org/officeDocument/2006/relationships/oleObject" Target="../embeddings/oleObject325.bin"/><Relationship Id="rId24" Type="http://schemas.openxmlformats.org/officeDocument/2006/relationships/image" Target="../media/image292.wmf"/><Relationship Id="rId5" Type="http://schemas.openxmlformats.org/officeDocument/2006/relationships/oleObject" Target="../embeddings/oleObject322.bin"/><Relationship Id="rId15" Type="http://schemas.openxmlformats.org/officeDocument/2006/relationships/oleObject" Target="../embeddings/oleObject327.bin"/><Relationship Id="rId23" Type="http://schemas.openxmlformats.org/officeDocument/2006/relationships/oleObject" Target="../embeddings/oleObject331.bin"/><Relationship Id="rId10" Type="http://schemas.openxmlformats.org/officeDocument/2006/relationships/image" Target="../media/image286.wmf"/><Relationship Id="rId19" Type="http://schemas.openxmlformats.org/officeDocument/2006/relationships/oleObject" Target="../embeddings/oleObject329.bin"/><Relationship Id="rId4" Type="http://schemas.openxmlformats.org/officeDocument/2006/relationships/image" Target="../media/image284.emf"/><Relationship Id="rId9" Type="http://schemas.openxmlformats.org/officeDocument/2006/relationships/oleObject" Target="../embeddings/oleObject324.bin"/><Relationship Id="rId14" Type="http://schemas.openxmlformats.org/officeDocument/2006/relationships/image" Target="../media/image287.wmf"/><Relationship Id="rId22" Type="http://schemas.openxmlformats.org/officeDocument/2006/relationships/image" Target="../media/image291.wmf"/></Relationships>
</file>

<file path=ppt/slides/_rels/slide66.xml.rels><?xml version="1.0" encoding="UTF-8" standalone="yes"?>
<Relationships xmlns="http://schemas.openxmlformats.org/package/2006/relationships"><Relationship Id="rId8" Type="http://schemas.openxmlformats.org/officeDocument/2006/relationships/image" Target="../media/image294.emf"/><Relationship Id="rId13" Type="http://schemas.openxmlformats.org/officeDocument/2006/relationships/oleObject" Target="../embeddings/oleObject337.bin"/><Relationship Id="rId3" Type="http://schemas.openxmlformats.org/officeDocument/2006/relationships/oleObject" Target="../embeddings/oleObject332.bin"/><Relationship Id="rId7" Type="http://schemas.openxmlformats.org/officeDocument/2006/relationships/oleObject" Target="../embeddings/oleObject334.bin"/><Relationship Id="rId12" Type="http://schemas.openxmlformats.org/officeDocument/2006/relationships/image" Target="../media/image296.emf"/><Relationship Id="rId2" Type="http://schemas.openxmlformats.org/officeDocument/2006/relationships/slideLayout" Target="../slideLayouts/slideLayout7.xml"/><Relationship Id="rId16" Type="http://schemas.openxmlformats.org/officeDocument/2006/relationships/image" Target="../media/image298.emf"/><Relationship Id="rId1" Type="http://schemas.openxmlformats.org/officeDocument/2006/relationships/vmlDrawing" Target="../drawings/vmlDrawing60.vml"/><Relationship Id="rId6" Type="http://schemas.openxmlformats.org/officeDocument/2006/relationships/image" Target="../media/image293.emf"/><Relationship Id="rId11" Type="http://schemas.openxmlformats.org/officeDocument/2006/relationships/oleObject" Target="../embeddings/oleObject336.bin"/><Relationship Id="rId5" Type="http://schemas.openxmlformats.org/officeDocument/2006/relationships/oleObject" Target="../embeddings/oleObject333.bin"/><Relationship Id="rId15" Type="http://schemas.openxmlformats.org/officeDocument/2006/relationships/oleObject" Target="../embeddings/oleObject338.bin"/><Relationship Id="rId10" Type="http://schemas.openxmlformats.org/officeDocument/2006/relationships/image" Target="../media/image295.emf"/><Relationship Id="rId4" Type="http://schemas.openxmlformats.org/officeDocument/2006/relationships/image" Target="../media/image274.wmf"/><Relationship Id="rId9" Type="http://schemas.openxmlformats.org/officeDocument/2006/relationships/oleObject" Target="../embeddings/oleObject335.bin"/><Relationship Id="rId14" Type="http://schemas.openxmlformats.org/officeDocument/2006/relationships/image" Target="../media/image297.emf"/></Relationships>
</file>

<file path=ppt/slides/_rels/slide67.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44.bin"/><Relationship Id="rId3" Type="http://schemas.openxmlformats.org/officeDocument/2006/relationships/oleObject" Target="../embeddings/oleObject339.bin"/><Relationship Id="rId7" Type="http://schemas.openxmlformats.org/officeDocument/2006/relationships/oleObject" Target="../embeddings/oleObject341.bin"/><Relationship Id="rId12" Type="http://schemas.openxmlformats.org/officeDocument/2006/relationships/image" Target="../media/image302.emf"/><Relationship Id="rId2" Type="http://schemas.openxmlformats.org/officeDocument/2006/relationships/slideLayout" Target="../slideLayouts/slideLayout7.xml"/><Relationship Id="rId16" Type="http://schemas.openxmlformats.org/officeDocument/2006/relationships/image" Target="../media/image304.emf"/><Relationship Id="rId1" Type="http://schemas.openxmlformats.org/officeDocument/2006/relationships/vmlDrawing" Target="../drawings/vmlDrawing61.vml"/><Relationship Id="rId6" Type="http://schemas.openxmlformats.org/officeDocument/2006/relationships/image" Target="../media/image299.wmf"/><Relationship Id="rId11" Type="http://schemas.openxmlformats.org/officeDocument/2006/relationships/oleObject" Target="../embeddings/oleObject343.bin"/><Relationship Id="rId5" Type="http://schemas.openxmlformats.org/officeDocument/2006/relationships/oleObject" Target="../embeddings/oleObject340.bin"/><Relationship Id="rId15" Type="http://schemas.openxmlformats.org/officeDocument/2006/relationships/oleObject" Target="../embeddings/oleObject345.bin"/><Relationship Id="rId10" Type="http://schemas.openxmlformats.org/officeDocument/2006/relationships/image" Target="../media/image301.emf"/><Relationship Id="rId4" Type="http://schemas.openxmlformats.org/officeDocument/2006/relationships/image" Target="../media/image274.wmf"/><Relationship Id="rId9" Type="http://schemas.openxmlformats.org/officeDocument/2006/relationships/oleObject" Target="../embeddings/oleObject342.bin"/><Relationship Id="rId14" Type="http://schemas.openxmlformats.org/officeDocument/2006/relationships/image" Target="../media/image303.emf"/></Relationships>
</file>

<file path=ppt/slides/_rels/slide68.xml.rels><?xml version="1.0" encoding="UTF-8" standalone="yes"?>
<Relationships xmlns="http://schemas.openxmlformats.org/package/2006/relationships"><Relationship Id="rId8" Type="http://schemas.openxmlformats.org/officeDocument/2006/relationships/image" Target="../media/image307.emf"/><Relationship Id="rId3" Type="http://schemas.openxmlformats.org/officeDocument/2006/relationships/oleObject" Target="../embeddings/oleObject346.bin"/><Relationship Id="rId7" Type="http://schemas.openxmlformats.org/officeDocument/2006/relationships/oleObject" Target="../embeddings/oleObject348.bin"/><Relationship Id="rId2" Type="http://schemas.openxmlformats.org/officeDocument/2006/relationships/slideLayout" Target="../slideLayouts/slideLayout16.xml"/><Relationship Id="rId1" Type="http://schemas.openxmlformats.org/officeDocument/2006/relationships/vmlDrawing" Target="../drawings/vmlDrawing62.vml"/><Relationship Id="rId6" Type="http://schemas.openxmlformats.org/officeDocument/2006/relationships/image" Target="../media/image306.emf"/><Relationship Id="rId5" Type="http://schemas.openxmlformats.org/officeDocument/2006/relationships/oleObject" Target="../embeddings/oleObject347.bin"/><Relationship Id="rId4" Type="http://schemas.openxmlformats.org/officeDocument/2006/relationships/image" Target="../media/image305.emf"/></Relationships>
</file>

<file path=ppt/slides/_rels/slide69.xml.rels><?xml version="1.0" encoding="UTF-8" standalone="yes"?>
<Relationships xmlns="http://schemas.openxmlformats.org/package/2006/relationships"><Relationship Id="rId8" Type="http://schemas.openxmlformats.org/officeDocument/2006/relationships/image" Target="../media/image309.emf"/><Relationship Id="rId13" Type="http://schemas.openxmlformats.org/officeDocument/2006/relationships/oleObject" Target="../embeddings/oleObject354.bin"/><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311.e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08.emf"/><Relationship Id="rId11" Type="http://schemas.openxmlformats.org/officeDocument/2006/relationships/oleObject" Target="../embeddings/oleObject353.bin"/><Relationship Id="rId5" Type="http://schemas.openxmlformats.org/officeDocument/2006/relationships/oleObject" Target="../embeddings/oleObject350.bin"/><Relationship Id="rId10" Type="http://schemas.openxmlformats.org/officeDocument/2006/relationships/image" Target="../media/image310.emf"/><Relationship Id="rId4" Type="http://schemas.openxmlformats.org/officeDocument/2006/relationships/image" Target="../media/image274.wmf"/><Relationship Id="rId9" Type="http://schemas.openxmlformats.org/officeDocument/2006/relationships/oleObject" Target="../embeddings/oleObject352.bin"/><Relationship Id="rId14" Type="http://schemas.openxmlformats.org/officeDocument/2006/relationships/image" Target="../media/image312.emf"/></Relationships>
</file>

<file path=ppt/slides/_rels/slide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59.bin"/><Relationship Id="rId18" Type="http://schemas.openxmlformats.org/officeDocument/2006/relationships/image" Target="../media/image57.wmf"/><Relationship Id="rId26" Type="http://schemas.openxmlformats.org/officeDocument/2006/relationships/image" Target="../media/image61.wmf"/><Relationship Id="rId3" Type="http://schemas.openxmlformats.org/officeDocument/2006/relationships/oleObject" Target="../embeddings/oleObject54.bin"/><Relationship Id="rId21" Type="http://schemas.openxmlformats.org/officeDocument/2006/relationships/oleObject" Target="../embeddings/oleObject63.bin"/><Relationship Id="rId7" Type="http://schemas.openxmlformats.org/officeDocument/2006/relationships/oleObject" Target="../embeddings/oleObject56.bin"/><Relationship Id="rId12" Type="http://schemas.openxmlformats.org/officeDocument/2006/relationships/image" Target="../media/image54.wmf"/><Relationship Id="rId17" Type="http://schemas.openxmlformats.org/officeDocument/2006/relationships/oleObject" Target="../embeddings/oleObject61.bin"/><Relationship Id="rId25"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image" Target="../media/image56.wmf"/><Relationship Id="rId20" Type="http://schemas.openxmlformats.org/officeDocument/2006/relationships/image" Target="../media/image58.wmf"/><Relationship Id="rId29" Type="http://schemas.openxmlformats.org/officeDocument/2006/relationships/oleObject" Target="../embeddings/oleObject67.bin"/><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58.bin"/><Relationship Id="rId24" Type="http://schemas.openxmlformats.org/officeDocument/2006/relationships/image" Target="../media/image60.wmf"/><Relationship Id="rId32" Type="http://schemas.openxmlformats.org/officeDocument/2006/relationships/image" Target="../media/image64.wmf"/><Relationship Id="rId5" Type="http://schemas.openxmlformats.org/officeDocument/2006/relationships/oleObject" Target="../embeddings/oleObject55.bin"/><Relationship Id="rId15" Type="http://schemas.openxmlformats.org/officeDocument/2006/relationships/oleObject" Target="../embeddings/oleObject60.bin"/><Relationship Id="rId23" Type="http://schemas.openxmlformats.org/officeDocument/2006/relationships/oleObject" Target="../embeddings/oleObject64.bin"/><Relationship Id="rId28" Type="http://schemas.openxmlformats.org/officeDocument/2006/relationships/image" Target="../media/image62.wmf"/><Relationship Id="rId10" Type="http://schemas.openxmlformats.org/officeDocument/2006/relationships/image" Target="../media/image53.wmf"/><Relationship Id="rId19" Type="http://schemas.openxmlformats.org/officeDocument/2006/relationships/oleObject" Target="../embeddings/oleObject62.bin"/><Relationship Id="rId31" Type="http://schemas.openxmlformats.org/officeDocument/2006/relationships/oleObject" Target="../embeddings/oleObject68.bin"/><Relationship Id="rId4" Type="http://schemas.openxmlformats.org/officeDocument/2006/relationships/image" Target="../media/image52.wmf"/><Relationship Id="rId9" Type="http://schemas.openxmlformats.org/officeDocument/2006/relationships/oleObject" Target="../embeddings/oleObject57.bin"/><Relationship Id="rId14" Type="http://schemas.openxmlformats.org/officeDocument/2006/relationships/image" Target="../media/image55.wmf"/><Relationship Id="rId22" Type="http://schemas.openxmlformats.org/officeDocument/2006/relationships/image" Target="../media/image59.wmf"/><Relationship Id="rId27" Type="http://schemas.openxmlformats.org/officeDocument/2006/relationships/oleObject" Target="../embeddings/oleObject66.bin"/><Relationship Id="rId30" Type="http://schemas.openxmlformats.org/officeDocument/2006/relationships/image" Target="../media/image63.wmf"/></Relationships>
</file>

<file path=ppt/slides/_rels/slide70.xml.rels><?xml version="1.0" encoding="UTF-8" standalone="yes"?>
<Relationships xmlns="http://schemas.openxmlformats.org/package/2006/relationships"><Relationship Id="rId8" Type="http://schemas.openxmlformats.org/officeDocument/2006/relationships/image" Target="../media/image314.emf"/><Relationship Id="rId13" Type="http://schemas.openxmlformats.org/officeDocument/2006/relationships/oleObject" Target="../embeddings/oleObject360.bin"/><Relationship Id="rId3" Type="http://schemas.openxmlformats.org/officeDocument/2006/relationships/oleObject" Target="../embeddings/oleObject355.bin"/><Relationship Id="rId7" Type="http://schemas.openxmlformats.org/officeDocument/2006/relationships/oleObject" Target="../embeddings/oleObject357.bin"/><Relationship Id="rId12" Type="http://schemas.openxmlformats.org/officeDocument/2006/relationships/image" Target="../media/image316.e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13.emf"/><Relationship Id="rId11" Type="http://schemas.openxmlformats.org/officeDocument/2006/relationships/oleObject" Target="../embeddings/oleObject359.bin"/><Relationship Id="rId5" Type="http://schemas.openxmlformats.org/officeDocument/2006/relationships/oleObject" Target="../embeddings/oleObject356.bin"/><Relationship Id="rId10" Type="http://schemas.openxmlformats.org/officeDocument/2006/relationships/image" Target="../media/image315.emf"/><Relationship Id="rId4" Type="http://schemas.openxmlformats.org/officeDocument/2006/relationships/image" Target="../media/image274.wmf"/><Relationship Id="rId9" Type="http://schemas.openxmlformats.org/officeDocument/2006/relationships/oleObject" Target="../embeddings/oleObject358.bin"/><Relationship Id="rId14" Type="http://schemas.openxmlformats.org/officeDocument/2006/relationships/image" Target="../media/image317.emf"/></Relationships>
</file>

<file path=ppt/slides/_rels/slide71.xml.rels><?xml version="1.0" encoding="UTF-8" standalone="yes"?>
<Relationships xmlns="http://schemas.openxmlformats.org/package/2006/relationships"><Relationship Id="rId8" Type="http://schemas.openxmlformats.org/officeDocument/2006/relationships/image" Target="../media/image320.emf"/><Relationship Id="rId13" Type="http://schemas.openxmlformats.org/officeDocument/2006/relationships/oleObject" Target="../embeddings/oleObject366.bin"/><Relationship Id="rId3" Type="http://schemas.openxmlformats.org/officeDocument/2006/relationships/oleObject" Target="../embeddings/oleObject361.bin"/><Relationship Id="rId7" Type="http://schemas.openxmlformats.org/officeDocument/2006/relationships/oleObject" Target="../embeddings/oleObject363.bin"/><Relationship Id="rId12" Type="http://schemas.openxmlformats.org/officeDocument/2006/relationships/image" Target="../media/image322.emf"/><Relationship Id="rId2" Type="http://schemas.openxmlformats.org/officeDocument/2006/relationships/slideLayout" Target="../slideLayouts/slideLayout16.xml"/><Relationship Id="rId1" Type="http://schemas.openxmlformats.org/officeDocument/2006/relationships/vmlDrawing" Target="../drawings/vmlDrawing65.vml"/><Relationship Id="rId6" Type="http://schemas.openxmlformats.org/officeDocument/2006/relationships/image" Target="../media/image319.emf"/><Relationship Id="rId11" Type="http://schemas.openxmlformats.org/officeDocument/2006/relationships/oleObject" Target="../embeddings/oleObject365.bin"/><Relationship Id="rId5" Type="http://schemas.openxmlformats.org/officeDocument/2006/relationships/oleObject" Target="../embeddings/oleObject362.bin"/><Relationship Id="rId10" Type="http://schemas.openxmlformats.org/officeDocument/2006/relationships/image" Target="../media/image321.emf"/><Relationship Id="rId4" Type="http://schemas.openxmlformats.org/officeDocument/2006/relationships/image" Target="../media/image318.emf"/><Relationship Id="rId9" Type="http://schemas.openxmlformats.org/officeDocument/2006/relationships/oleObject" Target="../embeddings/oleObject364.bin"/><Relationship Id="rId14" Type="http://schemas.openxmlformats.org/officeDocument/2006/relationships/image" Target="../media/image323.emf"/></Relationships>
</file>

<file path=ppt/slides/_rels/slide72.xml.rels><?xml version="1.0" encoding="UTF-8" standalone="yes"?>
<Relationships xmlns="http://schemas.openxmlformats.org/package/2006/relationships"><Relationship Id="rId8" Type="http://schemas.openxmlformats.org/officeDocument/2006/relationships/image" Target="../media/image326.wmf"/><Relationship Id="rId3" Type="http://schemas.openxmlformats.org/officeDocument/2006/relationships/oleObject" Target="../embeddings/oleObject367.bin"/><Relationship Id="rId7" Type="http://schemas.openxmlformats.org/officeDocument/2006/relationships/oleObject" Target="../embeddings/oleObject369.bin"/><Relationship Id="rId12" Type="http://schemas.openxmlformats.org/officeDocument/2006/relationships/image" Target="../media/image328.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325.wmf"/><Relationship Id="rId11" Type="http://schemas.openxmlformats.org/officeDocument/2006/relationships/oleObject" Target="../embeddings/oleObject371.bin"/><Relationship Id="rId5" Type="http://schemas.openxmlformats.org/officeDocument/2006/relationships/oleObject" Target="../embeddings/oleObject368.bin"/><Relationship Id="rId10" Type="http://schemas.openxmlformats.org/officeDocument/2006/relationships/image" Target="../media/image327.wmf"/><Relationship Id="rId4" Type="http://schemas.openxmlformats.org/officeDocument/2006/relationships/image" Target="../media/image324.wmf"/><Relationship Id="rId9" Type="http://schemas.openxmlformats.org/officeDocument/2006/relationships/oleObject" Target="../embeddings/oleObject370.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72.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330.wmf"/><Relationship Id="rId5" Type="http://schemas.openxmlformats.org/officeDocument/2006/relationships/oleObject" Target="../embeddings/oleObject373.bin"/><Relationship Id="rId4" Type="http://schemas.openxmlformats.org/officeDocument/2006/relationships/image" Target="../media/image329.wmf"/></Relationships>
</file>

<file path=ppt/slides/_rels/slide74.xml.rels><?xml version="1.0" encoding="UTF-8" standalone="yes"?>
<Relationships xmlns="http://schemas.openxmlformats.org/package/2006/relationships"><Relationship Id="rId8" Type="http://schemas.openxmlformats.org/officeDocument/2006/relationships/image" Target="../media/image333.wmf"/><Relationship Id="rId3" Type="http://schemas.openxmlformats.org/officeDocument/2006/relationships/oleObject" Target="../embeddings/oleObject374.bin"/><Relationship Id="rId7" Type="http://schemas.openxmlformats.org/officeDocument/2006/relationships/oleObject" Target="../embeddings/oleObject376.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332.wmf"/><Relationship Id="rId5" Type="http://schemas.openxmlformats.org/officeDocument/2006/relationships/oleObject" Target="../embeddings/oleObject375.bin"/><Relationship Id="rId4" Type="http://schemas.openxmlformats.org/officeDocument/2006/relationships/image" Target="../media/image331.wmf"/></Relationships>
</file>

<file path=ppt/slides/_rels/slide75.x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oleObject" Target="../embeddings/oleObject377.bin"/><Relationship Id="rId7" Type="http://schemas.openxmlformats.org/officeDocument/2006/relationships/oleObject" Target="../embeddings/oleObject379.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265.wmf"/><Relationship Id="rId11" Type="http://schemas.openxmlformats.org/officeDocument/2006/relationships/oleObject" Target="../embeddings/oleObject381.bin"/><Relationship Id="rId5" Type="http://schemas.openxmlformats.org/officeDocument/2006/relationships/oleObject" Target="../embeddings/oleObject378.bin"/><Relationship Id="rId10" Type="http://schemas.openxmlformats.org/officeDocument/2006/relationships/image" Target="../media/image336.wmf"/><Relationship Id="rId4" Type="http://schemas.openxmlformats.org/officeDocument/2006/relationships/image" Target="../media/image334.wmf"/><Relationship Id="rId9" Type="http://schemas.openxmlformats.org/officeDocument/2006/relationships/oleObject" Target="../embeddings/oleObject380.bin"/></Relationships>
</file>

<file path=ppt/slides/_rels/slide8.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4.bin"/><Relationship Id="rId18" Type="http://schemas.openxmlformats.org/officeDocument/2006/relationships/oleObject" Target="../embeddings/oleObject77.bin"/><Relationship Id="rId3" Type="http://schemas.openxmlformats.org/officeDocument/2006/relationships/oleObject" Target="../embeddings/oleObject69.bin"/><Relationship Id="rId21" Type="http://schemas.openxmlformats.org/officeDocument/2006/relationships/image" Target="../media/image73.wmf"/><Relationship Id="rId7" Type="http://schemas.openxmlformats.org/officeDocument/2006/relationships/oleObject" Target="../embeddings/oleObject71.bin"/><Relationship Id="rId12" Type="http://schemas.openxmlformats.org/officeDocument/2006/relationships/image" Target="../media/image69.wmf"/><Relationship Id="rId17" Type="http://schemas.openxmlformats.org/officeDocument/2006/relationships/oleObject" Target="../embeddings/oleObject76.bin"/><Relationship Id="rId2" Type="http://schemas.openxmlformats.org/officeDocument/2006/relationships/slideLayout" Target="../slideLayouts/slideLayout2.xml"/><Relationship Id="rId16" Type="http://schemas.openxmlformats.org/officeDocument/2006/relationships/image" Target="../media/image71.wmf"/><Relationship Id="rId20" Type="http://schemas.openxmlformats.org/officeDocument/2006/relationships/oleObject" Target="../embeddings/oleObject78.bin"/><Relationship Id="rId1" Type="http://schemas.openxmlformats.org/officeDocument/2006/relationships/vmlDrawing" Target="../drawings/vmlDrawing7.vml"/><Relationship Id="rId6" Type="http://schemas.openxmlformats.org/officeDocument/2006/relationships/image" Target="../media/image66.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image" Target="../media/image74.wmf"/><Relationship Id="rId10" Type="http://schemas.openxmlformats.org/officeDocument/2006/relationships/image" Target="../media/image68.wmf"/><Relationship Id="rId19" Type="http://schemas.openxmlformats.org/officeDocument/2006/relationships/image" Target="../media/image72.wmf"/><Relationship Id="rId4" Type="http://schemas.openxmlformats.org/officeDocument/2006/relationships/image" Target="../media/image65.wmf"/><Relationship Id="rId9" Type="http://schemas.openxmlformats.org/officeDocument/2006/relationships/oleObject" Target="../embeddings/oleObject72.bin"/><Relationship Id="rId14" Type="http://schemas.openxmlformats.org/officeDocument/2006/relationships/image" Target="../media/image70.wmf"/><Relationship Id="rId22" Type="http://schemas.openxmlformats.org/officeDocument/2006/relationships/oleObject" Target="../embeddings/oleObject79.bin"/></Relationships>
</file>

<file path=ppt/slides/_rels/slide9.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85.bin"/><Relationship Id="rId18" Type="http://schemas.openxmlformats.org/officeDocument/2006/relationships/image" Target="../media/image79.wmf"/><Relationship Id="rId3" Type="http://schemas.openxmlformats.org/officeDocument/2006/relationships/oleObject" Target="../embeddings/oleObject80.bin"/><Relationship Id="rId21" Type="http://schemas.openxmlformats.org/officeDocument/2006/relationships/oleObject" Target="../embeddings/oleObject90.bin"/><Relationship Id="rId7" Type="http://schemas.openxmlformats.org/officeDocument/2006/relationships/oleObject" Target="../embeddings/oleObject82.bin"/><Relationship Id="rId12" Type="http://schemas.openxmlformats.org/officeDocument/2006/relationships/image" Target="../media/image77.wmf"/><Relationship Id="rId17" Type="http://schemas.openxmlformats.org/officeDocument/2006/relationships/oleObject" Target="../embeddings/oleObject88.bin"/><Relationship Id="rId2" Type="http://schemas.openxmlformats.org/officeDocument/2006/relationships/slideLayout" Target="../slideLayouts/slideLayout2.xml"/><Relationship Id="rId16" Type="http://schemas.openxmlformats.org/officeDocument/2006/relationships/oleObject" Target="../embeddings/oleObject87.bin"/><Relationship Id="rId20" Type="http://schemas.openxmlformats.org/officeDocument/2006/relationships/image" Target="../media/image80.png"/><Relationship Id="rId1" Type="http://schemas.openxmlformats.org/officeDocument/2006/relationships/vmlDrawing" Target="../drawings/vmlDrawing8.vml"/><Relationship Id="rId6" Type="http://schemas.openxmlformats.org/officeDocument/2006/relationships/image" Target="../media/image75.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23" Type="http://schemas.openxmlformats.org/officeDocument/2006/relationships/oleObject" Target="../embeddings/oleObject91.bin"/><Relationship Id="rId10" Type="http://schemas.openxmlformats.org/officeDocument/2006/relationships/image" Target="../media/image76.wmf"/><Relationship Id="rId19" Type="http://schemas.openxmlformats.org/officeDocument/2006/relationships/oleObject" Target="../embeddings/oleObject89.bin"/><Relationship Id="rId4" Type="http://schemas.openxmlformats.org/officeDocument/2006/relationships/image" Target="../media/image66.wmf"/><Relationship Id="rId9" Type="http://schemas.openxmlformats.org/officeDocument/2006/relationships/oleObject" Target="../embeddings/oleObject83.bin"/><Relationship Id="rId14" Type="http://schemas.openxmlformats.org/officeDocument/2006/relationships/image" Target="../media/image78.wmf"/><Relationship Id="rId22" Type="http://schemas.openxmlformats.org/officeDocument/2006/relationships/image" Target="../media/image8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0188B6D3-1261-4A7E-A6B2-70B5DE80F8D2}"/>
              </a:ext>
            </a:extLst>
          </p:cNvPr>
          <p:cNvSpPr>
            <a:spLocks noGrp="1"/>
          </p:cNvSpPr>
          <p:nvPr>
            <p:ph type="dt" sz="half" idx="10"/>
          </p:nvPr>
        </p:nvSpPr>
        <p:spPr/>
        <p:txBody>
          <a:bodyPr/>
          <a:lstStyle/>
          <a:p>
            <a:fld id="{C5E6FF90-6908-4469-BFA3-59051B8F5196}" type="datetime1">
              <a:rPr lang="zh-CN" altLang="en-US"/>
              <a:pPr/>
              <a:t>2017/9/8</a:t>
            </a:fld>
            <a:endParaRPr lang="en-US" altLang="zh-CN"/>
          </a:p>
        </p:txBody>
      </p:sp>
      <p:sp>
        <p:nvSpPr>
          <p:cNvPr id="4" name="灯片编号占位符 5">
            <a:extLst>
              <a:ext uri="{FF2B5EF4-FFF2-40B4-BE49-F238E27FC236}">
                <a16:creationId xmlns:a16="http://schemas.microsoft.com/office/drawing/2014/main" id="{D2ED279C-8AE6-4A49-B6FC-8FAEE68D18DA}"/>
              </a:ext>
            </a:extLst>
          </p:cNvPr>
          <p:cNvSpPr>
            <a:spLocks noGrp="1"/>
          </p:cNvSpPr>
          <p:nvPr>
            <p:ph type="sldNum" sz="quarter" idx="12"/>
          </p:nvPr>
        </p:nvSpPr>
        <p:spPr/>
        <p:txBody>
          <a:bodyPr/>
          <a:lstStyle/>
          <a:p>
            <a:fld id="{A1C5CCD5-D978-4665-AE46-DD36CBBFF56F}" type="slidenum">
              <a:rPr lang="en-US" altLang="zh-CN"/>
              <a:pPr/>
              <a:t>1</a:t>
            </a:fld>
            <a:endParaRPr lang="en-US" altLang="zh-CN"/>
          </a:p>
        </p:txBody>
      </p:sp>
      <p:sp>
        <p:nvSpPr>
          <p:cNvPr id="527366" name="WordArt 6">
            <a:extLst>
              <a:ext uri="{FF2B5EF4-FFF2-40B4-BE49-F238E27FC236}">
                <a16:creationId xmlns:a16="http://schemas.microsoft.com/office/drawing/2014/main" id="{6B420D36-210C-43C3-9708-45AC939222B8}"/>
              </a:ext>
            </a:extLst>
          </p:cNvPr>
          <p:cNvSpPr>
            <a:spLocks noChangeArrowheads="1" noChangeShapeType="1" noTextEdit="1"/>
          </p:cNvSpPr>
          <p:nvPr/>
        </p:nvSpPr>
        <p:spPr bwMode="auto">
          <a:xfrm>
            <a:off x="1555750" y="2260600"/>
            <a:ext cx="6100763" cy="1100138"/>
          </a:xfrm>
          <a:prstGeom prst="rect">
            <a:avLst/>
          </a:prstGeom>
          <a:extLst>
            <a:ext uri="{91240B29-F687-4F45-9708-019B960494DF}">
              <a14:hiddenLine xmlns:a14="http://schemas.microsoft.com/office/drawing/2010/main" w="9525">
                <a:solidFill>
                  <a:srgbClr val="000000"/>
                </a:solidFill>
                <a:round/>
                <a:headEnd/>
                <a:tailEnd type="none" w="lg" len="lg"/>
              </a14:hiddenLine>
            </a:ext>
          </a:extLst>
        </p:spPr>
        <p:txBody>
          <a:bodyPr wrap="none" fromWordArt="1">
            <a:prstTxWarp prst="textPlain">
              <a:avLst>
                <a:gd name="adj" fmla="val 50000"/>
              </a:avLst>
            </a:prstTxWarp>
          </a:bodyPr>
          <a:lstStyle/>
          <a:p>
            <a:r>
              <a:rPr lang="en-US" altLang="zh-CN"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华文新魏" panose="02010800040101010101" pitchFamily="2" charset="-122"/>
                <a:ea typeface="华文新魏" panose="02010800040101010101" pitchFamily="2" charset="-122"/>
              </a:rPr>
              <a:t>——</a:t>
            </a:r>
            <a:r>
              <a:rPr lang="zh-CN" altLang="en-US"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华文新魏" panose="02010800040101010101" pitchFamily="2" charset="-122"/>
                <a:ea typeface="华文新魏" panose="02010800040101010101" pitchFamily="2" charset="-122"/>
              </a:rPr>
              <a:t>预备知识</a:t>
            </a:r>
            <a:r>
              <a:rPr lang="en-US" altLang="zh-CN"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华文新魏" panose="02010800040101010101" pitchFamily="2" charset="-122"/>
                <a:ea typeface="华文新魏" panose="02010800040101010101" pitchFamily="2" charset="-122"/>
              </a:rPr>
              <a:t>—</a:t>
            </a:r>
            <a:r>
              <a:rPr lang="zh-CN" altLang="en-US" sz="36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华文新魏" panose="02010800040101010101" pitchFamily="2" charset="-122"/>
                <a:ea typeface="华文新魏" panose="02010800040101010101" pitchFamily="2" charset="-122"/>
              </a:rPr>
              <a:t>矢量场论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a:extLst>
              <a:ext uri="{FF2B5EF4-FFF2-40B4-BE49-F238E27FC236}">
                <a16:creationId xmlns:a16="http://schemas.microsoft.com/office/drawing/2014/main" id="{C13ADE62-47FF-4E8D-A9AD-921ACF2149EF}"/>
              </a:ext>
            </a:extLst>
          </p:cNvPr>
          <p:cNvSpPr>
            <a:spLocks noGrp="1"/>
          </p:cNvSpPr>
          <p:nvPr>
            <p:ph type="dt" sz="half" idx="10"/>
          </p:nvPr>
        </p:nvSpPr>
        <p:spPr/>
        <p:txBody>
          <a:bodyPr/>
          <a:lstStyle/>
          <a:p>
            <a:fld id="{B44A60BB-2986-45B9-AC42-1947DA29D754}" type="datetime1">
              <a:rPr lang="zh-CN" altLang="en-US"/>
              <a:pPr/>
              <a:t>2017/9/8</a:t>
            </a:fld>
            <a:endParaRPr lang="en-US" altLang="zh-CN"/>
          </a:p>
        </p:txBody>
      </p:sp>
      <p:sp>
        <p:nvSpPr>
          <p:cNvPr id="39" name="灯片编号占位符 5">
            <a:extLst>
              <a:ext uri="{FF2B5EF4-FFF2-40B4-BE49-F238E27FC236}">
                <a16:creationId xmlns:a16="http://schemas.microsoft.com/office/drawing/2014/main" id="{47012ADE-8ADB-4B8D-B4C4-0D0D3976487D}"/>
              </a:ext>
            </a:extLst>
          </p:cNvPr>
          <p:cNvSpPr>
            <a:spLocks noGrp="1"/>
          </p:cNvSpPr>
          <p:nvPr>
            <p:ph type="sldNum" sz="quarter" idx="12"/>
          </p:nvPr>
        </p:nvSpPr>
        <p:spPr/>
        <p:txBody>
          <a:bodyPr/>
          <a:lstStyle/>
          <a:p>
            <a:fld id="{8C3B78E0-0B47-414B-B915-A89DFC75D894}" type="slidenum">
              <a:rPr lang="en-US" altLang="zh-CN"/>
              <a:pPr/>
              <a:t>10</a:t>
            </a:fld>
            <a:endParaRPr lang="en-US" altLang="zh-CN"/>
          </a:p>
        </p:txBody>
      </p:sp>
      <p:sp>
        <p:nvSpPr>
          <p:cNvPr id="318466" name="Rectangle 2">
            <a:extLst>
              <a:ext uri="{FF2B5EF4-FFF2-40B4-BE49-F238E27FC236}">
                <a16:creationId xmlns:a16="http://schemas.microsoft.com/office/drawing/2014/main" id="{7403F046-0C87-4E5A-8F5F-2038E18B9450}"/>
              </a:ext>
            </a:extLst>
          </p:cNvPr>
          <p:cNvSpPr>
            <a:spLocks noGrp="1" noChangeArrowheads="1"/>
          </p:cNvSpPr>
          <p:nvPr>
            <p:ph type="title"/>
          </p:nvPr>
        </p:nvSpPr>
        <p:spPr>
          <a:xfrm>
            <a:off x="527050" y="215900"/>
            <a:ext cx="6961188" cy="774700"/>
          </a:xfrm>
        </p:spPr>
        <p:txBody>
          <a:bodyPr/>
          <a:lstStyle/>
          <a:p>
            <a:pPr algn="l"/>
            <a:r>
              <a:rPr lang="zh-CN" altLang="en-US" sz="2400" b="1">
                <a:solidFill>
                  <a:srgbClr val="660033"/>
                </a:solidFill>
                <a:effectLst>
                  <a:outerShdw blurRad="38100" dist="38100" dir="2700000" algn="tl">
                    <a:srgbClr val="C0C0C0"/>
                  </a:outerShdw>
                </a:effectLst>
              </a:rPr>
              <a:t>三、</a:t>
            </a:r>
            <a:r>
              <a:rPr lang="zh-CN" altLang="en-US" sz="2400" b="1">
                <a:solidFill>
                  <a:srgbClr val="660033"/>
                </a:solidFill>
                <a:effectLst>
                  <a:outerShdw blurRad="38100" dist="38100" dir="2700000" algn="tl">
                    <a:srgbClr val="C0C0C0"/>
                  </a:outerShdw>
                </a:effectLst>
                <a:latin typeface="黑体" panose="02010609060101010101" pitchFamily="49" charset="-122"/>
              </a:rPr>
              <a:t>几个常用矢量</a:t>
            </a:r>
          </a:p>
        </p:txBody>
      </p:sp>
      <p:sp>
        <p:nvSpPr>
          <p:cNvPr id="318467" name="Rectangle 3">
            <a:extLst>
              <a:ext uri="{FF2B5EF4-FFF2-40B4-BE49-F238E27FC236}">
                <a16:creationId xmlns:a16="http://schemas.microsoft.com/office/drawing/2014/main" id="{30030A2A-BD57-43E8-85F8-C6E550B5A043}"/>
              </a:ext>
            </a:extLst>
          </p:cNvPr>
          <p:cNvSpPr>
            <a:spLocks noGrp="1" noChangeArrowheads="1"/>
          </p:cNvSpPr>
          <p:nvPr>
            <p:ph type="body" idx="1"/>
          </p:nvPr>
        </p:nvSpPr>
        <p:spPr>
          <a:xfrm>
            <a:off x="0" y="912813"/>
            <a:ext cx="7772400" cy="1238250"/>
          </a:xfrm>
        </p:spPr>
        <p:txBody>
          <a:bodyPr/>
          <a:lstStyle/>
          <a:p>
            <a:r>
              <a:rPr lang="zh-CN" altLang="en-US" b="1">
                <a:solidFill>
                  <a:schemeClr val="accent2"/>
                </a:solidFill>
              </a:rPr>
              <a:t>法向单位矢量</a:t>
            </a:r>
            <a:r>
              <a:rPr lang="zh-CN" altLang="en-US" b="1"/>
              <a:t>：    </a:t>
            </a:r>
            <a:r>
              <a:rPr lang="en-US" altLang="zh-CN" b="1"/>
              <a:t>(normal)</a:t>
            </a:r>
          </a:p>
          <a:p>
            <a:r>
              <a:rPr lang="zh-CN" altLang="en-US" b="1">
                <a:solidFill>
                  <a:schemeClr val="accent2"/>
                </a:solidFill>
              </a:rPr>
              <a:t>切向单位矢量</a:t>
            </a:r>
            <a:r>
              <a:rPr lang="zh-CN" altLang="en-US" b="1"/>
              <a:t>：    </a:t>
            </a:r>
            <a:r>
              <a:rPr lang="en-US" altLang="zh-CN" b="1"/>
              <a:t>(tangential)</a:t>
            </a:r>
          </a:p>
        </p:txBody>
      </p:sp>
      <p:graphicFrame>
        <p:nvGraphicFramePr>
          <p:cNvPr id="318469" name="Object 5">
            <a:extLst>
              <a:ext uri="{FF2B5EF4-FFF2-40B4-BE49-F238E27FC236}">
                <a16:creationId xmlns:a16="http://schemas.microsoft.com/office/drawing/2014/main" id="{BEB2DCD9-5829-45DC-B628-206C07B499E2}"/>
              </a:ext>
            </a:extLst>
          </p:cNvPr>
          <p:cNvGraphicFramePr>
            <a:graphicFrameLocks noChangeAspect="1"/>
          </p:cNvGraphicFramePr>
          <p:nvPr/>
        </p:nvGraphicFramePr>
        <p:xfrm>
          <a:off x="2474913" y="855663"/>
          <a:ext cx="374650" cy="581025"/>
        </p:xfrm>
        <a:graphic>
          <a:graphicData uri="http://schemas.openxmlformats.org/presentationml/2006/ole">
            <mc:AlternateContent xmlns:mc="http://schemas.openxmlformats.org/markup-compatibility/2006">
              <mc:Choice xmlns:v="urn:schemas-microsoft-com:vml" Requires="v">
                <p:oleObj spid="_x0000_s318524" name="Equation" r:id="rId3" imgW="114120" imgH="177480" progId="Equation.3">
                  <p:embed/>
                </p:oleObj>
              </mc:Choice>
              <mc:Fallback>
                <p:oleObj name="Equation" r:id="rId3" imgW="11412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913" y="855663"/>
                        <a:ext cx="3746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470" name="Object 6">
            <a:extLst>
              <a:ext uri="{FF2B5EF4-FFF2-40B4-BE49-F238E27FC236}">
                <a16:creationId xmlns:a16="http://schemas.microsoft.com/office/drawing/2014/main" id="{A7DD479C-FB3C-4B7F-85AE-8EF5672CFA3B}"/>
              </a:ext>
            </a:extLst>
          </p:cNvPr>
          <p:cNvGraphicFramePr>
            <a:graphicFrameLocks noChangeAspect="1"/>
          </p:cNvGraphicFramePr>
          <p:nvPr/>
        </p:nvGraphicFramePr>
        <p:xfrm>
          <a:off x="2462213" y="1252538"/>
          <a:ext cx="333375" cy="622300"/>
        </p:xfrm>
        <a:graphic>
          <a:graphicData uri="http://schemas.openxmlformats.org/presentationml/2006/ole">
            <mc:AlternateContent xmlns:mc="http://schemas.openxmlformats.org/markup-compatibility/2006">
              <mc:Choice xmlns:v="urn:schemas-microsoft-com:vml" Requires="v">
                <p:oleObj spid="_x0000_s318525" name="Equation" r:id="rId5" imgW="101520" imgH="190440" progId="Equation.3">
                  <p:embed/>
                </p:oleObj>
              </mc:Choice>
              <mc:Fallback>
                <p:oleObj name="Equation" r:id="rId5" imgW="101520" imgH="1904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213" y="1252538"/>
                        <a:ext cx="3333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8519" name="Group 55">
            <a:extLst>
              <a:ext uri="{FF2B5EF4-FFF2-40B4-BE49-F238E27FC236}">
                <a16:creationId xmlns:a16="http://schemas.microsoft.com/office/drawing/2014/main" id="{D1C903C3-5369-4AE1-ADFD-3885BA3D0660}"/>
              </a:ext>
            </a:extLst>
          </p:cNvPr>
          <p:cNvGrpSpPr>
            <a:grpSpLocks/>
          </p:cNvGrpSpPr>
          <p:nvPr/>
        </p:nvGrpSpPr>
        <p:grpSpPr bwMode="auto">
          <a:xfrm>
            <a:off x="5118100" y="2097088"/>
            <a:ext cx="3602038" cy="2778125"/>
            <a:chOff x="3224" y="1321"/>
            <a:chExt cx="2269" cy="1750"/>
          </a:xfrm>
        </p:grpSpPr>
        <p:grpSp>
          <p:nvGrpSpPr>
            <p:cNvPr id="318496" name="Group 32">
              <a:extLst>
                <a:ext uri="{FF2B5EF4-FFF2-40B4-BE49-F238E27FC236}">
                  <a16:creationId xmlns:a16="http://schemas.microsoft.com/office/drawing/2014/main" id="{0B286783-B103-44E7-8C4C-87083D105A65}"/>
                </a:ext>
              </a:extLst>
            </p:cNvPr>
            <p:cNvGrpSpPr>
              <a:grpSpLocks/>
            </p:cNvGrpSpPr>
            <p:nvPr/>
          </p:nvGrpSpPr>
          <p:grpSpPr bwMode="auto">
            <a:xfrm>
              <a:off x="3224" y="1784"/>
              <a:ext cx="2269" cy="1287"/>
              <a:chOff x="3886" y="395"/>
              <a:chExt cx="1755" cy="1381"/>
            </a:xfrm>
          </p:grpSpPr>
          <p:sp>
            <p:nvSpPr>
              <p:cNvPr id="318497" name="Freeform 33">
                <a:extLst>
                  <a:ext uri="{FF2B5EF4-FFF2-40B4-BE49-F238E27FC236}">
                    <a16:creationId xmlns:a16="http://schemas.microsoft.com/office/drawing/2014/main" id="{FB182422-64FD-4A43-AFF9-ABD4B677277F}"/>
                  </a:ext>
                </a:extLst>
              </p:cNvPr>
              <p:cNvSpPr>
                <a:spLocks/>
              </p:cNvSpPr>
              <p:nvPr/>
            </p:nvSpPr>
            <p:spPr bwMode="auto">
              <a:xfrm>
                <a:off x="3886" y="1067"/>
                <a:ext cx="1208" cy="611"/>
              </a:xfrm>
              <a:custGeom>
                <a:avLst/>
                <a:gdLst>
                  <a:gd name="T0" fmla="*/ 0 w 1480"/>
                  <a:gd name="T1" fmla="*/ 43 h 723"/>
                  <a:gd name="T2" fmla="*/ 340 w 1480"/>
                  <a:gd name="T3" fmla="*/ 3 h 723"/>
                  <a:gd name="T4" fmla="*/ 700 w 1480"/>
                  <a:gd name="T5" fmla="*/ 63 h 723"/>
                  <a:gd name="T6" fmla="*/ 1100 w 1480"/>
                  <a:gd name="T7" fmla="*/ 303 h 723"/>
                  <a:gd name="T8" fmla="*/ 1480 w 1480"/>
                  <a:gd name="T9" fmla="*/ 723 h 723"/>
                </a:gdLst>
                <a:ahLst/>
                <a:cxnLst>
                  <a:cxn ang="0">
                    <a:pos x="T0" y="T1"/>
                  </a:cxn>
                  <a:cxn ang="0">
                    <a:pos x="T2" y="T3"/>
                  </a:cxn>
                  <a:cxn ang="0">
                    <a:pos x="T4" y="T5"/>
                  </a:cxn>
                  <a:cxn ang="0">
                    <a:pos x="T6" y="T7"/>
                  </a:cxn>
                  <a:cxn ang="0">
                    <a:pos x="T8" y="T9"/>
                  </a:cxn>
                </a:cxnLst>
                <a:rect l="0" t="0" r="r" b="b"/>
                <a:pathLst>
                  <a:path w="1480" h="723">
                    <a:moveTo>
                      <a:pt x="0" y="43"/>
                    </a:moveTo>
                    <a:cubicBezTo>
                      <a:pt x="111" y="21"/>
                      <a:pt x="223" y="0"/>
                      <a:pt x="340" y="3"/>
                    </a:cubicBezTo>
                    <a:cubicBezTo>
                      <a:pt x="457" y="6"/>
                      <a:pt x="573" y="13"/>
                      <a:pt x="700" y="63"/>
                    </a:cubicBezTo>
                    <a:cubicBezTo>
                      <a:pt x="827" y="113"/>
                      <a:pt x="970" y="193"/>
                      <a:pt x="1100" y="303"/>
                    </a:cubicBezTo>
                    <a:cubicBezTo>
                      <a:pt x="1230" y="413"/>
                      <a:pt x="1417" y="653"/>
                      <a:pt x="1480" y="723"/>
                    </a:cubicBezTo>
                  </a:path>
                </a:pathLst>
              </a:custGeom>
              <a:noFill/>
              <a:ln w="28575" cap="flat" cmpd="sng">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498" name="Freeform 34">
                <a:extLst>
                  <a:ext uri="{FF2B5EF4-FFF2-40B4-BE49-F238E27FC236}">
                    <a16:creationId xmlns:a16="http://schemas.microsoft.com/office/drawing/2014/main" id="{5EE08769-DF37-4CB0-9DD9-56D70B5FF440}"/>
                  </a:ext>
                </a:extLst>
              </p:cNvPr>
              <p:cNvSpPr>
                <a:spLocks/>
              </p:cNvSpPr>
              <p:nvPr/>
            </p:nvSpPr>
            <p:spPr bwMode="auto">
              <a:xfrm>
                <a:off x="3895" y="395"/>
                <a:ext cx="637" cy="711"/>
              </a:xfrm>
              <a:custGeom>
                <a:avLst/>
                <a:gdLst>
                  <a:gd name="T0" fmla="*/ 0 w 780"/>
                  <a:gd name="T1" fmla="*/ 840 h 840"/>
                  <a:gd name="T2" fmla="*/ 100 w 780"/>
                  <a:gd name="T3" fmla="*/ 560 h 840"/>
                  <a:gd name="T4" fmla="*/ 280 w 780"/>
                  <a:gd name="T5" fmla="*/ 320 h 840"/>
                  <a:gd name="T6" fmla="*/ 640 w 780"/>
                  <a:gd name="T7" fmla="*/ 60 h 840"/>
                  <a:gd name="T8" fmla="*/ 780 w 780"/>
                  <a:gd name="T9" fmla="*/ 0 h 840"/>
                </a:gdLst>
                <a:ahLst/>
                <a:cxnLst>
                  <a:cxn ang="0">
                    <a:pos x="T0" y="T1"/>
                  </a:cxn>
                  <a:cxn ang="0">
                    <a:pos x="T2" y="T3"/>
                  </a:cxn>
                  <a:cxn ang="0">
                    <a:pos x="T4" y="T5"/>
                  </a:cxn>
                  <a:cxn ang="0">
                    <a:pos x="T6" y="T7"/>
                  </a:cxn>
                  <a:cxn ang="0">
                    <a:pos x="T8" y="T9"/>
                  </a:cxn>
                </a:cxnLst>
                <a:rect l="0" t="0" r="r" b="b"/>
                <a:pathLst>
                  <a:path w="780" h="840">
                    <a:moveTo>
                      <a:pt x="0" y="840"/>
                    </a:moveTo>
                    <a:cubicBezTo>
                      <a:pt x="26" y="743"/>
                      <a:pt x="53" y="647"/>
                      <a:pt x="100" y="560"/>
                    </a:cubicBezTo>
                    <a:cubicBezTo>
                      <a:pt x="147" y="473"/>
                      <a:pt x="190" y="403"/>
                      <a:pt x="280" y="320"/>
                    </a:cubicBezTo>
                    <a:cubicBezTo>
                      <a:pt x="370" y="237"/>
                      <a:pt x="557" y="113"/>
                      <a:pt x="640" y="60"/>
                    </a:cubicBezTo>
                    <a:cubicBezTo>
                      <a:pt x="723" y="7"/>
                      <a:pt x="751" y="3"/>
                      <a:pt x="780" y="0"/>
                    </a:cubicBezTo>
                  </a:path>
                </a:pathLst>
              </a:custGeom>
              <a:noFill/>
              <a:ln w="28575" cap="flat" cmpd="sng">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499" name="Freeform 35">
                <a:extLst>
                  <a:ext uri="{FF2B5EF4-FFF2-40B4-BE49-F238E27FC236}">
                    <a16:creationId xmlns:a16="http://schemas.microsoft.com/office/drawing/2014/main" id="{FE8F6166-1119-408F-AF8C-339F678DBF37}"/>
                  </a:ext>
                </a:extLst>
              </p:cNvPr>
              <p:cNvSpPr>
                <a:spLocks/>
              </p:cNvSpPr>
              <p:nvPr/>
            </p:nvSpPr>
            <p:spPr bwMode="auto">
              <a:xfrm>
                <a:off x="4511" y="395"/>
                <a:ext cx="1130" cy="1381"/>
              </a:xfrm>
              <a:custGeom>
                <a:avLst/>
                <a:gdLst>
                  <a:gd name="T0" fmla="*/ 0 w 1383"/>
                  <a:gd name="T1" fmla="*/ 0 h 1633"/>
                  <a:gd name="T2" fmla="*/ 440 w 1383"/>
                  <a:gd name="T3" fmla="*/ 60 h 1633"/>
                  <a:gd name="T4" fmla="*/ 740 w 1383"/>
                  <a:gd name="T5" fmla="*/ 160 h 1633"/>
                  <a:gd name="T6" fmla="*/ 1040 w 1383"/>
                  <a:gd name="T7" fmla="*/ 420 h 1633"/>
                  <a:gd name="T8" fmla="*/ 1340 w 1383"/>
                  <a:gd name="T9" fmla="*/ 700 h 1633"/>
                  <a:gd name="T10" fmla="*/ 1300 w 1383"/>
                  <a:gd name="T11" fmla="*/ 860 h 1633"/>
                  <a:gd name="T12" fmla="*/ 1120 w 1383"/>
                  <a:gd name="T13" fmla="*/ 1140 h 1633"/>
                  <a:gd name="T14" fmla="*/ 920 w 1383"/>
                  <a:gd name="T15" fmla="*/ 1420 h 1633"/>
                  <a:gd name="T16" fmla="*/ 800 w 1383"/>
                  <a:gd name="T17" fmla="*/ 1620 h 1633"/>
                  <a:gd name="T18" fmla="*/ 720 w 1383"/>
                  <a:gd name="T19" fmla="*/ 1500 h 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3" h="1633">
                    <a:moveTo>
                      <a:pt x="0" y="0"/>
                    </a:moveTo>
                    <a:cubicBezTo>
                      <a:pt x="158" y="16"/>
                      <a:pt x="317" y="33"/>
                      <a:pt x="440" y="60"/>
                    </a:cubicBezTo>
                    <a:cubicBezTo>
                      <a:pt x="563" y="87"/>
                      <a:pt x="640" y="100"/>
                      <a:pt x="740" y="160"/>
                    </a:cubicBezTo>
                    <a:cubicBezTo>
                      <a:pt x="840" y="220"/>
                      <a:pt x="940" y="330"/>
                      <a:pt x="1040" y="420"/>
                    </a:cubicBezTo>
                    <a:cubicBezTo>
                      <a:pt x="1140" y="510"/>
                      <a:pt x="1297" y="627"/>
                      <a:pt x="1340" y="700"/>
                    </a:cubicBezTo>
                    <a:cubicBezTo>
                      <a:pt x="1383" y="773"/>
                      <a:pt x="1337" y="787"/>
                      <a:pt x="1300" y="860"/>
                    </a:cubicBezTo>
                    <a:cubicBezTo>
                      <a:pt x="1263" y="933"/>
                      <a:pt x="1183" y="1047"/>
                      <a:pt x="1120" y="1140"/>
                    </a:cubicBezTo>
                    <a:cubicBezTo>
                      <a:pt x="1057" y="1233"/>
                      <a:pt x="973" y="1340"/>
                      <a:pt x="920" y="1420"/>
                    </a:cubicBezTo>
                    <a:cubicBezTo>
                      <a:pt x="867" y="1500"/>
                      <a:pt x="833" y="1607"/>
                      <a:pt x="800" y="1620"/>
                    </a:cubicBezTo>
                    <a:cubicBezTo>
                      <a:pt x="767" y="1633"/>
                      <a:pt x="743" y="1566"/>
                      <a:pt x="720" y="1500"/>
                    </a:cubicBezTo>
                  </a:path>
                </a:pathLst>
              </a:custGeom>
              <a:noFill/>
              <a:ln w="28575" cap="flat" cmpd="sng">
                <a:solidFill>
                  <a:srgbClr val="0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8500" name="Line 36">
              <a:extLst>
                <a:ext uri="{FF2B5EF4-FFF2-40B4-BE49-F238E27FC236}">
                  <a16:creationId xmlns:a16="http://schemas.microsoft.com/office/drawing/2014/main" id="{989227DE-A179-41CA-B5E3-6665AAFB2303}"/>
                </a:ext>
              </a:extLst>
            </p:cNvPr>
            <p:cNvSpPr>
              <a:spLocks noChangeShapeType="1"/>
            </p:cNvSpPr>
            <p:nvPr/>
          </p:nvSpPr>
          <p:spPr bwMode="auto">
            <a:xfrm flipV="1">
              <a:off x="3924" y="1500"/>
              <a:ext cx="43" cy="574"/>
            </a:xfrm>
            <a:prstGeom prst="line">
              <a:avLst/>
            </a:prstGeom>
            <a:noFill/>
            <a:ln w="38100">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501" name="Line 37">
              <a:extLst>
                <a:ext uri="{FF2B5EF4-FFF2-40B4-BE49-F238E27FC236}">
                  <a16:creationId xmlns:a16="http://schemas.microsoft.com/office/drawing/2014/main" id="{51A03AB6-8FA6-449A-974D-740EB4FE22F5}"/>
                </a:ext>
              </a:extLst>
            </p:cNvPr>
            <p:cNvSpPr>
              <a:spLocks noChangeShapeType="1"/>
            </p:cNvSpPr>
            <p:nvPr/>
          </p:nvSpPr>
          <p:spPr bwMode="auto">
            <a:xfrm flipV="1">
              <a:off x="4672" y="1672"/>
              <a:ext cx="197" cy="566"/>
            </a:xfrm>
            <a:prstGeom prst="line">
              <a:avLst/>
            </a:prstGeom>
            <a:noFill/>
            <a:ln w="38100">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502" name="Line 38">
              <a:extLst>
                <a:ext uri="{FF2B5EF4-FFF2-40B4-BE49-F238E27FC236}">
                  <a16:creationId xmlns:a16="http://schemas.microsoft.com/office/drawing/2014/main" id="{5E9FCC4E-EA25-4F6C-9C84-4680548202FC}"/>
                </a:ext>
              </a:extLst>
            </p:cNvPr>
            <p:cNvSpPr>
              <a:spLocks noChangeShapeType="1"/>
            </p:cNvSpPr>
            <p:nvPr/>
          </p:nvSpPr>
          <p:spPr bwMode="auto">
            <a:xfrm>
              <a:off x="3943" y="2059"/>
              <a:ext cx="497" cy="0"/>
            </a:xfrm>
            <a:prstGeom prst="line">
              <a:avLst/>
            </a:prstGeom>
            <a:noFill/>
            <a:ln w="38100">
              <a:solidFill>
                <a:srgbClr val="3399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503" name="Line 39">
              <a:extLst>
                <a:ext uri="{FF2B5EF4-FFF2-40B4-BE49-F238E27FC236}">
                  <a16:creationId xmlns:a16="http://schemas.microsoft.com/office/drawing/2014/main" id="{111E1705-C10C-427F-B7B5-95668B47FB4B}"/>
                </a:ext>
              </a:extLst>
            </p:cNvPr>
            <p:cNvSpPr>
              <a:spLocks noChangeShapeType="1"/>
            </p:cNvSpPr>
            <p:nvPr/>
          </p:nvSpPr>
          <p:spPr bwMode="auto">
            <a:xfrm>
              <a:off x="4682" y="2241"/>
              <a:ext cx="532" cy="146"/>
            </a:xfrm>
            <a:prstGeom prst="line">
              <a:avLst/>
            </a:prstGeom>
            <a:noFill/>
            <a:ln w="38100">
              <a:solidFill>
                <a:srgbClr val="3399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504" name="Line 40">
              <a:extLst>
                <a:ext uri="{FF2B5EF4-FFF2-40B4-BE49-F238E27FC236}">
                  <a16:creationId xmlns:a16="http://schemas.microsoft.com/office/drawing/2014/main" id="{5A542EFB-6A98-4B65-80A8-FE575214E34D}"/>
                </a:ext>
              </a:extLst>
            </p:cNvPr>
            <p:cNvSpPr>
              <a:spLocks noChangeShapeType="1"/>
            </p:cNvSpPr>
            <p:nvPr/>
          </p:nvSpPr>
          <p:spPr bwMode="auto">
            <a:xfrm flipV="1">
              <a:off x="3928" y="1718"/>
              <a:ext cx="360" cy="343"/>
            </a:xfrm>
            <a:prstGeom prst="line">
              <a:avLst/>
            </a:prstGeom>
            <a:noFill/>
            <a:ln w="38100">
              <a:solidFill>
                <a:srgbClr val="3399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505" name="Line 41">
              <a:extLst>
                <a:ext uri="{FF2B5EF4-FFF2-40B4-BE49-F238E27FC236}">
                  <a16:creationId xmlns:a16="http://schemas.microsoft.com/office/drawing/2014/main" id="{5290820E-7B34-4EEC-AC3C-0EF3551154EC}"/>
                </a:ext>
              </a:extLst>
            </p:cNvPr>
            <p:cNvSpPr>
              <a:spLocks noChangeShapeType="1"/>
            </p:cNvSpPr>
            <p:nvPr/>
          </p:nvSpPr>
          <p:spPr bwMode="auto">
            <a:xfrm>
              <a:off x="4658" y="2242"/>
              <a:ext cx="9" cy="480"/>
            </a:xfrm>
            <a:prstGeom prst="line">
              <a:avLst/>
            </a:prstGeom>
            <a:noFill/>
            <a:ln w="38100">
              <a:solidFill>
                <a:srgbClr val="3399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18508" name="Object 44">
              <a:extLst>
                <a:ext uri="{FF2B5EF4-FFF2-40B4-BE49-F238E27FC236}">
                  <a16:creationId xmlns:a16="http://schemas.microsoft.com/office/drawing/2014/main" id="{7B47AB5E-4499-4874-93D6-773372CBFA1F}"/>
                </a:ext>
              </a:extLst>
            </p:cNvPr>
            <p:cNvGraphicFramePr>
              <a:graphicFrameLocks noChangeAspect="1"/>
            </p:cNvGraphicFramePr>
            <p:nvPr/>
          </p:nvGraphicFramePr>
          <p:xfrm>
            <a:off x="3650" y="1321"/>
            <a:ext cx="236" cy="366"/>
          </p:xfrm>
          <a:graphic>
            <a:graphicData uri="http://schemas.openxmlformats.org/presentationml/2006/ole">
              <mc:AlternateContent xmlns:mc="http://schemas.openxmlformats.org/markup-compatibility/2006">
                <mc:Choice xmlns:v="urn:schemas-microsoft-com:vml" Requires="v">
                  <p:oleObj spid="_x0000_s318526" name="Equation" r:id="rId7" imgW="114120" imgH="177480" progId="Equation.3">
                    <p:embed/>
                  </p:oleObj>
                </mc:Choice>
                <mc:Fallback>
                  <p:oleObj name="Equation" r:id="rId7" imgW="114120" imgH="17748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0" y="1321"/>
                          <a:ext cx="23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09" name="Object 45">
              <a:extLst>
                <a:ext uri="{FF2B5EF4-FFF2-40B4-BE49-F238E27FC236}">
                  <a16:creationId xmlns:a16="http://schemas.microsoft.com/office/drawing/2014/main" id="{5B6128C8-9757-40F6-9C08-394FF675E538}"/>
                </a:ext>
              </a:extLst>
            </p:cNvPr>
            <p:cNvGraphicFramePr>
              <a:graphicFrameLocks noChangeAspect="1"/>
            </p:cNvGraphicFramePr>
            <p:nvPr/>
          </p:nvGraphicFramePr>
          <p:xfrm>
            <a:off x="4550" y="1397"/>
            <a:ext cx="236" cy="366"/>
          </p:xfrm>
          <a:graphic>
            <a:graphicData uri="http://schemas.openxmlformats.org/presentationml/2006/ole">
              <mc:AlternateContent xmlns:mc="http://schemas.openxmlformats.org/markup-compatibility/2006">
                <mc:Choice xmlns:v="urn:schemas-microsoft-com:vml" Requires="v">
                  <p:oleObj spid="_x0000_s318527" name="Equation" r:id="rId8" imgW="114120" imgH="177480" progId="Equation.3">
                    <p:embed/>
                  </p:oleObj>
                </mc:Choice>
                <mc:Fallback>
                  <p:oleObj name="Equation" r:id="rId8" imgW="114120" imgH="177480" progId="Equation.3">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 y="1397"/>
                          <a:ext cx="23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2" name="Object 48">
              <a:extLst>
                <a:ext uri="{FF2B5EF4-FFF2-40B4-BE49-F238E27FC236}">
                  <a16:creationId xmlns:a16="http://schemas.microsoft.com/office/drawing/2014/main" id="{929BB6E4-A8ED-4EB8-87D1-56D766B822BB}"/>
                </a:ext>
              </a:extLst>
            </p:cNvPr>
            <p:cNvGraphicFramePr>
              <a:graphicFrameLocks noChangeAspect="1"/>
            </p:cNvGraphicFramePr>
            <p:nvPr/>
          </p:nvGraphicFramePr>
          <p:xfrm>
            <a:off x="4147" y="1367"/>
            <a:ext cx="210" cy="392"/>
          </p:xfrm>
          <a:graphic>
            <a:graphicData uri="http://schemas.openxmlformats.org/presentationml/2006/ole">
              <mc:AlternateContent xmlns:mc="http://schemas.openxmlformats.org/markup-compatibility/2006">
                <mc:Choice xmlns:v="urn:schemas-microsoft-com:vml" Requires="v">
                  <p:oleObj spid="_x0000_s318528" name="Equation" r:id="rId9" imgW="101520" imgH="190440" progId="Equation.3">
                    <p:embed/>
                  </p:oleObj>
                </mc:Choice>
                <mc:Fallback>
                  <p:oleObj name="Equation" r:id="rId9" imgW="101520" imgH="190440"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7" y="1367"/>
                          <a:ext cx="21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3" name="Object 49">
              <a:extLst>
                <a:ext uri="{FF2B5EF4-FFF2-40B4-BE49-F238E27FC236}">
                  <a16:creationId xmlns:a16="http://schemas.microsoft.com/office/drawing/2014/main" id="{3A71258B-015B-4EC2-9703-FB2FDB069F55}"/>
                </a:ext>
              </a:extLst>
            </p:cNvPr>
            <p:cNvGraphicFramePr>
              <a:graphicFrameLocks noChangeAspect="1"/>
            </p:cNvGraphicFramePr>
            <p:nvPr/>
          </p:nvGraphicFramePr>
          <p:xfrm>
            <a:off x="4207" y="2089"/>
            <a:ext cx="210" cy="392"/>
          </p:xfrm>
          <a:graphic>
            <a:graphicData uri="http://schemas.openxmlformats.org/presentationml/2006/ole">
              <mc:AlternateContent xmlns:mc="http://schemas.openxmlformats.org/markup-compatibility/2006">
                <mc:Choice xmlns:v="urn:schemas-microsoft-com:vml" Requires="v">
                  <p:oleObj spid="_x0000_s318529" name="Equation" r:id="rId10" imgW="101520" imgH="190440" progId="Equation.3">
                    <p:embed/>
                  </p:oleObj>
                </mc:Choice>
                <mc:Fallback>
                  <p:oleObj name="Equation" r:id="rId10" imgW="101520" imgH="190440" progId="Equation.3">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7" y="2089"/>
                          <a:ext cx="21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4" name="Object 50">
              <a:extLst>
                <a:ext uri="{FF2B5EF4-FFF2-40B4-BE49-F238E27FC236}">
                  <a16:creationId xmlns:a16="http://schemas.microsoft.com/office/drawing/2014/main" id="{0A46F7C6-A2B7-4284-B078-910578301D84}"/>
                </a:ext>
              </a:extLst>
            </p:cNvPr>
            <p:cNvGraphicFramePr>
              <a:graphicFrameLocks noChangeAspect="1"/>
            </p:cNvGraphicFramePr>
            <p:nvPr/>
          </p:nvGraphicFramePr>
          <p:xfrm>
            <a:off x="4696" y="2560"/>
            <a:ext cx="210" cy="392"/>
          </p:xfrm>
          <a:graphic>
            <a:graphicData uri="http://schemas.openxmlformats.org/presentationml/2006/ole">
              <mc:AlternateContent xmlns:mc="http://schemas.openxmlformats.org/markup-compatibility/2006">
                <mc:Choice xmlns:v="urn:schemas-microsoft-com:vml" Requires="v">
                  <p:oleObj spid="_x0000_s318530" name="Equation" r:id="rId11" imgW="101520" imgH="190440" progId="Equation.3">
                    <p:embed/>
                  </p:oleObj>
                </mc:Choice>
                <mc:Fallback>
                  <p:oleObj name="Equation" r:id="rId11" imgW="101520" imgH="190440"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6" y="2560"/>
                          <a:ext cx="21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5" name="Object 51">
              <a:extLst>
                <a:ext uri="{FF2B5EF4-FFF2-40B4-BE49-F238E27FC236}">
                  <a16:creationId xmlns:a16="http://schemas.microsoft.com/office/drawing/2014/main" id="{14AD0E9B-7DFF-4703-A17C-87E6980E3AD7}"/>
                </a:ext>
              </a:extLst>
            </p:cNvPr>
            <p:cNvGraphicFramePr>
              <a:graphicFrameLocks noChangeAspect="1"/>
            </p:cNvGraphicFramePr>
            <p:nvPr/>
          </p:nvGraphicFramePr>
          <p:xfrm>
            <a:off x="5039" y="2380"/>
            <a:ext cx="210" cy="392"/>
          </p:xfrm>
          <a:graphic>
            <a:graphicData uri="http://schemas.openxmlformats.org/presentationml/2006/ole">
              <mc:AlternateContent xmlns:mc="http://schemas.openxmlformats.org/markup-compatibility/2006">
                <mc:Choice xmlns:v="urn:schemas-microsoft-com:vml" Requires="v">
                  <p:oleObj spid="_x0000_s318531" name="Equation" r:id="rId12" imgW="101520" imgH="190440" progId="Equation.3">
                    <p:embed/>
                  </p:oleObj>
                </mc:Choice>
                <mc:Fallback>
                  <p:oleObj name="Equation" r:id="rId12" imgW="101520" imgH="190440" progId="Equation.3">
                    <p:embed/>
                    <p:pic>
                      <p:nvPicPr>
                        <p:cNvPr id="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9" y="2380"/>
                          <a:ext cx="21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8516" name="Text Box 52">
            <a:extLst>
              <a:ext uri="{FF2B5EF4-FFF2-40B4-BE49-F238E27FC236}">
                <a16:creationId xmlns:a16="http://schemas.microsoft.com/office/drawing/2014/main" id="{F88C4B4A-2DBA-4590-B785-2CB4A5372B25}"/>
              </a:ext>
            </a:extLst>
          </p:cNvPr>
          <p:cNvSpPr txBox="1">
            <a:spLocks noChangeArrowheads="1"/>
          </p:cNvSpPr>
          <p:nvPr/>
        </p:nvSpPr>
        <p:spPr bwMode="auto">
          <a:xfrm>
            <a:off x="244475" y="4846638"/>
            <a:ext cx="409575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Tx/>
              <a:buChar char="•"/>
            </a:pPr>
            <a:r>
              <a:rPr lang="en-US" altLang="zh-CN" sz="2400"/>
              <a:t> </a:t>
            </a:r>
            <a:r>
              <a:rPr lang="zh-CN" altLang="en-US" sz="2400"/>
              <a:t>一般令曲线的切向与曲线的正方向相同</a:t>
            </a:r>
          </a:p>
          <a:p>
            <a:pPr algn="l">
              <a:spcBef>
                <a:spcPct val="0"/>
              </a:spcBef>
              <a:buFontTx/>
              <a:buChar char="•"/>
            </a:pPr>
            <a:r>
              <a:rPr lang="zh-CN" altLang="en-US" sz="2400"/>
              <a:t> 曲线上任意点的法向、切向均唯一</a:t>
            </a:r>
          </a:p>
        </p:txBody>
      </p:sp>
      <p:sp>
        <p:nvSpPr>
          <p:cNvPr id="318518" name="Text Box 54">
            <a:extLst>
              <a:ext uri="{FF2B5EF4-FFF2-40B4-BE49-F238E27FC236}">
                <a16:creationId xmlns:a16="http://schemas.microsoft.com/office/drawing/2014/main" id="{388243E3-1A3A-4C8B-9ED6-4A052ABBB702}"/>
              </a:ext>
            </a:extLst>
          </p:cNvPr>
          <p:cNvSpPr txBox="1">
            <a:spLocks noChangeArrowheads="1"/>
          </p:cNvSpPr>
          <p:nvPr/>
        </p:nvSpPr>
        <p:spPr bwMode="auto">
          <a:xfrm>
            <a:off x="4870450" y="5270500"/>
            <a:ext cx="40957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Tx/>
              <a:buChar char="•"/>
            </a:pPr>
            <a:r>
              <a:rPr lang="en-US" altLang="zh-CN" sz="2400"/>
              <a:t> </a:t>
            </a:r>
            <a:r>
              <a:rPr lang="zh-CN" altLang="en-US" sz="2400"/>
              <a:t>曲面上任意点的法向唯一、切向有无数</a:t>
            </a:r>
          </a:p>
        </p:txBody>
      </p:sp>
      <p:grpSp>
        <p:nvGrpSpPr>
          <p:cNvPr id="318523" name="Group 59">
            <a:extLst>
              <a:ext uri="{FF2B5EF4-FFF2-40B4-BE49-F238E27FC236}">
                <a16:creationId xmlns:a16="http://schemas.microsoft.com/office/drawing/2014/main" id="{E2C7FD2F-9D88-483B-BACB-353CC5386073}"/>
              </a:ext>
            </a:extLst>
          </p:cNvPr>
          <p:cNvGrpSpPr>
            <a:grpSpLocks/>
          </p:cNvGrpSpPr>
          <p:nvPr/>
        </p:nvGrpSpPr>
        <p:grpSpPr bwMode="auto">
          <a:xfrm>
            <a:off x="481013" y="1928813"/>
            <a:ext cx="3640137" cy="2789237"/>
            <a:chOff x="-180" y="1278"/>
            <a:chExt cx="2293" cy="1757"/>
          </a:xfrm>
        </p:grpSpPr>
        <p:grpSp>
          <p:nvGrpSpPr>
            <p:cNvPr id="318517" name="Group 53">
              <a:extLst>
                <a:ext uri="{FF2B5EF4-FFF2-40B4-BE49-F238E27FC236}">
                  <a16:creationId xmlns:a16="http://schemas.microsoft.com/office/drawing/2014/main" id="{EBBD540C-B834-41B8-B04A-F37200413235}"/>
                </a:ext>
              </a:extLst>
            </p:cNvPr>
            <p:cNvGrpSpPr>
              <a:grpSpLocks/>
            </p:cNvGrpSpPr>
            <p:nvPr/>
          </p:nvGrpSpPr>
          <p:grpSpPr bwMode="auto">
            <a:xfrm>
              <a:off x="163" y="1278"/>
              <a:ext cx="1950" cy="1757"/>
              <a:chOff x="163" y="1278"/>
              <a:chExt cx="1950" cy="1757"/>
            </a:xfrm>
          </p:grpSpPr>
          <p:sp>
            <p:nvSpPr>
              <p:cNvPr id="318491" name="Line 27">
                <a:extLst>
                  <a:ext uri="{FF2B5EF4-FFF2-40B4-BE49-F238E27FC236}">
                    <a16:creationId xmlns:a16="http://schemas.microsoft.com/office/drawing/2014/main" id="{D1AAEF47-222A-46D1-865D-97BB6A7F2203}"/>
                  </a:ext>
                </a:extLst>
              </p:cNvPr>
              <p:cNvSpPr>
                <a:spLocks noChangeShapeType="1"/>
              </p:cNvSpPr>
              <p:nvPr/>
            </p:nvSpPr>
            <p:spPr bwMode="auto">
              <a:xfrm flipV="1">
                <a:off x="866" y="1399"/>
                <a:ext cx="1" cy="547"/>
              </a:xfrm>
              <a:prstGeom prst="line">
                <a:avLst/>
              </a:prstGeom>
              <a:noFill/>
              <a:ln w="38100">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492" name="Line 28">
                <a:extLst>
                  <a:ext uri="{FF2B5EF4-FFF2-40B4-BE49-F238E27FC236}">
                    <a16:creationId xmlns:a16="http://schemas.microsoft.com/office/drawing/2014/main" id="{163125B9-BE58-4B78-95A4-3EA1302AED32}"/>
                  </a:ext>
                </a:extLst>
              </p:cNvPr>
              <p:cNvSpPr>
                <a:spLocks noChangeShapeType="1"/>
              </p:cNvSpPr>
              <p:nvPr/>
            </p:nvSpPr>
            <p:spPr bwMode="auto">
              <a:xfrm flipV="1">
                <a:off x="1578" y="2040"/>
                <a:ext cx="522" cy="258"/>
              </a:xfrm>
              <a:prstGeom prst="line">
                <a:avLst/>
              </a:prstGeom>
              <a:noFill/>
              <a:ln w="38100">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493" name="Line 29">
                <a:extLst>
                  <a:ext uri="{FF2B5EF4-FFF2-40B4-BE49-F238E27FC236}">
                    <a16:creationId xmlns:a16="http://schemas.microsoft.com/office/drawing/2014/main" id="{E54A8B5E-386D-420A-A443-796C8DAE7992}"/>
                  </a:ext>
                </a:extLst>
              </p:cNvPr>
              <p:cNvSpPr>
                <a:spLocks noChangeShapeType="1"/>
              </p:cNvSpPr>
              <p:nvPr/>
            </p:nvSpPr>
            <p:spPr bwMode="auto">
              <a:xfrm>
                <a:off x="866" y="1946"/>
                <a:ext cx="497" cy="0"/>
              </a:xfrm>
              <a:prstGeom prst="line">
                <a:avLst/>
              </a:prstGeom>
              <a:noFill/>
              <a:ln w="38100">
                <a:solidFill>
                  <a:srgbClr val="3399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494" name="Line 30">
                <a:extLst>
                  <a:ext uri="{FF2B5EF4-FFF2-40B4-BE49-F238E27FC236}">
                    <a16:creationId xmlns:a16="http://schemas.microsoft.com/office/drawing/2014/main" id="{81F77567-33CB-4757-A153-248965B6F9D3}"/>
                  </a:ext>
                </a:extLst>
              </p:cNvPr>
              <p:cNvSpPr>
                <a:spLocks noChangeShapeType="1"/>
              </p:cNvSpPr>
              <p:nvPr/>
            </p:nvSpPr>
            <p:spPr bwMode="auto">
              <a:xfrm>
                <a:off x="1587" y="2281"/>
                <a:ext cx="247" cy="462"/>
              </a:xfrm>
              <a:prstGeom prst="line">
                <a:avLst/>
              </a:prstGeom>
              <a:noFill/>
              <a:ln w="38100">
                <a:solidFill>
                  <a:srgbClr val="3399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495" name="Freeform 31">
                <a:extLst>
                  <a:ext uri="{FF2B5EF4-FFF2-40B4-BE49-F238E27FC236}">
                    <a16:creationId xmlns:a16="http://schemas.microsoft.com/office/drawing/2014/main" id="{ED87A3E3-931F-45EB-BD81-B1ADCF31F0DC}"/>
                  </a:ext>
                </a:extLst>
              </p:cNvPr>
              <p:cNvSpPr>
                <a:spLocks/>
              </p:cNvSpPr>
              <p:nvPr/>
            </p:nvSpPr>
            <p:spPr bwMode="auto">
              <a:xfrm>
                <a:off x="163" y="1957"/>
                <a:ext cx="1518" cy="1078"/>
              </a:xfrm>
              <a:custGeom>
                <a:avLst/>
                <a:gdLst>
                  <a:gd name="T0" fmla="*/ 0 w 1518"/>
                  <a:gd name="T1" fmla="*/ 203 h 1078"/>
                  <a:gd name="T2" fmla="*/ 258 w 1518"/>
                  <a:gd name="T3" fmla="*/ 75 h 1078"/>
                  <a:gd name="T4" fmla="*/ 583 w 1518"/>
                  <a:gd name="T5" fmla="*/ 6 h 1078"/>
                  <a:gd name="T6" fmla="*/ 1012 w 1518"/>
                  <a:gd name="T7" fmla="*/ 40 h 1078"/>
                  <a:gd name="T8" fmla="*/ 1286 w 1518"/>
                  <a:gd name="T9" fmla="*/ 169 h 1078"/>
                  <a:gd name="T10" fmla="*/ 1440 w 1518"/>
                  <a:gd name="T11" fmla="*/ 383 h 1078"/>
                  <a:gd name="T12" fmla="*/ 1518 w 1518"/>
                  <a:gd name="T13" fmla="*/ 700 h 1078"/>
                  <a:gd name="T14" fmla="*/ 1440 w 1518"/>
                  <a:gd name="T15" fmla="*/ 1078 h 10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8" h="1078">
                    <a:moveTo>
                      <a:pt x="0" y="203"/>
                    </a:moveTo>
                    <a:cubicBezTo>
                      <a:pt x="80" y="155"/>
                      <a:pt x="161" y="108"/>
                      <a:pt x="258" y="75"/>
                    </a:cubicBezTo>
                    <a:cubicBezTo>
                      <a:pt x="355" y="42"/>
                      <a:pt x="457" y="12"/>
                      <a:pt x="583" y="6"/>
                    </a:cubicBezTo>
                    <a:cubicBezTo>
                      <a:pt x="709" y="0"/>
                      <a:pt x="895" y="13"/>
                      <a:pt x="1012" y="40"/>
                    </a:cubicBezTo>
                    <a:cubicBezTo>
                      <a:pt x="1129" y="67"/>
                      <a:pt x="1215" y="112"/>
                      <a:pt x="1286" y="169"/>
                    </a:cubicBezTo>
                    <a:cubicBezTo>
                      <a:pt x="1357" y="226"/>
                      <a:pt x="1401" y="295"/>
                      <a:pt x="1440" y="383"/>
                    </a:cubicBezTo>
                    <a:cubicBezTo>
                      <a:pt x="1479" y="471"/>
                      <a:pt x="1518" y="584"/>
                      <a:pt x="1518" y="700"/>
                    </a:cubicBezTo>
                    <a:cubicBezTo>
                      <a:pt x="1518" y="816"/>
                      <a:pt x="1479" y="947"/>
                      <a:pt x="1440" y="1078"/>
                    </a:cubicBezTo>
                  </a:path>
                </a:pathLst>
              </a:custGeom>
              <a:noFill/>
              <a:ln w="28575"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18506" name="Object 42">
                <a:extLst>
                  <a:ext uri="{FF2B5EF4-FFF2-40B4-BE49-F238E27FC236}">
                    <a16:creationId xmlns:a16="http://schemas.microsoft.com/office/drawing/2014/main" id="{6180A85A-E186-4C3E-ADFC-6A3261625BD9}"/>
                  </a:ext>
                </a:extLst>
              </p:cNvPr>
              <p:cNvGraphicFramePr>
                <a:graphicFrameLocks noChangeAspect="1"/>
              </p:cNvGraphicFramePr>
              <p:nvPr/>
            </p:nvGraphicFramePr>
            <p:xfrm>
              <a:off x="540" y="1278"/>
              <a:ext cx="236" cy="366"/>
            </p:xfrm>
            <a:graphic>
              <a:graphicData uri="http://schemas.openxmlformats.org/presentationml/2006/ole">
                <mc:AlternateContent xmlns:mc="http://schemas.openxmlformats.org/markup-compatibility/2006">
                  <mc:Choice xmlns:v="urn:schemas-microsoft-com:vml" Requires="v">
                    <p:oleObj spid="_x0000_s318532" name="Equation" r:id="rId13" imgW="114120" imgH="177480" progId="Equation.3">
                      <p:embed/>
                    </p:oleObj>
                  </mc:Choice>
                  <mc:Fallback>
                    <p:oleObj name="Equation" r:id="rId13" imgW="114120" imgH="17748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 y="1278"/>
                            <a:ext cx="23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07" name="Object 43">
                <a:extLst>
                  <a:ext uri="{FF2B5EF4-FFF2-40B4-BE49-F238E27FC236}">
                    <a16:creationId xmlns:a16="http://schemas.microsoft.com/office/drawing/2014/main" id="{2D8E0753-9EB9-4AAF-93D2-AE07D546D7F3}"/>
                  </a:ext>
                </a:extLst>
              </p:cNvPr>
              <p:cNvGraphicFramePr>
                <a:graphicFrameLocks noChangeAspect="1"/>
              </p:cNvGraphicFramePr>
              <p:nvPr/>
            </p:nvGraphicFramePr>
            <p:xfrm>
              <a:off x="1877" y="1698"/>
              <a:ext cx="236" cy="366"/>
            </p:xfrm>
            <a:graphic>
              <a:graphicData uri="http://schemas.openxmlformats.org/presentationml/2006/ole">
                <mc:AlternateContent xmlns:mc="http://schemas.openxmlformats.org/markup-compatibility/2006">
                  <mc:Choice xmlns:v="urn:schemas-microsoft-com:vml" Requires="v">
                    <p:oleObj spid="_x0000_s318533" name="Equation" r:id="rId14" imgW="114120" imgH="177480" progId="Equation.3">
                      <p:embed/>
                    </p:oleObj>
                  </mc:Choice>
                  <mc:Fallback>
                    <p:oleObj name="Equation" r:id="rId14" imgW="114120" imgH="177480"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 y="1698"/>
                            <a:ext cx="23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0" name="Object 46">
                <a:extLst>
                  <a:ext uri="{FF2B5EF4-FFF2-40B4-BE49-F238E27FC236}">
                    <a16:creationId xmlns:a16="http://schemas.microsoft.com/office/drawing/2014/main" id="{51785123-C1E8-468F-AB15-85408AFF942F}"/>
                  </a:ext>
                </a:extLst>
              </p:cNvPr>
              <p:cNvGraphicFramePr>
                <a:graphicFrameLocks noChangeAspect="1"/>
              </p:cNvGraphicFramePr>
              <p:nvPr/>
            </p:nvGraphicFramePr>
            <p:xfrm>
              <a:off x="1363" y="1686"/>
              <a:ext cx="210" cy="392"/>
            </p:xfrm>
            <a:graphic>
              <a:graphicData uri="http://schemas.openxmlformats.org/presentationml/2006/ole">
                <mc:AlternateContent xmlns:mc="http://schemas.openxmlformats.org/markup-compatibility/2006">
                  <mc:Choice xmlns:v="urn:schemas-microsoft-com:vml" Requires="v">
                    <p:oleObj spid="_x0000_s318534" name="Equation" r:id="rId15" imgW="101520" imgH="190440" progId="Equation.3">
                      <p:embed/>
                    </p:oleObj>
                  </mc:Choice>
                  <mc:Fallback>
                    <p:oleObj name="Equation" r:id="rId15" imgW="101520" imgH="19044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3" y="1686"/>
                            <a:ext cx="21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511" name="Object 47">
                <a:extLst>
                  <a:ext uri="{FF2B5EF4-FFF2-40B4-BE49-F238E27FC236}">
                    <a16:creationId xmlns:a16="http://schemas.microsoft.com/office/drawing/2014/main" id="{88BC6A27-A1E7-4401-83C4-BE1201D09B21}"/>
                  </a:ext>
                </a:extLst>
              </p:cNvPr>
              <p:cNvGraphicFramePr>
                <a:graphicFrameLocks noChangeAspect="1"/>
              </p:cNvGraphicFramePr>
              <p:nvPr/>
            </p:nvGraphicFramePr>
            <p:xfrm>
              <a:off x="1827" y="2560"/>
              <a:ext cx="210" cy="392"/>
            </p:xfrm>
            <a:graphic>
              <a:graphicData uri="http://schemas.openxmlformats.org/presentationml/2006/ole">
                <mc:AlternateContent xmlns:mc="http://schemas.openxmlformats.org/markup-compatibility/2006">
                  <mc:Choice xmlns:v="urn:schemas-microsoft-com:vml" Requires="v">
                    <p:oleObj spid="_x0000_s318535" name="Equation" r:id="rId16" imgW="101520" imgH="190440" progId="Equation.3">
                      <p:embed/>
                    </p:oleObj>
                  </mc:Choice>
                  <mc:Fallback>
                    <p:oleObj name="Equation" r:id="rId16" imgW="101520" imgH="19044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7" y="2560"/>
                            <a:ext cx="21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8521" name="Line 57">
              <a:extLst>
                <a:ext uri="{FF2B5EF4-FFF2-40B4-BE49-F238E27FC236}">
                  <a16:creationId xmlns:a16="http://schemas.microsoft.com/office/drawing/2014/main" id="{5F87DDBB-8DA0-4888-8898-F78EDA9CFDCB}"/>
                </a:ext>
              </a:extLst>
            </p:cNvPr>
            <p:cNvSpPr>
              <a:spLocks noChangeShapeType="1"/>
            </p:cNvSpPr>
            <p:nvPr/>
          </p:nvSpPr>
          <p:spPr bwMode="auto">
            <a:xfrm flipV="1">
              <a:off x="266" y="1997"/>
              <a:ext cx="223" cy="104"/>
            </a:xfrm>
            <a:prstGeom prst="line">
              <a:avLst/>
            </a:prstGeom>
            <a:noFill/>
            <a:ln w="28575">
              <a:solidFill>
                <a:srgbClr val="00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522" name="Text Box 58">
              <a:extLst>
                <a:ext uri="{FF2B5EF4-FFF2-40B4-BE49-F238E27FC236}">
                  <a16:creationId xmlns:a16="http://schemas.microsoft.com/office/drawing/2014/main" id="{FAED819A-AE04-4A7D-A18D-8457D473F7C4}"/>
                </a:ext>
              </a:extLst>
            </p:cNvPr>
            <p:cNvSpPr txBox="1">
              <a:spLocks noChangeArrowheads="1"/>
            </p:cNvSpPr>
            <p:nvPr/>
          </p:nvSpPr>
          <p:spPr bwMode="auto">
            <a:xfrm>
              <a:off x="-180" y="2176"/>
              <a:ext cx="11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t>正方向</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a:extLst>
              <a:ext uri="{FF2B5EF4-FFF2-40B4-BE49-F238E27FC236}">
                <a16:creationId xmlns:a16="http://schemas.microsoft.com/office/drawing/2014/main" id="{32D4284E-9688-4E7F-9A60-B7462C62E1E2}"/>
              </a:ext>
            </a:extLst>
          </p:cNvPr>
          <p:cNvSpPr>
            <a:spLocks noGrp="1"/>
          </p:cNvSpPr>
          <p:nvPr>
            <p:ph type="dt" sz="half" idx="10"/>
          </p:nvPr>
        </p:nvSpPr>
        <p:spPr/>
        <p:txBody>
          <a:bodyPr/>
          <a:lstStyle/>
          <a:p>
            <a:fld id="{A80FC230-3EA9-4810-9E9D-0A5945ACF08C}" type="datetime1">
              <a:rPr lang="zh-CN" altLang="en-US"/>
              <a:pPr/>
              <a:t>2017/9/8</a:t>
            </a:fld>
            <a:endParaRPr lang="en-US" altLang="zh-CN"/>
          </a:p>
        </p:txBody>
      </p:sp>
      <p:sp>
        <p:nvSpPr>
          <p:cNvPr id="25" name="灯片编号占位符 3">
            <a:extLst>
              <a:ext uri="{FF2B5EF4-FFF2-40B4-BE49-F238E27FC236}">
                <a16:creationId xmlns:a16="http://schemas.microsoft.com/office/drawing/2014/main" id="{ED73DB1F-0BF1-4877-B701-8D7E022836A9}"/>
              </a:ext>
            </a:extLst>
          </p:cNvPr>
          <p:cNvSpPr>
            <a:spLocks noGrp="1"/>
          </p:cNvSpPr>
          <p:nvPr>
            <p:ph type="sldNum" sz="quarter" idx="12"/>
          </p:nvPr>
        </p:nvSpPr>
        <p:spPr/>
        <p:txBody>
          <a:bodyPr/>
          <a:lstStyle/>
          <a:p>
            <a:fld id="{EC76C599-9578-48AB-9057-CBBA46026900}" type="slidenum">
              <a:rPr lang="en-US" altLang="zh-CN"/>
              <a:pPr/>
              <a:t>11</a:t>
            </a:fld>
            <a:endParaRPr lang="en-US" altLang="zh-CN"/>
          </a:p>
        </p:txBody>
      </p:sp>
      <p:sp>
        <p:nvSpPr>
          <p:cNvPr id="362498" name="Line 2">
            <a:extLst>
              <a:ext uri="{FF2B5EF4-FFF2-40B4-BE49-F238E27FC236}">
                <a16:creationId xmlns:a16="http://schemas.microsoft.com/office/drawing/2014/main" id="{5AD80A06-53FE-4B24-9C1B-BC37145C566E}"/>
              </a:ext>
            </a:extLst>
          </p:cNvPr>
          <p:cNvSpPr>
            <a:spLocks noChangeShapeType="1"/>
          </p:cNvSpPr>
          <p:nvPr/>
        </p:nvSpPr>
        <p:spPr bwMode="auto">
          <a:xfrm>
            <a:off x="6594475" y="2711450"/>
            <a:ext cx="1857375" cy="0"/>
          </a:xfrm>
          <a:prstGeom prst="line">
            <a:avLst/>
          </a:prstGeom>
          <a:noFill/>
          <a:ln w="381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2499" name="Line 3">
            <a:extLst>
              <a:ext uri="{FF2B5EF4-FFF2-40B4-BE49-F238E27FC236}">
                <a16:creationId xmlns:a16="http://schemas.microsoft.com/office/drawing/2014/main" id="{98142AE6-9B9E-4636-B939-2601055F1015}"/>
              </a:ext>
            </a:extLst>
          </p:cNvPr>
          <p:cNvSpPr>
            <a:spLocks noChangeShapeType="1"/>
          </p:cNvSpPr>
          <p:nvPr/>
        </p:nvSpPr>
        <p:spPr bwMode="auto">
          <a:xfrm flipV="1">
            <a:off x="6594475" y="763588"/>
            <a:ext cx="0" cy="1947862"/>
          </a:xfrm>
          <a:prstGeom prst="line">
            <a:avLst/>
          </a:prstGeom>
          <a:noFill/>
          <a:ln w="381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2500" name="Line 4">
            <a:extLst>
              <a:ext uri="{FF2B5EF4-FFF2-40B4-BE49-F238E27FC236}">
                <a16:creationId xmlns:a16="http://schemas.microsoft.com/office/drawing/2014/main" id="{3977388A-76F9-430F-B3A6-3B06D9399C0A}"/>
              </a:ext>
            </a:extLst>
          </p:cNvPr>
          <p:cNvSpPr>
            <a:spLocks noChangeShapeType="1"/>
          </p:cNvSpPr>
          <p:nvPr/>
        </p:nvSpPr>
        <p:spPr bwMode="auto">
          <a:xfrm flipH="1">
            <a:off x="5861050" y="2711450"/>
            <a:ext cx="733425" cy="995363"/>
          </a:xfrm>
          <a:prstGeom prst="line">
            <a:avLst/>
          </a:prstGeom>
          <a:noFill/>
          <a:ln w="381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2501" name="Line 5">
            <a:extLst>
              <a:ext uri="{FF2B5EF4-FFF2-40B4-BE49-F238E27FC236}">
                <a16:creationId xmlns:a16="http://schemas.microsoft.com/office/drawing/2014/main" id="{17C0E4AC-F084-40EE-B1AA-52A42B047656}"/>
              </a:ext>
            </a:extLst>
          </p:cNvPr>
          <p:cNvSpPr>
            <a:spLocks noChangeShapeType="1"/>
          </p:cNvSpPr>
          <p:nvPr/>
        </p:nvSpPr>
        <p:spPr bwMode="auto">
          <a:xfrm flipV="1">
            <a:off x="6594475" y="1600200"/>
            <a:ext cx="1377950" cy="1111250"/>
          </a:xfrm>
          <a:prstGeom prst="line">
            <a:avLst/>
          </a:prstGeom>
          <a:noFill/>
          <a:ln w="38100">
            <a:solidFill>
              <a:srgbClr val="CC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2502" name="Text Box 6">
            <a:extLst>
              <a:ext uri="{FF2B5EF4-FFF2-40B4-BE49-F238E27FC236}">
                <a16:creationId xmlns:a16="http://schemas.microsoft.com/office/drawing/2014/main" id="{7F984492-325A-4433-A14B-66BDEFE1F652}"/>
              </a:ext>
            </a:extLst>
          </p:cNvPr>
          <p:cNvSpPr txBox="1">
            <a:spLocks noChangeArrowheads="1"/>
          </p:cNvSpPr>
          <p:nvPr/>
        </p:nvSpPr>
        <p:spPr bwMode="auto">
          <a:xfrm>
            <a:off x="6223000" y="2468563"/>
            <a:ext cx="69373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2400">
                <a:ea typeface="宋体" panose="02010600030101010101" pitchFamily="2" charset="-122"/>
              </a:rPr>
              <a:t>0</a:t>
            </a:r>
          </a:p>
        </p:txBody>
      </p:sp>
      <p:sp>
        <p:nvSpPr>
          <p:cNvPr id="362503" name="Text Box 7">
            <a:extLst>
              <a:ext uri="{FF2B5EF4-FFF2-40B4-BE49-F238E27FC236}">
                <a16:creationId xmlns:a16="http://schemas.microsoft.com/office/drawing/2014/main" id="{666D6A11-AED8-4597-AC84-26FE8ACC8BE4}"/>
              </a:ext>
            </a:extLst>
          </p:cNvPr>
          <p:cNvSpPr txBox="1">
            <a:spLocks noChangeArrowheads="1"/>
          </p:cNvSpPr>
          <p:nvPr/>
        </p:nvSpPr>
        <p:spPr bwMode="auto">
          <a:xfrm>
            <a:off x="7124700" y="1068388"/>
            <a:ext cx="20193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2400" i="1">
                <a:ea typeface="宋体" panose="02010600030101010101" pitchFamily="2" charset="-122"/>
              </a:rPr>
              <a:t>M </a:t>
            </a:r>
            <a:r>
              <a:rPr kumimoji="0" lang="en-US" altLang="zh-CN" sz="2400">
                <a:ea typeface="宋体" panose="02010600030101010101" pitchFamily="2" charset="-122"/>
              </a:rPr>
              <a:t>( </a:t>
            </a:r>
            <a:r>
              <a:rPr kumimoji="0" lang="en-US" altLang="zh-CN" sz="2400" i="1">
                <a:ea typeface="宋体" panose="02010600030101010101" pitchFamily="2" charset="-122"/>
              </a:rPr>
              <a:t>x</a:t>
            </a:r>
            <a:r>
              <a:rPr kumimoji="0" lang="zh-CN" altLang="en-US" sz="2400" i="1">
                <a:ea typeface="宋体" panose="02010600030101010101" pitchFamily="2" charset="-122"/>
              </a:rPr>
              <a:t>，</a:t>
            </a:r>
            <a:r>
              <a:rPr kumimoji="0" lang="en-US" altLang="zh-CN" sz="2400" i="1">
                <a:ea typeface="宋体" panose="02010600030101010101" pitchFamily="2" charset="-122"/>
              </a:rPr>
              <a:t>y</a:t>
            </a:r>
            <a:r>
              <a:rPr kumimoji="0" lang="zh-CN" altLang="en-US" sz="2400" i="1">
                <a:ea typeface="宋体" panose="02010600030101010101" pitchFamily="2" charset="-122"/>
              </a:rPr>
              <a:t>，</a:t>
            </a:r>
            <a:r>
              <a:rPr kumimoji="0" lang="en-US" altLang="zh-CN" sz="2400" i="1">
                <a:ea typeface="宋体" panose="02010600030101010101" pitchFamily="2" charset="-122"/>
              </a:rPr>
              <a:t>z </a:t>
            </a:r>
            <a:r>
              <a:rPr kumimoji="0" lang="en-US" altLang="zh-CN" sz="2400">
                <a:ea typeface="宋体" panose="02010600030101010101" pitchFamily="2" charset="-122"/>
              </a:rPr>
              <a:t>)</a:t>
            </a:r>
          </a:p>
        </p:txBody>
      </p:sp>
      <p:sp>
        <p:nvSpPr>
          <p:cNvPr id="362504" name="Oval 8">
            <a:extLst>
              <a:ext uri="{FF2B5EF4-FFF2-40B4-BE49-F238E27FC236}">
                <a16:creationId xmlns:a16="http://schemas.microsoft.com/office/drawing/2014/main" id="{648FFDF0-4A22-413C-B8E3-F353EBBC17F3}"/>
              </a:ext>
            </a:extLst>
          </p:cNvPr>
          <p:cNvSpPr>
            <a:spLocks noChangeArrowheads="1"/>
          </p:cNvSpPr>
          <p:nvPr/>
        </p:nvSpPr>
        <p:spPr bwMode="auto">
          <a:xfrm>
            <a:off x="7943850" y="1533525"/>
            <a:ext cx="103188" cy="111125"/>
          </a:xfrm>
          <a:prstGeom prst="ellipse">
            <a:avLst/>
          </a:prstGeom>
          <a:solidFill>
            <a:srgbClr val="000000"/>
          </a:solidFill>
          <a:ln w="6350">
            <a:solidFill>
              <a:srgbClr val="000000"/>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62505" name="Object 9">
            <a:extLst>
              <a:ext uri="{FF2B5EF4-FFF2-40B4-BE49-F238E27FC236}">
                <a16:creationId xmlns:a16="http://schemas.microsoft.com/office/drawing/2014/main" id="{A7D7F0DD-D4D8-439B-8897-4C5DFADB31E6}"/>
              </a:ext>
            </a:extLst>
          </p:cNvPr>
          <p:cNvGraphicFramePr>
            <a:graphicFrameLocks noChangeAspect="1"/>
          </p:cNvGraphicFramePr>
          <p:nvPr/>
        </p:nvGraphicFramePr>
        <p:xfrm>
          <a:off x="6965950" y="1689100"/>
          <a:ext cx="373063" cy="479425"/>
        </p:xfrm>
        <a:graphic>
          <a:graphicData uri="http://schemas.openxmlformats.org/presentationml/2006/ole">
            <mc:AlternateContent xmlns:mc="http://schemas.openxmlformats.org/markup-compatibility/2006">
              <mc:Choice xmlns:v="urn:schemas-microsoft-com:vml" Requires="v">
                <p:oleObj spid="_x0000_s362522" name="Equation" r:id="rId3" imgW="114120" imgH="139680" progId="Equation.3">
                  <p:embed/>
                </p:oleObj>
              </mc:Choice>
              <mc:Fallback>
                <p:oleObj name="Equation" r:id="rId3" imgW="114120" imgH="1396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950" y="1689100"/>
                        <a:ext cx="3730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06" name="Text Box 10">
            <a:extLst>
              <a:ext uri="{FF2B5EF4-FFF2-40B4-BE49-F238E27FC236}">
                <a16:creationId xmlns:a16="http://schemas.microsoft.com/office/drawing/2014/main" id="{CFD0AFC1-B7B0-4FB8-B2B8-550E86D0C6BD}"/>
              </a:ext>
            </a:extLst>
          </p:cNvPr>
          <p:cNvSpPr txBox="1">
            <a:spLocks noChangeArrowheads="1"/>
          </p:cNvSpPr>
          <p:nvPr/>
        </p:nvSpPr>
        <p:spPr bwMode="auto">
          <a:xfrm>
            <a:off x="5954713" y="3454400"/>
            <a:ext cx="693737"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2400" i="1">
                <a:ea typeface="宋体" panose="02010600030101010101" pitchFamily="2" charset="-122"/>
              </a:rPr>
              <a:t>x</a:t>
            </a:r>
          </a:p>
        </p:txBody>
      </p:sp>
      <p:sp>
        <p:nvSpPr>
          <p:cNvPr id="362507" name="Text Box 11">
            <a:extLst>
              <a:ext uri="{FF2B5EF4-FFF2-40B4-BE49-F238E27FC236}">
                <a16:creationId xmlns:a16="http://schemas.microsoft.com/office/drawing/2014/main" id="{B88350F5-6FA9-48CC-8DC5-184469E1BE9B}"/>
              </a:ext>
            </a:extLst>
          </p:cNvPr>
          <p:cNvSpPr txBox="1">
            <a:spLocks noChangeArrowheads="1"/>
          </p:cNvSpPr>
          <p:nvPr/>
        </p:nvSpPr>
        <p:spPr bwMode="auto">
          <a:xfrm>
            <a:off x="8194675" y="2695575"/>
            <a:ext cx="69532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2400" i="1">
                <a:ea typeface="宋体" panose="02010600030101010101" pitchFamily="2" charset="-122"/>
              </a:rPr>
              <a:t>y</a:t>
            </a:r>
          </a:p>
        </p:txBody>
      </p:sp>
      <p:sp>
        <p:nvSpPr>
          <p:cNvPr id="362508" name="Text Box 12">
            <a:extLst>
              <a:ext uri="{FF2B5EF4-FFF2-40B4-BE49-F238E27FC236}">
                <a16:creationId xmlns:a16="http://schemas.microsoft.com/office/drawing/2014/main" id="{EFC47E7A-1DA4-4E45-BB3B-03D62F7C3584}"/>
              </a:ext>
            </a:extLst>
          </p:cNvPr>
          <p:cNvSpPr txBox="1">
            <a:spLocks noChangeArrowheads="1"/>
          </p:cNvSpPr>
          <p:nvPr/>
        </p:nvSpPr>
        <p:spPr bwMode="auto">
          <a:xfrm>
            <a:off x="6149975" y="754063"/>
            <a:ext cx="69373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2400" i="1">
                <a:ea typeface="宋体" panose="02010600030101010101" pitchFamily="2" charset="-122"/>
              </a:rPr>
              <a:t>z</a:t>
            </a:r>
          </a:p>
        </p:txBody>
      </p:sp>
      <p:graphicFrame>
        <p:nvGraphicFramePr>
          <p:cNvPr id="362509" name="Object 13">
            <a:extLst>
              <a:ext uri="{FF2B5EF4-FFF2-40B4-BE49-F238E27FC236}">
                <a16:creationId xmlns:a16="http://schemas.microsoft.com/office/drawing/2014/main" id="{A5036B72-7989-4EC3-BA0C-B4AD076155EC}"/>
              </a:ext>
            </a:extLst>
          </p:cNvPr>
          <p:cNvGraphicFramePr>
            <a:graphicFrameLocks noChangeAspect="1"/>
          </p:cNvGraphicFramePr>
          <p:nvPr/>
        </p:nvGraphicFramePr>
        <p:xfrm>
          <a:off x="779463" y="2528888"/>
          <a:ext cx="4465637" cy="647700"/>
        </p:xfrm>
        <a:graphic>
          <a:graphicData uri="http://schemas.openxmlformats.org/presentationml/2006/ole">
            <mc:AlternateContent xmlns:mc="http://schemas.openxmlformats.org/markup-compatibility/2006">
              <mc:Choice xmlns:v="urn:schemas-microsoft-com:vml" Requires="v">
                <p:oleObj spid="_x0000_s362523" name="Equation" r:id="rId5" imgW="1574640" imgH="228600" progId="Equation.DSMT4">
                  <p:embed/>
                </p:oleObj>
              </mc:Choice>
              <mc:Fallback>
                <p:oleObj name="Equation" r:id="rId5" imgW="1574640" imgH="2286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463" y="2528888"/>
                        <a:ext cx="44656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2510" name="Object 14">
            <a:extLst>
              <a:ext uri="{FF2B5EF4-FFF2-40B4-BE49-F238E27FC236}">
                <a16:creationId xmlns:a16="http://schemas.microsoft.com/office/drawing/2014/main" id="{CC4D9233-E86C-42FC-8C82-50083B1175F1}"/>
              </a:ext>
            </a:extLst>
          </p:cNvPr>
          <p:cNvGraphicFramePr>
            <a:graphicFrameLocks noChangeAspect="1"/>
          </p:cNvGraphicFramePr>
          <p:nvPr/>
        </p:nvGraphicFramePr>
        <p:xfrm>
          <a:off x="1579563" y="3897313"/>
          <a:ext cx="3513137" cy="750887"/>
        </p:xfrm>
        <a:graphic>
          <a:graphicData uri="http://schemas.openxmlformats.org/presentationml/2006/ole">
            <mc:AlternateContent xmlns:mc="http://schemas.openxmlformats.org/markup-compatibility/2006">
              <mc:Choice xmlns:v="urn:schemas-microsoft-com:vml" Requires="v">
                <p:oleObj spid="_x0000_s362524" name="Equation" r:id="rId7" imgW="1244520" imgH="266400" progId="Equation.3">
                  <p:embed/>
                </p:oleObj>
              </mc:Choice>
              <mc:Fallback>
                <p:oleObj name="Equation" r:id="rId7" imgW="1244520" imgH="2664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9563" y="3897313"/>
                        <a:ext cx="3513137"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2511" name="Text Box 15">
            <a:extLst>
              <a:ext uri="{FF2B5EF4-FFF2-40B4-BE49-F238E27FC236}">
                <a16:creationId xmlns:a16="http://schemas.microsoft.com/office/drawing/2014/main" id="{32665D0F-7F01-471B-957A-D67FD483CCD2}"/>
              </a:ext>
            </a:extLst>
          </p:cNvPr>
          <p:cNvSpPr txBox="1">
            <a:spLocks noChangeArrowheads="1"/>
          </p:cNvSpPr>
          <p:nvPr/>
        </p:nvSpPr>
        <p:spPr bwMode="auto">
          <a:xfrm>
            <a:off x="752475" y="3222625"/>
            <a:ext cx="2085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accent2"/>
                </a:solidFill>
              </a:rPr>
              <a:t> </a:t>
            </a:r>
            <a:r>
              <a:rPr lang="zh-CN" altLang="en-US" sz="2400">
                <a:solidFill>
                  <a:schemeClr val="accent2"/>
                </a:solidFill>
              </a:rPr>
              <a:t>模值：</a:t>
            </a:r>
          </a:p>
        </p:txBody>
      </p:sp>
      <p:sp>
        <p:nvSpPr>
          <p:cNvPr id="362512" name="Text Box 16">
            <a:extLst>
              <a:ext uri="{FF2B5EF4-FFF2-40B4-BE49-F238E27FC236}">
                <a16:creationId xmlns:a16="http://schemas.microsoft.com/office/drawing/2014/main" id="{B81A9A48-528B-481C-8191-40C840286C63}"/>
              </a:ext>
            </a:extLst>
          </p:cNvPr>
          <p:cNvSpPr txBox="1">
            <a:spLocks noChangeArrowheads="1"/>
          </p:cNvSpPr>
          <p:nvPr/>
        </p:nvSpPr>
        <p:spPr bwMode="auto">
          <a:xfrm>
            <a:off x="563563" y="1328738"/>
            <a:ext cx="4821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400"/>
              <a:t> </a:t>
            </a:r>
            <a:r>
              <a:rPr lang="zh-CN" altLang="en-US" sz="2400"/>
              <a:t>任意点 </a:t>
            </a:r>
            <a:r>
              <a:rPr lang="en-US" altLang="zh-CN" sz="2400" i="1"/>
              <a:t>M </a:t>
            </a:r>
            <a:r>
              <a:rPr lang="zh-CN" altLang="en-US" sz="2400"/>
              <a:t>的坐标为（</a:t>
            </a:r>
            <a:r>
              <a:rPr lang="en-US" altLang="zh-CN" sz="2400" i="1"/>
              <a:t>x </a:t>
            </a:r>
            <a:r>
              <a:rPr lang="en-US" altLang="zh-CN" sz="2400"/>
              <a:t>, </a:t>
            </a:r>
            <a:r>
              <a:rPr lang="en-US" altLang="zh-CN" sz="2400" i="1"/>
              <a:t>y </a:t>
            </a:r>
            <a:r>
              <a:rPr lang="en-US" altLang="zh-CN" sz="2400"/>
              <a:t>, </a:t>
            </a:r>
            <a:r>
              <a:rPr lang="en-US" altLang="zh-CN" sz="2400" i="1"/>
              <a:t>z</a:t>
            </a:r>
            <a:r>
              <a:rPr lang="zh-CN" altLang="en-US" sz="2400"/>
              <a:t>），</a:t>
            </a:r>
          </a:p>
        </p:txBody>
      </p:sp>
      <p:sp>
        <p:nvSpPr>
          <p:cNvPr id="362513" name="Rectangle 17">
            <a:extLst>
              <a:ext uri="{FF2B5EF4-FFF2-40B4-BE49-F238E27FC236}">
                <a16:creationId xmlns:a16="http://schemas.microsoft.com/office/drawing/2014/main" id="{6BE332E8-E71C-4DFE-8EA4-13C94CBA3A09}"/>
              </a:ext>
            </a:extLst>
          </p:cNvPr>
          <p:cNvSpPr>
            <a:spLocks noChangeArrowheads="1"/>
          </p:cNvSpPr>
          <p:nvPr/>
        </p:nvSpPr>
        <p:spPr bwMode="auto">
          <a:xfrm>
            <a:off x="330200" y="603250"/>
            <a:ext cx="38052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FontTx/>
              <a:buChar char="•"/>
            </a:pPr>
            <a:r>
              <a:rPr lang="en-US" altLang="zh-CN" sz="2800"/>
              <a:t> </a:t>
            </a:r>
            <a:r>
              <a:rPr lang="zh-CN" altLang="en-US" sz="2800">
                <a:solidFill>
                  <a:schemeClr val="accent2"/>
                </a:solidFill>
              </a:rPr>
              <a:t>矢径</a:t>
            </a:r>
            <a:r>
              <a:rPr lang="zh-CN" altLang="en-US" sz="2800"/>
              <a:t>      ：</a:t>
            </a:r>
          </a:p>
        </p:txBody>
      </p:sp>
      <p:graphicFrame>
        <p:nvGraphicFramePr>
          <p:cNvPr id="362514" name="Object 18">
            <a:extLst>
              <a:ext uri="{FF2B5EF4-FFF2-40B4-BE49-F238E27FC236}">
                <a16:creationId xmlns:a16="http://schemas.microsoft.com/office/drawing/2014/main" id="{558485AD-DAA6-44B0-B377-CBE3EE4C65CE}"/>
              </a:ext>
            </a:extLst>
          </p:cNvPr>
          <p:cNvGraphicFramePr>
            <a:graphicFrameLocks noChangeAspect="1"/>
          </p:cNvGraphicFramePr>
          <p:nvPr/>
        </p:nvGraphicFramePr>
        <p:xfrm>
          <a:off x="1376363" y="601663"/>
          <a:ext cx="441325" cy="566737"/>
        </p:xfrm>
        <a:graphic>
          <a:graphicData uri="http://schemas.openxmlformats.org/presentationml/2006/ole">
            <mc:AlternateContent xmlns:mc="http://schemas.openxmlformats.org/markup-compatibility/2006">
              <mc:Choice xmlns:v="urn:schemas-microsoft-com:vml" Requires="v">
                <p:oleObj spid="_x0000_s362525" name="Equation" r:id="rId9" imgW="114120" imgH="139680" progId="Equation.3">
                  <p:embed/>
                </p:oleObj>
              </mc:Choice>
              <mc:Fallback>
                <p:oleObj name="Equation" r:id="rId9" imgW="114120" imgH="13968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3" y="601663"/>
                        <a:ext cx="4413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15" name="Text Box 19">
            <a:extLst>
              <a:ext uri="{FF2B5EF4-FFF2-40B4-BE49-F238E27FC236}">
                <a16:creationId xmlns:a16="http://schemas.microsoft.com/office/drawing/2014/main" id="{C2C56589-726C-420A-90C8-42875B527845}"/>
              </a:ext>
            </a:extLst>
          </p:cNvPr>
          <p:cNvSpPr txBox="1">
            <a:spLocks noChangeArrowheads="1"/>
          </p:cNvSpPr>
          <p:nvPr/>
        </p:nvSpPr>
        <p:spPr bwMode="auto">
          <a:xfrm>
            <a:off x="681038" y="4786313"/>
            <a:ext cx="752475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400"/>
              <a:t>一般用某点的矢径来指代某点，即：矢径为     的点常被称为点      或     点。</a:t>
            </a:r>
          </a:p>
        </p:txBody>
      </p:sp>
      <p:sp>
        <p:nvSpPr>
          <p:cNvPr id="362516" name="Text Box 20">
            <a:extLst>
              <a:ext uri="{FF2B5EF4-FFF2-40B4-BE49-F238E27FC236}">
                <a16:creationId xmlns:a16="http://schemas.microsoft.com/office/drawing/2014/main" id="{81091932-B6FF-41F7-A166-B0AC56E20FB2}"/>
              </a:ext>
            </a:extLst>
          </p:cNvPr>
          <p:cNvSpPr txBox="1">
            <a:spLocks noChangeArrowheads="1"/>
          </p:cNvSpPr>
          <p:nvPr/>
        </p:nvSpPr>
        <p:spPr bwMode="auto">
          <a:xfrm>
            <a:off x="733425" y="1973263"/>
            <a:ext cx="3279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400" i="1"/>
              <a:t>M </a:t>
            </a:r>
            <a:r>
              <a:rPr lang="zh-CN" altLang="en-US" sz="2400"/>
              <a:t>的矢径为：</a:t>
            </a:r>
          </a:p>
        </p:txBody>
      </p:sp>
      <p:graphicFrame>
        <p:nvGraphicFramePr>
          <p:cNvPr id="362517" name="Object 21">
            <a:extLst>
              <a:ext uri="{FF2B5EF4-FFF2-40B4-BE49-F238E27FC236}">
                <a16:creationId xmlns:a16="http://schemas.microsoft.com/office/drawing/2014/main" id="{BA41F9A9-BB31-433D-AE19-8E0D30FA9359}"/>
              </a:ext>
            </a:extLst>
          </p:cNvPr>
          <p:cNvGraphicFramePr>
            <a:graphicFrameLocks noChangeAspect="1"/>
          </p:cNvGraphicFramePr>
          <p:nvPr/>
        </p:nvGraphicFramePr>
        <p:xfrm>
          <a:off x="6699250" y="4868863"/>
          <a:ext cx="354013" cy="454025"/>
        </p:xfrm>
        <a:graphic>
          <a:graphicData uri="http://schemas.openxmlformats.org/presentationml/2006/ole">
            <mc:AlternateContent xmlns:mc="http://schemas.openxmlformats.org/markup-compatibility/2006">
              <mc:Choice xmlns:v="urn:schemas-microsoft-com:vml" Requires="v">
                <p:oleObj spid="_x0000_s362526" name="Equation" r:id="rId10" imgW="114120" imgH="139680" progId="Equation.3">
                  <p:embed/>
                </p:oleObj>
              </mc:Choice>
              <mc:Fallback>
                <p:oleObj name="Equation" r:id="rId10" imgW="114120" imgH="13968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9250" y="4868863"/>
                        <a:ext cx="3540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2518" name="Object 22">
            <a:extLst>
              <a:ext uri="{FF2B5EF4-FFF2-40B4-BE49-F238E27FC236}">
                <a16:creationId xmlns:a16="http://schemas.microsoft.com/office/drawing/2014/main" id="{60BC96A5-5535-418B-A940-FF9A7C8C3036}"/>
              </a:ext>
            </a:extLst>
          </p:cNvPr>
          <p:cNvGraphicFramePr>
            <a:graphicFrameLocks noChangeAspect="1"/>
          </p:cNvGraphicFramePr>
          <p:nvPr/>
        </p:nvGraphicFramePr>
        <p:xfrm>
          <a:off x="4184650" y="5289550"/>
          <a:ext cx="396875" cy="509588"/>
        </p:xfrm>
        <a:graphic>
          <a:graphicData uri="http://schemas.openxmlformats.org/presentationml/2006/ole">
            <mc:AlternateContent xmlns:mc="http://schemas.openxmlformats.org/markup-compatibility/2006">
              <mc:Choice xmlns:v="urn:schemas-microsoft-com:vml" Requires="v">
                <p:oleObj spid="_x0000_s362527" name="Equation" r:id="rId11" imgW="114120" imgH="139680" progId="Equation.3">
                  <p:embed/>
                </p:oleObj>
              </mc:Choice>
              <mc:Fallback>
                <p:oleObj name="Equation" r:id="rId11" imgW="114120" imgH="13968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650" y="5289550"/>
                        <a:ext cx="3968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2519" name="Object 23">
            <a:extLst>
              <a:ext uri="{FF2B5EF4-FFF2-40B4-BE49-F238E27FC236}">
                <a16:creationId xmlns:a16="http://schemas.microsoft.com/office/drawing/2014/main" id="{C0289E44-BEC4-48B7-823D-CECD0EF64E9A}"/>
              </a:ext>
            </a:extLst>
          </p:cNvPr>
          <p:cNvGraphicFramePr>
            <a:graphicFrameLocks noChangeAspect="1"/>
          </p:cNvGraphicFramePr>
          <p:nvPr/>
        </p:nvGraphicFramePr>
        <p:xfrm>
          <a:off x="4951413" y="5337175"/>
          <a:ext cx="379412" cy="487363"/>
        </p:xfrm>
        <a:graphic>
          <a:graphicData uri="http://schemas.openxmlformats.org/presentationml/2006/ole">
            <mc:AlternateContent xmlns:mc="http://schemas.openxmlformats.org/markup-compatibility/2006">
              <mc:Choice xmlns:v="urn:schemas-microsoft-com:vml" Requires="v">
                <p:oleObj spid="_x0000_s362528" name="Equation" r:id="rId12" imgW="114120" imgH="139680" progId="Equation.3">
                  <p:embed/>
                </p:oleObj>
              </mc:Choice>
              <mc:Fallback>
                <p:oleObj name="Equation" r:id="rId12" imgW="114120" imgH="13968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413" y="5337175"/>
                        <a:ext cx="37941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0C5F9BE-B5E9-48BD-A66E-2D249E7F4158}"/>
              </a:ext>
            </a:extLst>
          </p:cNvPr>
          <p:cNvSpPr>
            <a:spLocks noGrp="1"/>
          </p:cNvSpPr>
          <p:nvPr>
            <p:ph type="dt" sz="half" idx="10"/>
          </p:nvPr>
        </p:nvSpPr>
        <p:spPr/>
        <p:txBody>
          <a:bodyPr/>
          <a:lstStyle/>
          <a:p>
            <a:fld id="{C4037735-8969-4F60-9624-5C89F647D572}" type="datetime1">
              <a:rPr lang="zh-CN" altLang="en-US"/>
              <a:pPr/>
              <a:t>2017/9/8</a:t>
            </a:fld>
            <a:endParaRPr lang="en-US" altLang="zh-CN"/>
          </a:p>
        </p:txBody>
      </p:sp>
      <p:sp>
        <p:nvSpPr>
          <p:cNvPr id="5" name="灯片编号占位符 5">
            <a:extLst>
              <a:ext uri="{FF2B5EF4-FFF2-40B4-BE49-F238E27FC236}">
                <a16:creationId xmlns:a16="http://schemas.microsoft.com/office/drawing/2014/main" id="{CD5ECEF7-6924-41EF-A6A1-77E5701412CB}"/>
              </a:ext>
            </a:extLst>
          </p:cNvPr>
          <p:cNvSpPr>
            <a:spLocks noGrp="1"/>
          </p:cNvSpPr>
          <p:nvPr>
            <p:ph type="sldNum" sz="quarter" idx="12"/>
          </p:nvPr>
        </p:nvSpPr>
        <p:spPr/>
        <p:txBody>
          <a:bodyPr/>
          <a:lstStyle/>
          <a:p>
            <a:fld id="{12BA714F-796A-4EDF-8A7C-D42D5B7180FD}" type="slidenum">
              <a:rPr lang="en-US" altLang="zh-CN"/>
              <a:pPr/>
              <a:t>12</a:t>
            </a:fld>
            <a:endParaRPr lang="en-US" altLang="zh-CN"/>
          </a:p>
        </p:txBody>
      </p:sp>
      <p:sp>
        <p:nvSpPr>
          <p:cNvPr id="536578" name="Rectangle 2">
            <a:extLst>
              <a:ext uri="{FF2B5EF4-FFF2-40B4-BE49-F238E27FC236}">
                <a16:creationId xmlns:a16="http://schemas.microsoft.com/office/drawing/2014/main" id="{658F46A7-C861-43CC-A70F-87075747056E}"/>
              </a:ext>
            </a:extLst>
          </p:cNvPr>
          <p:cNvSpPr>
            <a:spLocks noGrp="1" noChangeArrowheads="1"/>
          </p:cNvSpPr>
          <p:nvPr>
            <p:ph type="title"/>
          </p:nvPr>
        </p:nvSpPr>
        <p:spPr>
          <a:xfrm>
            <a:off x="457200" y="188913"/>
            <a:ext cx="8229600" cy="1143000"/>
          </a:xfrm>
        </p:spPr>
        <p:txBody>
          <a:bodyPr/>
          <a:lstStyle/>
          <a:p>
            <a:r>
              <a:rPr lang="en-US" altLang="zh-CN" b="1">
                <a:solidFill>
                  <a:schemeClr val="accent2"/>
                </a:solidFill>
                <a:effectLst>
                  <a:outerShdw blurRad="38100" dist="38100" dir="2700000" algn="tl">
                    <a:srgbClr val="C0C0C0"/>
                  </a:outerShdw>
                </a:effectLst>
                <a:latin typeface="黑体" panose="02010609060101010101" pitchFamily="49" charset="-122"/>
              </a:rPr>
              <a:t>0.2 </a:t>
            </a:r>
            <a:r>
              <a:rPr lang="zh-CN" altLang="en-US" b="1">
                <a:solidFill>
                  <a:schemeClr val="accent2"/>
                </a:solidFill>
                <a:effectLst>
                  <a:outerShdw blurRad="38100" dist="38100" dir="2700000" algn="tl">
                    <a:srgbClr val="C0C0C0"/>
                  </a:outerShdw>
                </a:effectLst>
                <a:latin typeface="黑体" panose="02010609060101010101" pitchFamily="49" charset="-122"/>
              </a:rPr>
              <a:t>三种常用的正交坐标系</a:t>
            </a:r>
          </a:p>
        </p:txBody>
      </p:sp>
      <p:sp>
        <p:nvSpPr>
          <p:cNvPr id="536579" name="Rectangle 3">
            <a:extLst>
              <a:ext uri="{FF2B5EF4-FFF2-40B4-BE49-F238E27FC236}">
                <a16:creationId xmlns:a16="http://schemas.microsoft.com/office/drawing/2014/main" id="{F2C5D97E-CCCD-49DC-BD08-8F38E2216C00}"/>
              </a:ext>
            </a:extLst>
          </p:cNvPr>
          <p:cNvSpPr>
            <a:spLocks noChangeArrowheads="1"/>
          </p:cNvSpPr>
          <p:nvPr/>
        </p:nvSpPr>
        <p:spPr bwMode="auto">
          <a:xfrm>
            <a:off x="468313" y="1268413"/>
            <a:ext cx="8424862"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pPr>
            <a:r>
              <a:rPr lang="zh-CN" altLang="en-US" sz="2800">
                <a:latin typeface="仿宋_GB2312" pitchFamily="49" charset="-122"/>
                <a:ea typeface="仿宋_GB2312" pitchFamily="49" charset="-122"/>
              </a:rPr>
              <a:t>为了考察某一物理量在空间的分布和变化规律，必须引入</a:t>
            </a:r>
            <a:r>
              <a:rPr lang="zh-CN" altLang="en-US" sz="2800">
                <a:solidFill>
                  <a:srgbClr val="FF5050"/>
                </a:solidFill>
                <a:latin typeface="仿宋_GB2312" pitchFamily="49" charset="-122"/>
                <a:ea typeface="仿宋_GB2312" pitchFamily="49" charset="-122"/>
              </a:rPr>
              <a:t>坐标系</a:t>
            </a:r>
            <a:r>
              <a:rPr lang="zh-CN" altLang="en-US" sz="2800">
                <a:latin typeface="仿宋_GB2312" pitchFamily="49" charset="-122"/>
                <a:ea typeface="仿宋_GB2312" pitchFamily="49" charset="-122"/>
              </a:rPr>
              <a:t>。而且，常根据被研究物体</a:t>
            </a:r>
            <a:r>
              <a:rPr lang="zh-CN" altLang="en-US" sz="2800">
                <a:solidFill>
                  <a:srgbClr val="FF5050"/>
                </a:solidFill>
                <a:latin typeface="仿宋_GB2312" pitchFamily="49" charset="-122"/>
                <a:ea typeface="仿宋_GB2312" pitchFamily="49" charset="-122"/>
              </a:rPr>
              <a:t>几何形状</a:t>
            </a:r>
            <a:r>
              <a:rPr lang="zh-CN" altLang="en-US" sz="2800">
                <a:latin typeface="仿宋_GB2312" pitchFamily="49" charset="-122"/>
                <a:ea typeface="仿宋_GB2312" pitchFamily="49" charset="-122"/>
              </a:rPr>
              <a:t>的不同而采用不同的坐标系。在电磁场理论中，常用的坐标系有三种：</a:t>
            </a:r>
            <a:r>
              <a:rPr lang="zh-CN" altLang="en-US" sz="2800">
                <a:solidFill>
                  <a:srgbClr val="FF5050"/>
                </a:solidFill>
                <a:latin typeface="仿宋_GB2312" pitchFamily="49" charset="-122"/>
                <a:ea typeface="仿宋_GB2312" pitchFamily="49" charset="-122"/>
              </a:rPr>
              <a:t>直角坐标系</a:t>
            </a:r>
            <a:r>
              <a:rPr lang="zh-CN" altLang="en-US" sz="2800">
                <a:latin typeface="仿宋_GB2312" pitchFamily="49" charset="-122"/>
                <a:ea typeface="仿宋_GB2312" pitchFamily="49" charset="-122"/>
              </a:rPr>
              <a:t>、</a:t>
            </a:r>
            <a:r>
              <a:rPr lang="zh-CN" altLang="en-US" sz="2800">
                <a:solidFill>
                  <a:srgbClr val="FF5050"/>
                </a:solidFill>
                <a:latin typeface="仿宋_GB2312" pitchFamily="49" charset="-122"/>
                <a:ea typeface="仿宋_GB2312" pitchFamily="49" charset="-122"/>
              </a:rPr>
              <a:t>圆柱坐标系</a:t>
            </a:r>
            <a:r>
              <a:rPr lang="zh-CN" altLang="en-US" sz="2800">
                <a:latin typeface="仿宋_GB2312" pitchFamily="49" charset="-122"/>
                <a:ea typeface="仿宋_GB2312" pitchFamily="49" charset="-122"/>
              </a:rPr>
              <a:t>和</a:t>
            </a:r>
            <a:r>
              <a:rPr lang="zh-CN" altLang="en-US" sz="2800">
                <a:solidFill>
                  <a:srgbClr val="FF5050"/>
                </a:solidFill>
                <a:latin typeface="仿宋_GB2312" pitchFamily="49" charset="-122"/>
                <a:ea typeface="仿宋_GB2312" pitchFamily="49" charset="-122"/>
              </a:rPr>
              <a:t>球坐标系</a:t>
            </a:r>
            <a:r>
              <a:rPr lang="zh-CN" altLang="en-US" sz="2800">
                <a:latin typeface="仿宋_GB2312" pitchFamily="49" charset="-122"/>
                <a:ea typeface="仿宋_GB2312" pitchFamily="49" charset="-122"/>
              </a:rPr>
              <a:t>。</a:t>
            </a:r>
          </a:p>
          <a:p>
            <a:pPr>
              <a:lnSpc>
                <a:spcPct val="125000"/>
              </a:lnSpc>
              <a:spcBef>
                <a:spcPct val="0"/>
              </a:spcBef>
            </a:pPr>
            <a:r>
              <a:rPr lang="zh-CN" altLang="en-US" sz="2800">
                <a:latin typeface="仿宋_GB2312" pitchFamily="49" charset="-122"/>
                <a:ea typeface="仿宋_GB2312" pitchFamily="49" charset="-122"/>
              </a:rPr>
              <a:t>任何描述三维空间的坐标系都要有</a:t>
            </a:r>
            <a:r>
              <a:rPr lang="zh-CN" altLang="en-US" sz="2800">
                <a:solidFill>
                  <a:srgbClr val="FF5050"/>
                </a:solidFill>
                <a:latin typeface="仿宋_GB2312" pitchFamily="49" charset="-122"/>
                <a:ea typeface="仿宋_GB2312" pitchFamily="49" charset="-122"/>
              </a:rPr>
              <a:t>三个独立的坐标变量</a:t>
            </a:r>
            <a:r>
              <a:rPr lang="en-US" altLang="zh-CN" sz="2800" i="1">
                <a:ea typeface="仿宋_GB2312" pitchFamily="49" charset="-122"/>
              </a:rPr>
              <a:t>u</a:t>
            </a:r>
            <a:r>
              <a:rPr lang="en-US" altLang="zh-CN" sz="2800" i="1" baseline="-25000">
                <a:ea typeface="仿宋_GB2312" pitchFamily="49" charset="-122"/>
              </a:rPr>
              <a:t>1</a:t>
            </a:r>
            <a:r>
              <a:rPr lang="zh-CN" altLang="en-US" sz="2800" i="1">
                <a:ea typeface="仿宋_GB2312" pitchFamily="49" charset="-122"/>
              </a:rPr>
              <a:t>、</a:t>
            </a:r>
            <a:r>
              <a:rPr lang="en-US" altLang="zh-CN" sz="2800" i="1">
                <a:ea typeface="仿宋_GB2312" pitchFamily="49" charset="-122"/>
              </a:rPr>
              <a:t>u</a:t>
            </a:r>
            <a:r>
              <a:rPr lang="en-US" altLang="zh-CN" sz="2800" i="1" baseline="-25000">
                <a:ea typeface="仿宋_GB2312" pitchFamily="49" charset="-122"/>
              </a:rPr>
              <a:t>2</a:t>
            </a:r>
            <a:r>
              <a:rPr lang="zh-CN" altLang="en-US" sz="2800" i="1">
                <a:ea typeface="仿宋_GB2312" pitchFamily="49" charset="-122"/>
              </a:rPr>
              <a:t>、</a:t>
            </a:r>
            <a:r>
              <a:rPr lang="en-US" altLang="zh-CN" sz="2800" i="1">
                <a:ea typeface="仿宋_GB2312" pitchFamily="49" charset="-122"/>
              </a:rPr>
              <a:t>u</a:t>
            </a:r>
            <a:r>
              <a:rPr lang="en-US" altLang="zh-CN" sz="2800" i="1" baseline="-25000">
                <a:ea typeface="仿宋_GB2312" pitchFamily="49" charset="-122"/>
              </a:rPr>
              <a:t>3</a:t>
            </a:r>
            <a:r>
              <a:rPr lang="en-US" altLang="zh-CN" sz="2800">
                <a:latin typeface="仿宋_GB2312" pitchFamily="49" charset="-122"/>
                <a:ea typeface="仿宋_GB2312" pitchFamily="49" charset="-122"/>
              </a:rPr>
              <a:t>(</a:t>
            </a:r>
            <a:r>
              <a:rPr lang="zh-CN" altLang="en-US" sz="2800">
                <a:latin typeface="仿宋_GB2312" pitchFamily="49" charset="-122"/>
                <a:ea typeface="仿宋_GB2312" pitchFamily="49" charset="-122"/>
              </a:rPr>
              <a:t>如直角坐标系中的</a:t>
            </a:r>
            <a:r>
              <a:rPr lang="en-US" altLang="zh-CN" sz="2800" i="1">
                <a:ea typeface="仿宋_GB2312" pitchFamily="49" charset="-122"/>
              </a:rPr>
              <a:t>x</a:t>
            </a:r>
            <a:r>
              <a:rPr lang="zh-CN" altLang="en-US" sz="2800" i="1">
                <a:ea typeface="仿宋_GB2312" pitchFamily="49" charset="-122"/>
              </a:rPr>
              <a:t>、</a:t>
            </a:r>
            <a:r>
              <a:rPr lang="en-US" altLang="zh-CN" sz="2800" i="1">
                <a:ea typeface="仿宋_GB2312" pitchFamily="49" charset="-122"/>
              </a:rPr>
              <a:t>y</a:t>
            </a:r>
            <a:r>
              <a:rPr lang="zh-CN" altLang="en-US" sz="2800" i="1">
                <a:ea typeface="仿宋_GB2312" pitchFamily="49" charset="-122"/>
              </a:rPr>
              <a:t>、</a:t>
            </a:r>
            <a:r>
              <a:rPr lang="en-US" altLang="zh-CN" sz="2800" i="1">
                <a:ea typeface="仿宋_GB2312" pitchFamily="49" charset="-122"/>
              </a:rPr>
              <a:t>z</a:t>
            </a:r>
            <a:r>
              <a:rPr lang="en-US" altLang="zh-CN" sz="2800">
                <a:latin typeface="仿宋_GB2312" pitchFamily="49" charset="-122"/>
                <a:ea typeface="仿宋_GB2312" pitchFamily="49" charset="-122"/>
              </a:rPr>
              <a:t>)</a:t>
            </a:r>
            <a:r>
              <a:rPr lang="zh-CN" altLang="en-US" sz="2800">
                <a:latin typeface="仿宋_GB2312" pitchFamily="49" charset="-122"/>
                <a:ea typeface="仿宋_GB2312" pitchFamily="49" charset="-122"/>
              </a:rPr>
              <a:t>， 当</a:t>
            </a:r>
            <a:r>
              <a:rPr lang="en-US" altLang="zh-CN" sz="2800" i="1">
                <a:ea typeface="仿宋_GB2312" pitchFamily="49" charset="-122"/>
              </a:rPr>
              <a:t>u</a:t>
            </a:r>
            <a:r>
              <a:rPr lang="en-US" altLang="zh-CN" sz="2800" i="1" baseline="-25000">
                <a:ea typeface="仿宋_GB2312" pitchFamily="49" charset="-122"/>
              </a:rPr>
              <a:t>1</a:t>
            </a:r>
            <a:r>
              <a:rPr lang="zh-CN" altLang="en-US" sz="2800" i="1">
                <a:ea typeface="仿宋_GB2312" pitchFamily="49" charset="-122"/>
              </a:rPr>
              <a:t>、</a:t>
            </a:r>
            <a:r>
              <a:rPr lang="en-US" altLang="zh-CN" sz="2800" i="1">
                <a:ea typeface="仿宋_GB2312" pitchFamily="49" charset="-122"/>
              </a:rPr>
              <a:t>u</a:t>
            </a:r>
            <a:r>
              <a:rPr lang="en-US" altLang="zh-CN" sz="2800" i="1" baseline="-25000">
                <a:ea typeface="仿宋_GB2312" pitchFamily="49" charset="-122"/>
              </a:rPr>
              <a:t>2</a:t>
            </a:r>
            <a:r>
              <a:rPr lang="zh-CN" altLang="en-US" sz="2800" i="1">
                <a:ea typeface="仿宋_GB2312" pitchFamily="49" charset="-122"/>
              </a:rPr>
              <a:t>、</a:t>
            </a:r>
            <a:r>
              <a:rPr lang="en-US" altLang="zh-CN" sz="2800" i="1">
                <a:ea typeface="仿宋_GB2312" pitchFamily="49" charset="-122"/>
              </a:rPr>
              <a:t>u</a:t>
            </a:r>
            <a:r>
              <a:rPr lang="en-US" altLang="zh-CN" sz="2800" i="1" baseline="-25000">
                <a:ea typeface="仿宋_GB2312" pitchFamily="49" charset="-122"/>
              </a:rPr>
              <a:t>3</a:t>
            </a:r>
            <a:r>
              <a:rPr lang="zh-CN" altLang="en-US" sz="2800">
                <a:latin typeface="仿宋_GB2312" pitchFamily="49" charset="-122"/>
                <a:ea typeface="仿宋_GB2312" pitchFamily="49" charset="-122"/>
              </a:rPr>
              <a:t>均为常数时，就代表三组曲面</a:t>
            </a:r>
            <a:r>
              <a:rPr lang="en-US" altLang="zh-CN" sz="2800">
                <a:latin typeface="仿宋_GB2312" pitchFamily="49" charset="-122"/>
                <a:ea typeface="仿宋_GB2312" pitchFamily="49" charset="-122"/>
              </a:rPr>
              <a:t>(</a:t>
            </a:r>
            <a:r>
              <a:rPr lang="zh-CN" altLang="en-US" sz="2800">
                <a:latin typeface="仿宋_GB2312" pitchFamily="49" charset="-122"/>
                <a:ea typeface="仿宋_GB2312" pitchFamily="49" charset="-122"/>
              </a:rPr>
              <a:t>或平面</a:t>
            </a:r>
            <a:r>
              <a:rPr lang="en-US" altLang="zh-CN" sz="2800">
                <a:latin typeface="仿宋_GB2312" pitchFamily="49" charset="-122"/>
                <a:ea typeface="仿宋_GB2312" pitchFamily="49" charset="-122"/>
              </a:rPr>
              <a:t>)</a:t>
            </a:r>
            <a:r>
              <a:rPr lang="zh-CN" altLang="en-US" sz="2800">
                <a:latin typeface="仿宋_GB2312" pitchFamily="49" charset="-122"/>
                <a:ea typeface="仿宋_GB2312" pitchFamily="49" charset="-122"/>
              </a:rPr>
              <a:t>，称为</a:t>
            </a:r>
            <a:r>
              <a:rPr lang="zh-CN" altLang="en-US" sz="2800">
                <a:solidFill>
                  <a:srgbClr val="FF5050"/>
                </a:solidFill>
                <a:latin typeface="仿宋_GB2312" pitchFamily="49" charset="-122"/>
                <a:ea typeface="仿宋_GB2312" pitchFamily="49" charset="-122"/>
              </a:rPr>
              <a:t>坐标面</a:t>
            </a:r>
            <a:r>
              <a:rPr lang="zh-CN" altLang="en-US" sz="2800">
                <a:latin typeface="仿宋_GB2312" pitchFamily="49" charset="-122"/>
                <a:ea typeface="仿宋_GB2312" pitchFamily="49" charset="-122"/>
              </a:rPr>
              <a:t>。</a:t>
            </a:r>
          </a:p>
          <a:p>
            <a:pPr>
              <a:lnSpc>
                <a:spcPct val="125000"/>
              </a:lnSpc>
              <a:spcBef>
                <a:spcPct val="0"/>
              </a:spcBef>
              <a:buFontTx/>
              <a:buNone/>
            </a:pPr>
            <a:r>
              <a:rPr lang="zh-CN" altLang="en-US" sz="2800">
                <a:latin typeface="仿宋_GB2312" pitchFamily="49" charset="-122"/>
                <a:ea typeface="仿宋_GB2312" pitchFamily="49"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D8763A58-ADEA-4262-AD01-F9CE49AC5A1C}"/>
              </a:ext>
            </a:extLst>
          </p:cNvPr>
          <p:cNvSpPr>
            <a:spLocks noGrp="1"/>
          </p:cNvSpPr>
          <p:nvPr>
            <p:ph type="dt" sz="half" idx="10"/>
          </p:nvPr>
        </p:nvSpPr>
        <p:spPr/>
        <p:txBody>
          <a:bodyPr/>
          <a:lstStyle/>
          <a:p>
            <a:fld id="{1925D50A-AE67-4278-9866-9F714CD444E4}" type="datetime1">
              <a:rPr lang="zh-CN" altLang="en-US"/>
              <a:pPr/>
              <a:t>2017/9/8</a:t>
            </a:fld>
            <a:endParaRPr lang="en-US" altLang="zh-CN"/>
          </a:p>
        </p:txBody>
      </p:sp>
      <p:sp>
        <p:nvSpPr>
          <p:cNvPr id="4" name="灯片编号占位符 5">
            <a:extLst>
              <a:ext uri="{FF2B5EF4-FFF2-40B4-BE49-F238E27FC236}">
                <a16:creationId xmlns:a16="http://schemas.microsoft.com/office/drawing/2014/main" id="{29AADD78-1FF8-4B89-A49B-67CD4AEB2D94}"/>
              </a:ext>
            </a:extLst>
          </p:cNvPr>
          <p:cNvSpPr>
            <a:spLocks noGrp="1"/>
          </p:cNvSpPr>
          <p:nvPr>
            <p:ph type="sldNum" sz="quarter" idx="12"/>
          </p:nvPr>
        </p:nvSpPr>
        <p:spPr/>
        <p:txBody>
          <a:bodyPr/>
          <a:lstStyle/>
          <a:p>
            <a:fld id="{F374AF94-1923-401F-AA08-4F1635283393}" type="slidenum">
              <a:rPr lang="en-US" altLang="zh-CN"/>
              <a:pPr/>
              <a:t>13</a:t>
            </a:fld>
            <a:endParaRPr lang="en-US" altLang="zh-CN"/>
          </a:p>
        </p:txBody>
      </p:sp>
      <p:sp>
        <p:nvSpPr>
          <p:cNvPr id="537602" name="Rectangle 2">
            <a:extLst>
              <a:ext uri="{FF2B5EF4-FFF2-40B4-BE49-F238E27FC236}">
                <a16:creationId xmlns:a16="http://schemas.microsoft.com/office/drawing/2014/main" id="{FA0EA163-6415-4E3E-B058-D9B67162BEFB}"/>
              </a:ext>
            </a:extLst>
          </p:cNvPr>
          <p:cNvSpPr>
            <a:spLocks noGrp="1" noChangeArrowheads="1"/>
          </p:cNvSpPr>
          <p:nvPr>
            <p:ph type="body" idx="1"/>
          </p:nvPr>
        </p:nvSpPr>
        <p:spPr>
          <a:xfrm>
            <a:off x="539750" y="836613"/>
            <a:ext cx="8229600" cy="4824412"/>
          </a:xfrm>
        </p:spPr>
        <p:txBody>
          <a:bodyPr/>
          <a:lstStyle/>
          <a:p>
            <a:pPr>
              <a:lnSpc>
                <a:spcPct val="125000"/>
              </a:lnSpc>
              <a:spcBef>
                <a:spcPct val="0"/>
              </a:spcBef>
            </a:pPr>
            <a:r>
              <a:rPr lang="zh-CN" altLang="en-US" sz="2800" b="1">
                <a:latin typeface="仿宋_GB2312" pitchFamily="49" charset="-122"/>
                <a:ea typeface="仿宋_GB2312" pitchFamily="49" charset="-122"/>
              </a:rPr>
              <a:t>若三组坐标面在空间每一点正交，则坐标面的交线</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一般是曲线</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也在空间每点正交，这种坐标系叫做</a:t>
            </a:r>
            <a:r>
              <a:rPr lang="zh-CN" altLang="en-US" sz="2800" b="1">
                <a:solidFill>
                  <a:srgbClr val="FF5050"/>
                </a:solidFill>
                <a:latin typeface="仿宋_GB2312" pitchFamily="49" charset="-122"/>
                <a:ea typeface="仿宋_GB2312" pitchFamily="49" charset="-122"/>
              </a:rPr>
              <a:t>正交曲线坐标系</a:t>
            </a:r>
            <a:r>
              <a:rPr lang="zh-CN" altLang="en-US" sz="2800" b="1">
                <a:latin typeface="仿宋_GB2312" pitchFamily="49" charset="-122"/>
                <a:ea typeface="仿宋_GB2312" pitchFamily="49" charset="-122"/>
              </a:rPr>
              <a:t>。上述三种坐标系是许多正交曲线坐标系中较常用的三种。</a:t>
            </a:r>
          </a:p>
          <a:p>
            <a:pPr>
              <a:lnSpc>
                <a:spcPct val="125000"/>
              </a:lnSpc>
              <a:spcBef>
                <a:spcPct val="0"/>
              </a:spcBef>
            </a:pPr>
            <a:r>
              <a:rPr lang="zh-CN" altLang="en-US" sz="2800" b="1">
                <a:latin typeface="仿宋_GB2312" pitchFamily="49" charset="-122"/>
                <a:ea typeface="仿宋_GB2312" pitchFamily="49" charset="-122"/>
              </a:rPr>
              <a:t>空间任一点</a:t>
            </a:r>
            <a:r>
              <a:rPr lang="en-US" altLang="zh-CN" sz="2800" b="1">
                <a:latin typeface="仿宋_GB2312" pitchFamily="49" charset="-122"/>
                <a:ea typeface="仿宋_GB2312" pitchFamily="49" charset="-122"/>
              </a:rPr>
              <a:t>M</a:t>
            </a:r>
            <a:r>
              <a:rPr lang="zh-CN" altLang="en-US" sz="2800" b="1">
                <a:latin typeface="仿宋_GB2312" pitchFamily="49" charset="-122"/>
                <a:ea typeface="仿宋_GB2312" pitchFamily="49" charset="-122"/>
              </a:rPr>
              <a:t>沿坐标面的三条交线方向各取的单位矢量，称为</a:t>
            </a:r>
            <a:r>
              <a:rPr lang="zh-CN" altLang="en-US" sz="2800" b="1">
                <a:solidFill>
                  <a:srgbClr val="FF5050"/>
                </a:solidFill>
                <a:latin typeface="仿宋_GB2312" pitchFamily="49" charset="-122"/>
                <a:ea typeface="仿宋_GB2312" pitchFamily="49" charset="-122"/>
              </a:rPr>
              <a:t>坐标单位矢量</a:t>
            </a:r>
            <a:r>
              <a:rPr lang="zh-CN" altLang="en-US" sz="2800" b="1">
                <a:latin typeface="仿宋_GB2312" pitchFamily="49" charset="-122"/>
                <a:ea typeface="仿宋_GB2312" pitchFamily="49" charset="-122"/>
              </a:rPr>
              <a:t>。它的模等于</a:t>
            </a:r>
            <a:r>
              <a:rPr lang="en-US" altLang="zh-CN" sz="2800" b="1">
                <a:latin typeface="仿宋_GB2312" pitchFamily="49" charset="-122"/>
                <a:ea typeface="仿宋_GB2312" pitchFamily="49" charset="-122"/>
              </a:rPr>
              <a:t>1</a:t>
            </a:r>
            <a:r>
              <a:rPr lang="zh-CN" altLang="en-US" sz="2800" b="1">
                <a:latin typeface="仿宋_GB2312" pitchFamily="49" charset="-122"/>
                <a:ea typeface="仿宋_GB2312" pitchFamily="49" charset="-122"/>
              </a:rPr>
              <a:t>，并以各坐标变量正的增加方向作为</a:t>
            </a:r>
            <a:r>
              <a:rPr lang="zh-CN" altLang="en-US" sz="2800" b="1">
                <a:solidFill>
                  <a:srgbClr val="FF5050"/>
                </a:solidFill>
                <a:latin typeface="仿宋_GB2312" pitchFamily="49" charset="-122"/>
                <a:ea typeface="仿宋_GB2312" pitchFamily="49" charset="-122"/>
              </a:rPr>
              <a:t>正方向</a:t>
            </a:r>
            <a:r>
              <a:rPr lang="zh-CN" altLang="en-US" sz="2800" b="1">
                <a:latin typeface="仿宋_GB2312" pitchFamily="49" charset="-122"/>
                <a:ea typeface="仿宋_GB2312" pitchFamily="49" charset="-122"/>
              </a:rPr>
              <a:t>。</a:t>
            </a:r>
          </a:p>
          <a:p>
            <a:pPr>
              <a:lnSpc>
                <a:spcPct val="125000"/>
              </a:lnSpc>
              <a:spcBef>
                <a:spcPct val="0"/>
              </a:spcBef>
            </a:pPr>
            <a:r>
              <a:rPr lang="zh-CN" altLang="en-US" sz="2800" b="1">
                <a:latin typeface="仿宋_GB2312" pitchFamily="49" charset="-122"/>
                <a:ea typeface="仿宋_GB2312" pitchFamily="49" charset="-122"/>
              </a:rPr>
              <a:t> 一个正交曲线坐标系的坐标单位矢量</a:t>
            </a:r>
            <a:r>
              <a:rPr lang="zh-CN" altLang="en-US" sz="2800" b="1">
                <a:solidFill>
                  <a:srgbClr val="FF5050"/>
                </a:solidFill>
                <a:latin typeface="仿宋_GB2312" pitchFamily="49" charset="-122"/>
                <a:ea typeface="仿宋_GB2312" pitchFamily="49" charset="-122"/>
              </a:rPr>
              <a:t>相互正交并满足右手螺旋法则</a:t>
            </a:r>
            <a:r>
              <a:rPr lang="zh-CN" altLang="en-US" sz="2800" b="1">
                <a:latin typeface="仿宋_GB2312" pitchFamily="49" charset="-122"/>
                <a:ea typeface="仿宋_GB2312" pitchFamily="49" charset="-122"/>
              </a:rPr>
              <a:t>。</a:t>
            </a:r>
          </a:p>
          <a:p>
            <a:pPr>
              <a:lnSpc>
                <a:spcPct val="90000"/>
              </a:lnSpc>
            </a:pPr>
            <a:endParaRPr lang="en-US" altLang="zh-CN" sz="2800" b="1">
              <a:latin typeface="仿宋_GB2312" pitchFamily="49" charset="-122"/>
              <a:ea typeface="仿宋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a:extLst>
              <a:ext uri="{FF2B5EF4-FFF2-40B4-BE49-F238E27FC236}">
                <a16:creationId xmlns:a16="http://schemas.microsoft.com/office/drawing/2014/main" id="{110427C1-61FE-4CBD-B29F-2704D851F560}"/>
              </a:ext>
            </a:extLst>
          </p:cNvPr>
          <p:cNvSpPr>
            <a:spLocks noGrp="1"/>
          </p:cNvSpPr>
          <p:nvPr>
            <p:ph type="dt" sz="half" idx="10"/>
          </p:nvPr>
        </p:nvSpPr>
        <p:spPr/>
        <p:txBody>
          <a:bodyPr/>
          <a:lstStyle/>
          <a:p>
            <a:fld id="{662FCFD5-FE0B-4508-8F91-C4AF4AE05D78}" type="datetime1">
              <a:rPr lang="zh-CN" altLang="en-US"/>
              <a:pPr/>
              <a:t>2017/9/8</a:t>
            </a:fld>
            <a:endParaRPr lang="en-US" altLang="zh-CN"/>
          </a:p>
        </p:txBody>
      </p:sp>
      <p:sp>
        <p:nvSpPr>
          <p:cNvPr id="22" name="灯片编号占位符 5">
            <a:extLst>
              <a:ext uri="{FF2B5EF4-FFF2-40B4-BE49-F238E27FC236}">
                <a16:creationId xmlns:a16="http://schemas.microsoft.com/office/drawing/2014/main" id="{56ACCF43-CBCF-42CA-9D04-3819465B2175}"/>
              </a:ext>
            </a:extLst>
          </p:cNvPr>
          <p:cNvSpPr>
            <a:spLocks noGrp="1"/>
          </p:cNvSpPr>
          <p:nvPr>
            <p:ph type="sldNum" sz="quarter" idx="12"/>
          </p:nvPr>
        </p:nvSpPr>
        <p:spPr/>
        <p:txBody>
          <a:bodyPr/>
          <a:lstStyle/>
          <a:p>
            <a:fld id="{981A6668-ADA1-41DF-B496-C8B0B4207E95}" type="slidenum">
              <a:rPr lang="en-US" altLang="zh-CN"/>
              <a:pPr/>
              <a:t>14</a:t>
            </a:fld>
            <a:endParaRPr lang="en-US" altLang="zh-CN"/>
          </a:p>
        </p:txBody>
      </p:sp>
      <p:sp>
        <p:nvSpPr>
          <p:cNvPr id="538626" name="Rectangle 2">
            <a:extLst>
              <a:ext uri="{FF2B5EF4-FFF2-40B4-BE49-F238E27FC236}">
                <a16:creationId xmlns:a16="http://schemas.microsoft.com/office/drawing/2014/main" id="{5FEA06D6-C718-43F6-A2EE-89124A430017}"/>
              </a:ext>
            </a:extLst>
          </p:cNvPr>
          <p:cNvSpPr>
            <a:spLocks noChangeArrowheads="1"/>
          </p:cNvSpPr>
          <p:nvPr/>
        </p:nvSpPr>
        <p:spPr bwMode="auto">
          <a:xfrm>
            <a:off x="2627313" y="1557338"/>
            <a:ext cx="1130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1800" b="0">
                <a:latin typeface="Arial" panose="020B0604020202020204" pitchFamily="34" charset="0"/>
                <a:ea typeface="宋体" panose="02010600030101010101" pitchFamily="2" charset="-122"/>
              </a:rPr>
              <a:t>(-</a:t>
            </a:r>
            <a:r>
              <a:rPr lang="en-US"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 +</a:t>
            </a:r>
            <a:r>
              <a:rPr lang="en-US"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a:t>
            </a:r>
          </a:p>
        </p:txBody>
      </p:sp>
      <p:sp>
        <p:nvSpPr>
          <p:cNvPr id="538627" name="Rectangle 3">
            <a:extLst>
              <a:ext uri="{FF2B5EF4-FFF2-40B4-BE49-F238E27FC236}">
                <a16:creationId xmlns:a16="http://schemas.microsoft.com/office/drawing/2014/main" id="{9288243D-FB4D-466B-8DCB-D749C872ED6A}"/>
              </a:ext>
            </a:extLst>
          </p:cNvPr>
          <p:cNvSpPr>
            <a:spLocks noChangeArrowheads="1"/>
          </p:cNvSpPr>
          <p:nvPr/>
        </p:nvSpPr>
        <p:spPr bwMode="auto">
          <a:xfrm>
            <a:off x="1042988" y="2060575"/>
            <a:ext cx="35290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空间任一点</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P (</a:t>
            </a:r>
            <a:r>
              <a:rPr kumimoji="0" lang="en-US" altLang="zh-CN" sz="1800">
                <a:solidFill>
                  <a:schemeClr val="accent2"/>
                </a:solidFill>
                <a:effectLst>
                  <a:outerShdw blurRad="38100" dist="38100" dir="2700000" algn="tl">
                    <a:srgbClr val="C0C0C0"/>
                  </a:outerShdw>
                </a:effectLst>
                <a:ea typeface="宋体" panose="02010600030101010101" pitchFamily="2" charset="-122"/>
              </a:rPr>
              <a:t>x</a:t>
            </a:r>
            <a:r>
              <a:rPr kumimoji="0" lang="en-US" altLang="zh-CN" sz="1000">
                <a:solidFill>
                  <a:schemeClr val="accent2"/>
                </a:solidFill>
                <a:effectLst>
                  <a:outerShdw blurRad="38100" dist="38100" dir="2700000" algn="tl">
                    <a:srgbClr val="C0C0C0"/>
                  </a:outerShdw>
                </a:effectLst>
                <a:ea typeface="宋体" panose="02010600030101010101" pitchFamily="2" charset="-122"/>
              </a:rPr>
              <a:t>0</a:t>
            </a:r>
            <a:r>
              <a:rPr kumimoji="0" lang="en-US" altLang="zh-CN" sz="1800">
                <a:solidFill>
                  <a:schemeClr val="accent2"/>
                </a:solidFill>
                <a:effectLst>
                  <a:outerShdw blurRad="38100" dist="38100" dir="2700000" algn="tl">
                    <a:srgbClr val="C0C0C0"/>
                  </a:outerShdw>
                </a:effectLst>
                <a:ea typeface="宋体" panose="02010600030101010101" pitchFamily="2" charset="-122"/>
              </a:rPr>
              <a:t>,y</a:t>
            </a:r>
            <a:r>
              <a:rPr kumimoji="0" lang="en-US" altLang="zh-CN" sz="1000">
                <a:solidFill>
                  <a:schemeClr val="accent2"/>
                </a:solidFill>
                <a:effectLst>
                  <a:outerShdw blurRad="38100" dist="38100" dir="2700000" algn="tl">
                    <a:srgbClr val="C0C0C0"/>
                  </a:outerShdw>
                </a:effectLst>
                <a:ea typeface="宋体" panose="02010600030101010101" pitchFamily="2" charset="-122"/>
              </a:rPr>
              <a:t>0</a:t>
            </a:r>
            <a:r>
              <a:rPr kumimoji="0" lang="en-US" altLang="zh-CN" sz="1800">
                <a:solidFill>
                  <a:schemeClr val="accent2"/>
                </a:solidFill>
                <a:effectLst>
                  <a:outerShdw blurRad="38100" dist="38100" dir="2700000" algn="tl">
                    <a:srgbClr val="C0C0C0"/>
                  </a:outerShdw>
                </a:effectLst>
                <a:ea typeface="宋体" panose="02010600030101010101" pitchFamily="2" charset="-122"/>
              </a:rPr>
              <a:t>,z</a:t>
            </a:r>
            <a:r>
              <a:rPr kumimoji="0" lang="en-US" altLang="zh-CN" sz="1000">
                <a:solidFill>
                  <a:schemeClr val="accent2"/>
                </a:solidFill>
                <a:effectLst>
                  <a:outerShdw blurRad="38100" dist="38100" dir="2700000" algn="tl">
                    <a:srgbClr val="C0C0C0"/>
                  </a:outerShdw>
                </a:effectLst>
                <a:ea typeface="宋体" panose="02010600030101010101" pitchFamily="2" charset="-122"/>
              </a:rPr>
              <a:t>0</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是三个坐标曲面：</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x=x</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 y=y</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 z=z</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的交点</a:t>
            </a:r>
          </a:p>
        </p:txBody>
      </p:sp>
      <p:sp>
        <p:nvSpPr>
          <p:cNvPr id="538628" name="Rectangle 4">
            <a:extLst>
              <a:ext uri="{FF2B5EF4-FFF2-40B4-BE49-F238E27FC236}">
                <a16:creationId xmlns:a16="http://schemas.microsoft.com/office/drawing/2014/main" id="{0A798406-FE57-4DB5-B807-12FB5A76AF01}"/>
              </a:ext>
            </a:extLst>
          </p:cNvPr>
          <p:cNvSpPr>
            <a:spLocks noChangeArrowheads="1"/>
          </p:cNvSpPr>
          <p:nvPr/>
        </p:nvSpPr>
        <p:spPr bwMode="auto">
          <a:xfrm>
            <a:off x="971550" y="3500438"/>
            <a:ext cx="3529013" cy="91598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1800">
                <a:solidFill>
                  <a:srgbClr val="FF3300"/>
                </a:solidFill>
                <a:latin typeface="Arial" panose="020B0604020202020204" pitchFamily="34" charset="0"/>
                <a:ea typeface="宋体" panose="02010600030101010101" pitchFamily="2" charset="-122"/>
              </a:rPr>
              <a:t>重要特征</a:t>
            </a:r>
            <a:r>
              <a:rPr lang="zh-CN" altLang="en-US" sz="1800">
                <a:solidFill>
                  <a:schemeClr val="accent2"/>
                </a:solidFill>
                <a:latin typeface="Arial" panose="020B0604020202020204" pitchFamily="34" charset="0"/>
                <a:ea typeface="宋体" panose="02010600030101010101" pitchFamily="2" charset="-122"/>
              </a:rPr>
              <a:t>：其方向不随</a:t>
            </a:r>
            <a:r>
              <a:rPr lang="en-US" altLang="zh-CN" sz="1800">
                <a:solidFill>
                  <a:schemeClr val="accent2"/>
                </a:solidFill>
                <a:latin typeface="Arial" panose="020B0604020202020204" pitchFamily="34" charset="0"/>
                <a:ea typeface="宋体" panose="02010600030101010101" pitchFamily="2" charset="-122"/>
              </a:rPr>
              <a:t>P</a:t>
            </a:r>
            <a:r>
              <a:rPr lang="zh-CN" altLang="en-US" sz="1800">
                <a:solidFill>
                  <a:schemeClr val="accent2"/>
                </a:solidFill>
                <a:latin typeface="Arial" panose="020B0604020202020204" pitchFamily="34" charset="0"/>
                <a:ea typeface="宋体" panose="02010600030101010101" pitchFamily="2" charset="-122"/>
              </a:rPr>
              <a:t>点位置的变化而变化，是常矢量，遵循</a:t>
            </a:r>
            <a:r>
              <a:rPr lang="zh-CN" altLang="en-US" sz="1800">
                <a:solidFill>
                  <a:srgbClr val="FF3300"/>
                </a:solidFill>
                <a:latin typeface="Arial" panose="020B0604020202020204" pitchFamily="34" charset="0"/>
                <a:ea typeface="宋体" panose="02010600030101010101" pitchFamily="2" charset="-122"/>
              </a:rPr>
              <a:t>右手螺旋法则</a:t>
            </a:r>
          </a:p>
        </p:txBody>
      </p:sp>
      <p:grpSp>
        <p:nvGrpSpPr>
          <p:cNvPr id="538629" name="Group 5">
            <a:extLst>
              <a:ext uri="{FF2B5EF4-FFF2-40B4-BE49-F238E27FC236}">
                <a16:creationId xmlns:a16="http://schemas.microsoft.com/office/drawing/2014/main" id="{5CB39444-52D5-4456-A152-843E11ACE604}"/>
              </a:ext>
            </a:extLst>
          </p:cNvPr>
          <p:cNvGrpSpPr>
            <a:grpSpLocks/>
          </p:cNvGrpSpPr>
          <p:nvPr/>
        </p:nvGrpSpPr>
        <p:grpSpPr bwMode="auto">
          <a:xfrm>
            <a:off x="684213" y="5300663"/>
            <a:ext cx="6551612" cy="366712"/>
            <a:chOff x="612" y="3521"/>
            <a:chExt cx="4127" cy="231"/>
          </a:xfrm>
        </p:grpSpPr>
        <p:sp>
          <p:nvSpPr>
            <p:cNvPr id="538630" name="Rectangle 6">
              <a:extLst>
                <a:ext uri="{FF2B5EF4-FFF2-40B4-BE49-F238E27FC236}">
                  <a16:creationId xmlns:a16="http://schemas.microsoft.com/office/drawing/2014/main" id="{D32F8A66-18FB-4B31-AF33-6BA7157CD0DF}"/>
                </a:ext>
              </a:extLst>
            </p:cNvPr>
            <p:cNvSpPr>
              <a:spLocks noChangeArrowheads="1"/>
            </p:cNvSpPr>
            <p:nvPr/>
          </p:nvSpPr>
          <p:spPr bwMode="auto">
            <a:xfrm>
              <a:off x="612" y="3521"/>
              <a:ext cx="41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1800" i="1">
                  <a:solidFill>
                    <a:schemeClr val="accent2"/>
                  </a:solidFill>
                  <a:latin typeface="Arial" panose="020B0604020202020204" pitchFamily="34" charset="0"/>
                  <a:ea typeface="宋体" panose="02010600030101010101" pitchFamily="2" charset="-122"/>
                </a:rPr>
                <a:t>A</a:t>
              </a:r>
              <a:r>
                <a:rPr lang="en-US" altLang="zh-CN" sz="1200" i="1">
                  <a:solidFill>
                    <a:schemeClr val="accent2"/>
                  </a:solidFill>
                  <a:latin typeface="Arial" panose="020B0604020202020204" pitchFamily="34" charset="0"/>
                  <a:ea typeface="宋体" panose="02010600030101010101" pitchFamily="2" charset="-122"/>
                </a:rPr>
                <a:t>x</a:t>
              </a:r>
              <a:r>
                <a:rPr lang="zh-CN" altLang="en-US" sz="1800" i="1">
                  <a:solidFill>
                    <a:schemeClr val="accent2"/>
                  </a:solidFill>
                  <a:latin typeface="Arial" panose="020B0604020202020204" pitchFamily="34" charset="0"/>
                  <a:ea typeface="宋体" panose="02010600030101010101" pitchFamily="2" charset="-122"/>
                </a:rPr>
                <a:t>、 </a:t>
              </a:r>
              <a:r>
                <a:rPr lang="en-US" altLang="zh-CN" sz="1800" i="1">
                  <a:solidFill>
                    <a:schemeClr val="accent2"/>
                  </a:solidFill>
                  <a:latin typeface="Arial" panose="020B0604020202020204" pitchFamily="34" charset="0"/>
                  <a:ea typeface="宋体" panose="02010600030101010101" pitchFamily="2" charset="-122"/>
                </a:rPr>
                <a:t>A</a:t>
              </a:r>
              <a:r>
                <a:rPr lang="en-US" altLang="zh-CN" sz="1200" i="1">
                  <a:solidFill>
                    <a:schemeClr val="accent2"/>
                  </a:solidFill>
                  <a:latin typeface="Arial" panose="020B0604020202020204" pitchFamily="34" charset="0"/>
                  <a:ea typeface="宋体" panose="02010600030101010101" pitchFamily="2" charset="-122"/>
                </a:rPr>
                <a:t>y</a:t>
              </a:r>
              <a:r>
                <a:rPr lang="zh-CN" altLang="en-US" sz="1800" i="1">
                  <a:solidFill>
                    <a:schemeClr val="accent2"/>
                  </a:solidFill>
                  <a:latin typeface="Arial" panose="020B0604020202020204" pitchFamily="34" charset="0"/>
                  <a:ea typeface="宋体" panose="02010600030101010101" pitchFamily="2" charset="-122"/>
                </a:rPr>
                <a:t>、 </a:t>
              </a:r>
              <a:r>
                <a:rPr lang="en-US" altLang="zh-CN" sz="1800" i="1">
                  <a:solidFill>
                    <a:schemeClr val="accent2"/>
                  </a:solidFill>
                  <a:latin typeface="Arial" panose="020B0604020202020204" pitchFamily="34" charset="0"/>
                  <a:ea typeface="宋体" panose="02010600030101010101" pitchFamily="2" charset="-122"/>
                </a:rPr>
                <a:t>A</a:t>
              </a:r>
              <a:r>
                <a:rPr lang="en-US" altLang="zh-CN" sz="1200" i="1">
                  <a:solidFill>
                    <a:schemeClr val="accent2"/>
                  </a:solidFill>
                  <a:latin typeface="Arial" panose="020B0604020202020204" pitchFamily="34" charset="0"/>
                  <a:ea typeface="宋体" panose="02010600030101010101" pitchFamily="2" charset="-122"/>
                </a:rPr>
                <a:t>z</a:t>
              </a:r>
              <a:r>
                <a:rPr lang="zh-CN" altLang="en-US" sz="1800">
                  <a:solidFill>
                    <a:schemeClr val="accent2"/>
                  </a:solidFill>
                  <a:latin typeface="Arial" panose="020B0604020202020204" pitchFamily="34" charset="0"/>
                  <a:ea typeface="宋体" panose="02010600030101010101" pitchFamily="2" charset="-122"/>
                </a:rPr>
                <a:t>分别是矢量   在</a:t>
              </a:r>
              <a:r>
                <a:rPr lang="en-US" altLang="zh-CN" sz="1800" i="1">
                  <a:solidFill>
                    <a:schemeClr val="accent2"/>
                  </a:solidFill>
                  <a:latin typeface="Arial" panose="020B0604020202020204" pitchFamily="34" charset="0"/>
                  <a:ea typeface="宋体" panose="02010600030101010101" pitchFamily="2" charset="-122"/>
                </a:rPr>
                <a:t>e</a:t>
              </a:r>
              <a:r>
                <a:rPr lang="en-US" altLang="zh-CN" sz="1200" i="1">
                  <a:solidFill>
                    <a:schemeClr val="accent2"/>
                  </a:solidFill>
                  <a:latin typeface="Arial" panose="020B0604020202020204" pitchFamily="34" charset="0"/>
                  <a:ea typeface="宋体" panose="02010600030101010101" pitchFamily="2" charset="-122"/>
                </a:rPr>
                <a:t>x</a:t>
              </a:r>
              <a:r>
                <a:rPr lang="zh-CN" altLang="en-US" sz="1800" i="1">
                  <a:solidFill>
                    <a:schemeClr val="accent2"/>
                  </a:solidFill>
                  <a:latin typeface="Arial" panose="020B0604020202020204" pitchFamily="34" charset="0"/>
                  <a:ea typeface="宋体" panose="02010600030101010101" pitchFamily="2" charset="-122"/>
                </a:rPr>
                <a:t>、</a:t>
              </a:r>
              <a:r>
                <a:rPr lang="en-US" altLang="zh-CN" sz="1800" i="1">
                  <a:solidFill>
                    <a:schemeClr val="accent2"/>
                  </a:solidFill>
                  <a:latin typeface="Arial" panose="020B0604020202020204" pitchFamily="34" charset="0"/>
                  <a:ea typeface="宋体" panose="02010600030101010101" pitchFamily="2" charset="-122"/>
                </a:rPr>
                <a:t>e</a:t>
              </a:r>
              <a:r>
                <a:rPr lang="en-US" altLang="zh-CN" sz="1200" i="1">
                  <a:solidFill>
                    <a:schemeClr val="accent2"/>
                  </a:solidFill>
                  <a:latin typeface="Arial" panose="020B0604020202020204" pitchFamily="34" charset="0"/>
                  <a:ea typeface="宋体" panose="02010600030101010101" pitchFamily="2" charset="-122"/>
                </a:rPr>
                <a:t>y</a:t>
              </a:r>
              <a:r>
                <a:rPr lang="zh-CN" altLang="en-US" sz="1800" i="1">
                  <a:solidFill>
                    <a:schemeClr val="accent2"/>
                  </a:solidFill>
                  <a:latin typeface="Arial" panose="020B0604020202020204" pitchFamily="34" charset="0"/>
                  <a:ea typeface="宋体" panose="02010600030101010101" pitchFamily="2" charset="-122"/>
                </a:rPr>
                <a:t>、</a:t>
              </a:r>
              <a:r>
                <a:rPr lang="en-US" altLang="zh-CN" sz="1800" i="1">
                  <a:solidFill>
                    <a:schemeClr val="accent2"/>
                  </a:solidFill>
                  <a:latin typeface="Arial" panose="020B0604020202020204" pitchFamily="34" charset="0"/>
                  <a:ea typeface="宋体" panose="02010600030101010101" pitchFamily="2" charset="-122"/>
                </a:rPr>
                <a:t>e</a:t>
              </a:r>
              <a:r>
                <a:rPr lang="en-US" altLang="zh-CN" sz="1200" i="1">
                  <a:solidFill>
                    <a:schemeClr val="accent2"/>
                  </a:solidFill>
                  <a:latin typeface="Arial" panose="020B0604020202020204" pitchFamily="34" charset="0"/>
                  <a:ea typeface="宋体" panose="02010600030101010101" pitchFamily="2" charset="-122"/>
                </a:rPr>
                <a:t>z</a:t>
              </a:r>
              <a:r>
                <a:rPr lang="en-US" altLang="zh-CN" sz="1800" i="1">
                  <a:solidFill>
                    <a:schemeClr val="accent2"/>
                  </a:solidFill>
                  <a:latin typeface="Arial" panose="020B0604020202020204" pitchFamily="34" charset="0"/>
                  <a:ea typeface="宋体" panose="02010600030101010101" pitchFamily="2" charset="-122"/>
                </a:rPr>
                <a:t> </a:t>
              </a:r>
              <a:r>
                <a:rPr lang="zh-CN" altLang="en-US" sz="1800">
                  <a:solidFill>
                    <a:schemeClr val="accent2"/>
                  </a:solidFill>
                  <a:latin typeface="Arial" panose="020B0604020202020204" pitchFamily="34" charset="0"/>
                  <a:ea typeface="宋体" panose="02010600030101010101" pitchFamily="2" charset="-122"/>
                </a:rPr>
                <a:t>方向上的投影</a:t>
              </a:r>
            </a:p>
          </p:txBody>
        </p:sp>
        <p:sp>
          <p:nvSpPr>
            <p:cNvPr id="538631" name="Line 7">
              <a:extLst>
                <a:ext uri="{FF2B5EF4-FFF2-40B4-BE49-F238E27FC236}">
                  <a16:creationId xmlns:a16="http://schemas.microsoft.com/office/drawing/2014/main" id="{F90DC7CC-6DC1-48BD-B304-0440536EF2FC}"/>
                </a:ext>
              </a:extLst>
            </p:cNvPr>
            <p:cNvSpPr>
              <a:spLocks noChangeShapeType="1"/>
            </p:cNvSpPr>
            <p:nvPr/>
          </p:nvSpPr>
          <p:spPr bwMode="auto">
            <a:xfrm flipV="1">
              <a:off x="2516" y="3566"/>
              <a:ext cx="9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2" name="Line 8">
              <a:extLst>
                <a:ext uri="{FF2B5EF4-FFF2-40B4-BE49-F238E27FC236}">
                  <a16:creationId xmlns:a16="http://schemas.microsoft.com/office/drawing/2014/main" id="{0BF061A3-2B65-4B87-BD3B-75E34A12C25D}"/>
                </a:ext>
              </a:extLst>
            </p:cNvPr>
            <p:cNvSpPr>
              <a:spLocks noChangeShapeType="1"/>
            </p:cNvSpPr>
            <p:nvPr/>
          </p:nvSpPr>
          <p:spPr bwMode="auto">
            <a:xfrm flipV="1">
              <a:off x="2789" y="3566"/>
              <a:ext cx="9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3" name="Line 9">
              <a:extLst>
                <a:ext uri="{FF2B5EF4-FFF2-40B4-BE49-F238E27FC236}">
                  <a16:creationId xmlns:a16="http://schemas.microsoft.com/office/drawing/2014/main" id="{654501BB-A988-4072-AB1C-CA2752074ABD}"/>
                </a:ext>
              </a:extLst>
            </p:cNvPr>
            <p:cNvSpPr>
              <a:spLocks noChangeShapeType="1"/>
            </p:cNvSpPr>
            <p:nvPr/>
          </p:nvSpPr>
          <p:spPr bwMode="auto">
            <a:xfrm flipV="1">
              <a:off x="3061" y="3566"/>
              <a:ext cx="90"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38634" name="Picture 10">
            <a:extLst>
              <a:ext uri="{FF2B5EF4-FFF2-40B4-BE49-F238E27FC236}">
                <a16:creationId xmlns:a16="http://schemas.microsoft.com/office/drawing/2014/main" id="{44D78740-55A6-4608-B6BB-21428CDB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0"/>
            <a:ext cx="3314700" cy="3357563"/>
          </a:xfrm>
          <a:prstGeom prst="rect">
            <a:avLst/>
          </a:prstGeom>
          <a:noFill/>
          <a:extLst>
            <a:ext uri="{909E8E84-426E-40DD-AFC4-6F175D3DCCD1}">
              <a14:hiddenFill xmlns:a14="http://schemas.microsoft.com/office/drawing/2010/main">
                <a:solidFill>
                  <a:srgbClr val="FFFFFF"/>
                </a:solidFill>
              </a14:hiddenFill>
            </a:ext>
          </a:extLst>
        </p:spPr>
      </p:pic>
      <p:sp>
        <p:nvSpPr>
          <p:cNvPr id="538635" name="Rectangle 11">
            <a:extLst>
              <a:ext uri="{FF2B5EF4-FFF2-40B4-BE49-F238E27FC236}">
                <a16:creationId xmlns:a16="http://schemas.microsoft.com/office/drawing/2014/main" id="{AC59980E-26EB-4F76-B4D7-AD3A0D6E0FF5}"/>
              </a:ext>
            </a:extLst>
          </p:cNvPr>
          <p:cNvSpPr>
            <a:spLocks noChangeArrowheads="1"/>
          </p:cNvSpPr>
          <p:nvPr/>
        </p:nvSpPr>
        <p:spPr bwMode="auto">
          <a:xfrm>
            <a:off x="611188" y="1052513"/>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基本变量： </a:t>
            </a:r>
            <a:r>
              <a:rPr lang="en-US" altLang="zh-CN" sz="2400" i="1">
                <a:ea typeface="宋体" panose="02010600030101010101" pitchFamily="2" charset="-122"/>
              </a:rPr>
              <a:t>x</a:t>
            </a:r>
            <a:r>
              <a:rPr lang="zh-CN" altLang="en-US" sz="2400" i="1">
                <a:ea typeface="宋体" panose="02010600030101010101" pitchFamily="2" charset="-122"/>
              </a:rPr>
              <a:t>、</a:t>
            </a:r>
            <a:r>
              <a:rPr lang="en-US" altLang="zh-CN" sz="2400" i="1">
                <a:ea typeface="宋体" panose="02010600030101010101" pitchFamily="2" charset="-122"/>
              </a:rPr>
              <a:t>y</a:t>
            </a:r>
            <a:r>
              <a:rPr lang="zh-CN" altLang="en-US" sz="2400" i="1">
                <a:ea typeface="宋体" panose="02010600030101010101" pitchFamily="2" charset="-122"/>
              </a:rPr>
              <a:t>、</a:t>
            </a:r>
            <a:r>
              <a:rPr lang="en-US" altLang="zh-CN" sz="2400" i="1">
                <a:ea typeface="宋体" panose="02010600030101010101" pitchFamily="2" charset="-122"/>
              </a:rPr>
              <a:t>z</a:t>
            </a:r>
          </a:p>
        </p:txBody>
      </p:sp>
      <p:sp>
        <p:nvSpPr>
          <p:cNvPr id="538636" name="Rectangle 12">
            <a:extLst>
              <a:ext uri="{FF2B5EF4-FFF2-40B4-BE49-F238E27FC236}">
                <a16:creationId xmlns:a16="http://schemas.microsoft.com/office/drawing/2014/main" id="{EA9750FF-D04E-41B4-9401-4C2190D7CE20}"/>
              </a:ext>
            </a:extLst>
          </p:cNvPr>
          <p:cNvSpPr>
            <a:spLocks noChangeArrowheads="1"/>
          </p:cNvSpPr>
          <p:nvPr/>
        </p:nvSpPr>
        <p:spPr bwMode="auto">
          <a:xfrm>
            <a:off x="611188" y="404813"/>
            <a:ext cx="1931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Blip>
                <a:blip r:embed="rId4"/>
              </a:buBlip>
            </a:pPr>
            <a:r>
              <a:rPr lang="zh-CN" altLang="en-US" sz="24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直角坐标系</a:t>
            </a:r>
          </a:p>
        </p:txBody>
      </p:sp>
      <p:sp>
        <p:nvSpPr>
          <p:cNvPr id="538637" name="Rectangle 13">
            <a:extLst>
              <a:ext uri="{FF2B5EF4-FFF2-40B4-BE49-F238E27FC236}">
                <a16:creationId xmlns:a16="http://schemas.microsoft.com/office/drawing/2014/main" id="{7AE31F51-24A6-4FBA-9FB7-8E5A5E99A614}"/>
              </a:ext>
            </a:extLst>
          </p:cNvPr>
          <p:cNvSpPr>
            <a:spLocks noChangeArrowheads="1"/>
          </p:cNvSpPr>
          <p:nvPr/>
        </p:nvSpPr>
        <p:spPr bwMode="auto">
          <a:xfrm>
            <a:off x="611188" y="2852738"/>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单位矢量：</a:t>
            </a:r>
            <a:endParaRPr lang="zh-CN" altLang="en-US" sz="2400" i="1">
              <a:latin typeface="Arial" panose="020B0604020202020204" pitchFamily="34" charset="0"/>
              <a:ea typeface="宋体" panose="02010600030101010101" pitchFamily="2" charset="-122"/>
            </a:endParaRPr>
          </a:p>
        </p:txBody>
      </p:sp>
      <p:graphicFrame>
        <p:nvGraphicFramePr>
          <p:cNvPr id="538638" name="Object 14">
            <a:extLst>
              <a:ext uri="{FF2B5EF4-FFF2-40B4-BE49-F238E27FC236}">
                <a16:creationId xmlns:a16="http://schemas.microsoft.com/office/drawing/2014/main" id="{B1E5977F-8014-40D6-BA31-F059698F7CEB}"/>
              </a:ext>
            </a:extLst>
          </p:cNvPr>
          <p:cNvGraphicFramePr>
            <a:graphicFrameLocks noChangeAspect="1"/>
          </p:cNvGraphicFramePr>
          <p:nvPr/>
        </p:nvGraphicFramePr>
        <p:xfrm>
          <a:off x="2124075" y="2720975"/>
          <a:ext cx="466725" cy="649288"/>
        </p:xfrm>
        <a:graphic>
          <a:graphicData uri="http://schemas.openxmlformats.org/presentationml/2006/ole">
            <mc:AlternateContent xmlns:mc="http://schemas.openxmlformats.org/markup-compatibility/2006">
              <mc:Choice xmlns:v="urn:schemas-microsoft-com:vml" Requires="v">
                <p:oleObj spid="_x0000_s538645" name="公式" r:id="rId5" imgW="164880" imgH="228600" progId="Equation.3">
                  <p:embed/>
                </p:oleObj>
              </mc:Choice>
              <mc:Fallback>
                <p:oleObj name="公式" r:id="rId5" imgW="164880" imgH="228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720975"/>
                        <a:ext cx="46672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8639" name="Object 15">
            <a:extLst>
              <a:ext uri="{FF2B5EF4-FFF2-40B4-BE49-F238E27FC236}">
                <a16:creationId xmlns:a16="http://schemas.microsoft.com/office/drawing/2014/main" id="{9D983252-8359-4EAC-8594-C7CDA075ACC7}"/>
              </a:ext>
            </a:extLst>
          </p:cNvPr>
          <p:cNvGraphicFramePr>
            <a:graphicFrameLocks noChangeAspect="1"/>
          </p:cNvGraphicFramePr>
          <p:nvPr/>
        </p:nvGraphicFramePr>
        <p:xfrm>
          <a:off x="3217863" y="2708275"/>
          <a:ext cx="457200" cy="647700"/>
        </p:xfrm>
        <a:graphic>
          <a:graphicData uri="http://schemas.openxmlformats.org/presentationml/2006/ole">
            <mc:AlternateContent xmlns:mc="http://schemas.openxmlformats.org/markup-compatibility/2006">
              <mc:Choice xmlns:v="urn:schemas-microsoft-com:vml" Requires="v">
                <p:oleObj spid="_x0000_s538646" name="公式" r:id="rId7" imgW="152280" imgH="215640" progId="Equation.3">
                  <p:embed/>
                </p:oleObj>
              </mc:Choice>
              <mc:Fallback>
                <p:oleObj name="公式" r:id="rId7" imgW="152280" imgH="2156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7863" y="2708275"/>
                        <a:ext cx="457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8640" name="Object 16">
            <a:extLst>
              <a:ext uri="{FF2B5EF4-FFF2-40B4-BE49-F238E27FC236}">
                <a16:creationId xmlns:a16="http://schemas.microsoft.com/office/drawing/2014/main" id="{64B09394-C46E-4471-B507-E4286E03394F}"/>
              </a:ext>
            </a:extLst>
          </p:cNvPr>
          <p:cNvGraphicFramePr>
            <a:graphicFrameLocks noChangeAspect="1"/>
          </p:cNvGraphicFramePr>
          <p:nvPr/>
        </p:nvGraphicFramePr>
        <p:xfrm>
          <a:off x="2700338" y="2708275"/>
          <a:ext cx="493712" cy="720725"/>
        </p:xfrm>
        <a:graphic>
          <a:graphicData uri="http://schemas.openxmlformats.org/presentationml/2006/ole">
            <mc:AlternateContent xmlns:mc="http://schemas.openxmlformats.org/markup-compatibility/2006">
              <mc:Choice xmlns:v="urn:schemas-microsoft-com:vml" Requires="v">
                <p:oleObj spid="_x0000_s538647" name="公式" r:id="rId9" imgW="164880" imgH="241200" progId="Equation.3">
                  <p:embed/>
                </p:oleObj>
              </mc:Choice>
              <mc:Fallback>
                <p:oleObj name="公式" r:id="rId9" imgW="164880" imgH="2412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2708275"/>
                        <a:ext cx="493712"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8641" name="Rectangle 17">
            <a:extLst>
              <a:ext uri="{FF2B5EF4-FFF2-40B4-BE49-F238E27FC236}">
                <a16:creationId xmlns:a16="http://schemas.microsoft.com/office/drawing/2014/main" id="{AE71E467-D545-46B6-BE19-77C45771F71A}"/>
              </a:ext>
            </a:extLst>
          </p:cNvPr>
          <p:cNvSpPr>
            <a:spLocks noChangeArrowheads="1"/>
          </p:cNvSpPr>
          <p:nvPr/>
        </p:nvSpPr>
        <p:spPr bwMode="auto">
          <a:xfrm>
            <a:off x="1042988" y="1557338"/>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变化范围均为</a:t>
            </a:r>
          </a:p>
        </p:txBody>
      </p:sp>
      <p:sp>
        <p:nvSpPr>
          <p:cNvPr id="538642" name="Rectangle 18">
            <a:extLst>
              <a:ext uri="{FF2B5EF4-FFF2-40B4-BE49-F238E27FC236}">
                <a16:creationId xmlns:a16="http://schemas.microsoft.com/office/drawing/2014/main" id="{A58EC1C0-7AD5-4689-B746-0461E37E4C30}"/>
              </a:ext>
            </a:extLst>
          </p:cNvPr>
          <p:cNvSpPr>
            <a:spLocks noChangeArrowheads="1"/>
          </p:cNvSpPr>
          <p:nvPr/>
        </p:nvSpPr>
        <p:spPr bwMode="auto">
          <a:xfrm>
            <a:off x="684213" y="4724400"/>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矢量表示：</a:t>
            </a:r>
            <a:endParaRPr lang="zh-CN" altLang="en-US" sz="2400" i="1">
              <a:latin typeface="Arial" panose="020B0604020202020204" pitchFamily="34" charset="0"/>
              <a:ea typeface="宋体" panose="02010600030101010101" pitchFamily="2" charset="-122"/>
            </a:endParaRPr>
          </a:p>
        </p:txBody>
      </p:sp>
      <p:graphicFrame>
        <p:nvGraphicFramePr>
          <p:cNvPr id="538643" name="Object 19">
            <a:extLst>
              <a:ext uri="{FF2B5EF4-FFF2-40B4-BE49-F238E27FC236}">
                <a16:creationId xmlns:a16="http://schemas.microsoft.com/office/drawing/2014/main" id="{DB3F74E6-4589-4555-AAC8-09AAFDE21465}"/>
              </a:ext>
            </a:extLst>
          </p:cNvPr>
          <p:cNvGraphicFramePr>
            <a:graphicFrameLocks noChangeAspect="1"/>
          </p:cNvGraphicFramePr>
          <p:nvPr/>
        </p:nvGraphicFramePr>
        <p:xfrm>
          <a:off x="2268538" y="4724400"/>
          <a:ext cx="2398712" cy="458788"/>
        </p:xfrm>
        <a:graphic>
          <a:graphicData uri="http://schemas.openxmlformats.org/presentationml/2006/ole">
            <mc:AlternateContent xmlns:mc="http://schemas.openxmlformats.org/markup-compatibility/2006">
              <mc:Choice xmlns:v="urn:schemas-microsoft-com:vml" Requires="v">
                <p:oleObj spid="_x0000_s538648" name="公式" r:id="rId11" imgW="1384200" imgH="266400" progId="Equation.3">
                  <p:embed/>
                </p:oleObj>
              </mc:Choice>
              <mc:Fallback>
                <p:oleObj name="公式" r:id="rId11" imgW="1384200" imgH="2664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4724400"/>
                        <a:ext cx="23987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8644" name="Object 20">
            <a:extLst>
              <a:ext uri="{FF2B5EF4-FFF2-40B4-BE49-F238E27FC236}">
                <a16:creationId xmlns:a16="http://schemas.microsoft.com/office/drawing/2014/main" id="{C3612249-8B61-4616-A287-1314E0CFA229}"/>
              </a:ext>
            </a:extLst>
          </p:cNvPr>
          <p:cNvGraphicFramePr>
            <a:graphicFrameLocks noChangeAspect="1"/>
          </p:cNvGraphicFramePr>
          <p:nvPr/>
        </p:nvGraphicFramePr>
        <p:xfrm>
          <a:off x="6516688" y="3716338"/>
          <a:ext cx="1727200" cy="1655762"/>
        </p:xfrm>
        <a:graphic>
          <a:graphicData uri="http://schemas.openxmlformats.org/presentationml/2006/ole">
            <mc:AlternateContent xmlns:mc="http://schemas.openxmlformats.org/markup-compatibility/2006">
              <mc:Choice xmlns:v="urn:schemas-microsoft-com:vml" Requires="v">
                <p:oleObj spid="_x0000_s538649" name="Equation" r:id="rId13" imgW="672840" imgH="1002960" progId="Equation.DSMT4">
                  <p:embed/>
                </p:oleObj>
              </mc:Choice>
              <mc:Fallback>
                <p:oleObj name="Equation" r:id="rId13" imgW="672840" imgH="100296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3716338"/>
                        <a:ext cx="172720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FE844920-BE25-460D-B9A9-C50177F54D0A}"/>
              </a:ext>
            </a:extLst>
          </p:cNvPr>
          <p:cNvSpPr>
            <a:spLocks noGrp="1"/>
          </p:cNvSpPr>
          <p:nvPr>
            <p:ph type="dt" sz="half" idx="10"/>
          </p:nvPr>
        </p:nvSpPr>
        <p:spPr/>
        <p:txBody>
          <a:bodyPr/>
          <a:lstStyle/>
          <a:p>
            <a:fld id="{F3EFB769-6F6D-4C80-BB51-E0D85E79CF7C}" type="datetime1">
              <a:rPr lang="zh-CN" altLang="en-US"/>
              <a:pPr/>
              <a:t>2017/9/8</a:t>
            </a:fld>
            <a:endParaRPr lang="en-US" altLang="zh-CN"/>
          </a:p>
        </p:txBody>
      </p:sp>
      <p:sp>
        <p:nvSpPr>
          <p:cNvPr id="15" name="灯片编号占位符 5">
            <a:extLst>
              <a:ext uri="{FF2B5EF4-FFF2-40B4-BE49-F238E27FC236}">
                <a16:creationId xmlns:a16="http://schemas.microsoft.com/office/drawing/2014/main" id="{B5E6A377-7CEE-473E-B9FF-D6860336E176}"/>
              </a:ext>
            </a:extLst>
          </p:cNvPr>
          <p:cNvSpPr>
            <a:spLocks noGrp="1"/>
          </p:cNvSpPr>
          <p:nvPr>
            <p:ph type="sldNum" sz="quarter" idx="12"/>
          </p:nvPr>
        </p:nvSpPr>
        <p:spPr/>
        <p:txBody>
          <a:bodyPr/>
          <a:lstStyle/>
          <a:p>
            <a:fld id="{C994716C-EA4D-4A9C-A40F-C7843547CBE3}" type="slidenum">
              <a:rPr lang="en-US" altLang="zh-CN"/>
              <a:pPr/>
              <a:t>15</a:t>
            </a:fld>
            <a:endParaRPr lang="en-US" altLang="zh-CN"/>
          </a:p>
        </p:txBody>
      </p:sp>
      <p:graphicFrame>
        <p:nvGraphicFramePr>
          <p:cNvPr id="539650" name="Object 2">
            <a:extLst>
              <a:ext uri="{FF2B5EF4-FFF2-40B4-BE49-F238E27FC236}">
                <a16:creationId xmlns:a16="http://schemas.microsoft.com/office/drawing/2014/main" id="{31C90D56-04D6-4D32-85ED-571DBC11CF3E}"/>
              </a:ext>
            </a:extLst>
          </p:cNvPr>
          <p:cNvGraphicFramePr>
            <a:graphicFrameLocks noChangeAspect="1"/>
          </p:cNvGraphicFramePr>
          <p:nvPr/>
        </p:nvGraphicFramePr>
        <p:xfrm>
          <a:off x="1619250" y="1441450"/>
          <a:ext cx="2398713" cy="458788"/>
        </p:xfrm>
        <a:graphic>
          <a:graphicData uri="http://schemas.openxmlformats.org/presentationml/2006/ole">
            <mc:AlternateContent xmlns:mc="http://schemas.openxmlformats.org/markup-compatibility/2006">
              <mc:Choice xmlns:v="urn:schemas-microsoft-com:vml" Requires="v">
                <p:oleObj spid="_x0000_s539662" name="公式" r:id="rId3" imgW="1384200" imgH="266400" progId="Equation.3">
                  <p:embed/>
                </p:oleObj>
              </mc:Choice>
              <mc:Fallback>
                <p:oleObj name="公式" r:id="rId3" imgW="1384200" imgH="26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41450"/>
                        <a:ext cx="23987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9651" name="Object 3">
            <a:extLst>
              <a:ext uri="{FF2B5EF4-FFF2-40B4-BE49-F238E27FC236}">
                <a16:creationId xmlns:a16="http://schemas.microsoft.com/office/drawing/2014/main" id="{9FB7C3B2-763E-453A-84B1-D96123D51594}"/>
              </a:ext>
            </a:extLst>
          </p:cNvPr>
          <p:cNvGraphicFramePr>
            <a:graphicFrameLocks noChangeAspect="1"/>
          </p:cNvGraphicFramePr>
          <p:nvPr/>
        </p:nvGraphicFramePr>
        <p:xfrm>
          <a:off x="1692275" y="3313113"/>
          <a:ext cx="4048125" cy="460375"/>
        </p:xfrm>
        <a:graphic>
          <a:graphicData uri="http://schemas.openxmlformats.org/presentationml/2006/ole">
            <mc:AlternateContent xmlns:mc="http://schemas.openxmlformats.org/markup-compatibility/2006">
              <mc:Choice xmlns:v="urn:schemas-microsoft-com:vml" Requires="v">
                <p:oleObj spid="_x0000_s539663" name="公式" r:id="rId5" imgW="2336760" imgH="266400" progId="Equation.3">
                  <p:embed/>
                </p:oleObj>
              </mc:Choice>
              <mc:Fallback>
                <p:oleObj name="公式" r:id="rId5" imgW="2336760" imgH="26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313113"/>
                        <a:ext cx="40481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9652" name="Object 4">
            <a:extLst>
              <a:ext uri="{FF2B5EF4-FFF2-40B4-BE49-F238E27FC236}">
                <a16:creationId xmlns:a16="http://schemas.microsoft.com/office/drawing/2014/main" id="{C3272409-0C66-4432-B015-01D31EC8B520}"/>
              </a:ext>
            </a:extLst>
          </p:cNvPr>
          <p:cNvGraphicFramePr>
            <a:graphicFrameLocks noChangeAspect="1"/>
          </p:cNvGraphicFramePr>
          <p:nvPr/>
        </p:nvGraphicFramePr>
        <p:xfrm>
          <a:off x="1649413" y="3949700"/>
          <a:ext cx="6507162" cy="460375"/>
        </p:xfrm>
        <a:graphic>
          <a:graphicData uri="http://schemas.openxmlformats.org/presentationml/2006/ole">
            <mc:AlternateContent xmlns:mc="http://schemas.openxmlformats.org/markup-compatibility/2006">
              <mc:Choice xmlns:v="urn:schemas-microsoft-com:vml" Requires="v">
                <p:oleObj spid="_x0000_s539664" name="公式" r:id="rId7" imgW="3746160" imgH="266400" progId="Equation.3">
                  <p:embed/>
                </p:oleObj>
              </mc:Choice>
              <mc:Fallback>
                <p:oleObj name="公式" r:id="rId7" imgW="3746160" imgH="266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9413" y="3949700"/>
                        <a:ext cx="65071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9653" name="Object 5">
            <a:extLst>
              <a:ext uri="{FF2B5EF4-FFF2-40B4-BE49-F238E27FC236}">
                <a16:creationId xmlns:a16="http://schemas.microsoft.com/office/drawing/2014/main" id="{DAD47C53-29FA-4D39-A868-A93AE9C0CF13}"/>
              </a:ext>
            </a:extLst>
          </p:cNvPr>
          <p:cNvGraphicFramePr>
            <a:graphicFrameLocks noChangeAspect="1"/>
          </p:cNvGraphicFramePr>
          <p:nvPr/>
        </p:nvGraphicFramePr>
        <p:xfrm>
          <a:off x="1692275" y="4610100"/>
          <a:ext cx="2408238" cy="1339850"/>
        </p:xfrm>
        <a:graphic>
          <a:graphicData uri="http://schemas.openxmlformats.org/presentationml/2006/ole">
            <mc:AlternateContent xmlns:mc="http://schemas.openxmlformats.org/markup-compatibility/2006">
              <mc:Choice xmlns:v="urn:schemas-microsoft-com:vml" Requires="v">
                <p:oleObj spid="_x0000_s539665" name="公式" r:id="rId9" imgW="1333440" imgH="736560" progId="Equation.3">
                  <p:embed/>
                </p:oleObj>
              </mc:Choice>
              <mc:Fallback>
                <p:oleObj name="公式" r:id="rId9" imgW="1333440" imgH="73656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4610100"/>
                        <a:ext cx="2408238"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9654" name="Object 6">
            <a:extLst>
              <a:ext uri="{FF2B5EF4-FFF2-40B4-BE49-F238E27FC236}">
                <a16:creationId xmlns:a16="http://schemas.microsoft.com/office/drawing/2014/main" id="{76814E27-28A2-476A-93AC-3E175E41747D}"/>
              </a:ext>
            </a:extLst>
          </p:cNvPr>
          <p:cNvGraphicFramePr>
            <a:graphicFrameLocks noChangeAspect="1"/>
          </p:cNvGraphicFramePr>
          <p:nvPr/>
        </p:nvGraphicFramePr>
        <p:xfrm>
          <a:off x="1908175" y="2160588"/>
          <a:ext cx="4973638" cy="458787"/>
        </p:xfrm>
        <a:graphic>
          <a:graphicData uri="http://schemas.openxmlformats.org/presentationml/2006/ole">
            <mc:AlternateContent xmlns:mc="http://schemas.openxmlformats.org/markup-compatibility/2006">
              <mc:Choice xmlns:v="urn:schemas-microsoft-com:vml" Requires="v">
                <p:oleObj spid="_x0000_s539666" name="公式" r:id="rId11" imgW="2869920" imgH="266400" progId="Equation.3">
                  <p:embed/>
                </p:oleObj>
              </mc:Choice>
              <mc:Fallback>
                <p:oleObj name="公式" r:id="rId11" imgW="2869920" imgH="266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2160588"/>
                        <a:ext cx="4973638"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9655" name="Text Box 7">
            <a:extLst>
              <a:ext uri="{FF2B5EF4-FFF2-40B4-BE49-F238E27FC236}">
                <a16:creationId xmlns:a16="http://schemas.microsoft.com/office/drawing/2014/main" id="{C17632F1-5563-463C-B33F-D6C9A9A4F6CA}"/>
              </a:ext>
            </a:extLst>
          </p:cNvPr>
          <p:cNvSpPr txBox="1">
            <a:spLocks noChangeArrowheads="1"/>
          </p:cNvSpPr>
          <p:nvPr/>
        </p:nvSpPr>
        <p:spPr bwMode="auto">
          <a:xfrm>
            <a:off x="971550" y="936625"/>
            <a:ext cx="4784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两个矢量运算在</a:t>
            </a:r>
            <a:r>
              <a:rPr lang="zh-CN" altLang="en-US" sz="2000">
                <a:solidFill>
                  <a:srgbClr val="FF3300"/>
                </a:solidFill>
                <a:effectLst>
                  <a:outerShdw blurRad="38100" dist="38100" dir="2700000" algn="tl">
                    <a:srgbClr val="C0C0C0"/>
                  </a:outerShdw>
                </a:effectLst>
                <a:ea typeface="宋体" panose="02010600030101010101" pitchFamily="2" charset="-122"/>
              </a:rPr>
              <a:t>直角坐标系</a:t>
            </a:r>
            <a:r>
              <a:rPr lang="zh-CN" altLang="en-US" sz="2000">
                <a:solidFill>
                  <a:schemeClr val="accent2"/>
                </a:solidFill>
                <a:effectLst>
                  <a:outerShdw blurRad="38100" dist="38100" dir="2700000" algn="tl">
                    <a:srgbClr val="C0C0C0"/>
                  </a:outerShdw>
                </a:effectLst>
                <a:ea typeface="宋体" panose="02010600030101010101" pitchFamily="2" charset="-122"/>
              </a:rPr>
              <a:t>中的数学表示</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graphicFrame>
        <p:nvGraphicFramePr>
          <p:cNvPr id="539656" name="Object 8">
            <a:extLst>
              <a:ext uri="{FF2B5EF4-FFF2-40B4-BE49-F238E27FC236}">
                <a16:creationId xmlns:a16="http://schemas.microsoft.com/office/drawing/2014/main" id="{2F139784-E725-4C36-A276-5C82CC408AB3}"/>
              </a:ext>
            </a:extLst>
          </p:cNvPr>
          <p:cNvGraphicFramePr>
            <a:graphicFrameLocks noChangeAspect="1"/>
          </p:cNvGraphicFramePr>
          <p:nvPr/>
        </p:nvGraphicFramePr>
        <p:xfrm>
          <a:off x="4716463" y="1441450"/>
          <a:ext cx="2398712" cy="458788"/>
        </p:xfrm>
        <a:graphic>
          <a:graphicData uri="http://schemas.openxmlformats.org/presentationml/2006/ole">
            <mc:AlternateContent xmlns:mc="http://schemas.openxmlformats.org/markup-compatibility/2006">
              <mc:Choice xmlns:v="urn:schemas-microsoft-com:vml" Requires="v">
                <p:oleObj spid="_x0000_s539667" name="公式" r:id="rId13" imgW="1384200" imgH="266400" progId="Equation.3">
                  <p:embed/>
                </p:oleObj>
              </mc:Choice>
              <mc:Fallback>
                <p:oleObj name="公式" r:id="rId13" imgW="1384200" imgH="2664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1441450"/>
                        <a:ext cx="23987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9657" name="Text Box 9">
            <a:extLst>
              <a:ext uri="{FF2B5EF4-FFF2-40B4-BE49-F238E27FC236}">
                <a16:creationId xmlns:a16="http://schemas.microsoft.com/office/drawing/2014/main" id="{39D98AE8-B244-4929-8F09-BDA7A1214991}"/>
              </a:ext>
            </a:extLst>
          </p:cNvPr>
          <p:cNvSpPr txBox="1">
            <a:spLocks noChangeArrowheads="1"/>
          </p:cNvSpPr>
          <p:nvPr/>
        </p:nvSpPr>
        <p:spPr bwMode="auto">
          <a:xfrm>
            <a:off x="971550" y="2133600"/>
            <a:ext cx="695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rgbClr val="FF3300"/>
                </a:solidFill>
                <a:effectLst>
                  <a:outerShdw blurRad="38100" dist="38100" dir="2700000" algn="tl">
                    <a:srgbClr val="C0C0C0"/>
                  </a:outerShdw>
                </a:effectLst>
                <a:ea typeface="宋体" panose="02010600030101010101" pitchFamily="2" charset="-122"/>
              </a:rPr>
              <a:t>和差</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sp>
        <p:nvSpPr>
          <p:cNvPr id="539658" name="Text Box 10">
            <a:extLst>
              <a:ext uri="{FF2B5EF4-FFF2-40B4-BE49-F238E27FC236}">
                <a16:creationId xmlns:a16="http://schemas.microsoft.com/office/drawing/2014/main" id="{843406C4-70DE-4F31-99BB-EFEDB6AE814C}"/>
              </a:ext>
            </a:extLst>
          </p:cNvPr>
          <p:cNvSpPr txBox="1">
            <a:spLocks noChangeArrowheads="1"/>
          </p:cNvSpPr>
          <p:nvPr/>
        </p:nvSpPr>
        <p:spPr bwMode="auto">
          <a:xfrm>
            <a:off x="1979613" y="2736850"/>
            <a:ext cx="297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等于对应分量之和或之差</a:t>
            </a:r>
          </a:p>
        </p:txBody>
      </p:sp>
      <p:sp>
        <p:nvSpPr>
          <p:cNvPr id="539659" name="Text Box 11">
            <a:extLst>
              <a:ext uri="{FF2B5EF4-FFF2-40B4-BE49-F238E27FC236}">
                <a16:creationId xmlns:a16="http://schemas.microsoft.com/office/drawing/2014/main" id="{B4FD7339-06A4-4F0D-8269-012F7224E42A}"/>
              </a:ext>
            </a:extLst>
          </p:cNvPr>
          <p:cNvSpPr txBox="1">
            <a:spLocks noChangeArrowheads="1"/>
          </p:cNvSpPr>
          <p:nvPr/>
        </p:nvSpPr>
        <p:spPr bwMode="auto">
          <a:xfrm>
            <a:off x="971550" y="3241675"/>
            <a:ext cx="695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rgbClr val="FF3300"/>
                </a:solidFill>
                <a:effectLst>
                  <a:outerShdw blurRad="38100" dist="38100" dir="2700000" algn="tl">
                    <a:srgbClr val="C0C0C0"/>
                  </a:outerShdw>
                </a:effectLst>
                <a:ea typeface="宋体" panose="02010600030101010101" pitchFamily="2" charset="-122"/>
              </a:rPr>
              <a:t>点积</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sp>
        <p:nvSpPr>
          <p:cNvPr id="539660" name="Text Box 12">
            <a:extLst>
              <a:ext uri="{FF2B5EF4-FFF2-40B4-BE49-F238E27FC236}">
                <a16:creationId xmlns:a16="http://schemas.microsoft.com/office/drawing/2014/main" id="{03C406F9-8646-45D7-8174-BD8250DBFEC1}"/>
              </a:ext>
            </a:extLst>
          </p:cNvPr>
          <p:cNvSpPr txBox="1">
            <a:spLocks noChangeArrowheads="1"/>
          </p:cNvSpPr>
          <p:nvPr/>
        </p:nvSpPr>
        <p:spPr bwMode="auto">
          <a:xfrm>
            <a:off x="971550" y="3908425"/>
            <a:ext cx="695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rgbClr val="FF3300"/>
                </a:solidFill>
                <a:effectLst>
                  <a:outerShdw blurRad="38100" dist="38100" dir="2700000" algn="tl">
                    <a:srgbClr val="C0C0C0"/>
                  </a:outerShdw>
                </a:effectLst>
                <a:ea typeface="宋体" panose="02010600030101010101" pitchFamily="2" charset="-122"/>
              </a:rPr>
              <a:t>叉积</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sp>
        <p:nvSpPr>
          <p:cNvPr id="539661" name="Rectangle 13">
            <a:extLst>
              <a:ext uri="{FF2B5EF4-FFF2-40B4-BE49-F238E27FC236}">
                <a16:creationId xmlns:a16="http://schemas.microsoft.com/office/drawing/2014/main" id="{BB58D450-BE38-4377-A603-7F8DB1732A02}"/>
              </a:ext>
            </a:extLst>
          </p:cNvPr>
          <p:cNvSpPr>
            <a:spLocks noChangeArrowheads="1"/>
          </p:cNvSpPr>
          <p:nvPr/>
        </p:nvSpPr>
        <p:spPr bwMode="auto">
          <a:xfrm>
            <a:off x="684213" y="333375"/>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矢量运算：</a:t>
            </a:r>
            <a:endParaRPr lang="zh-CN" altLang="en-US" sz="2400" i="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6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96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96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96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96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965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96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965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966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39652"/>
                                        </p:tgtEl>
                                        <p:attrNameLst>
                                          <p:attrName>style.visibility</p:attrName>
                                        </p:attrNameLst>
                                      </p:cBhvr>
                                      <p:to>
                                        <p:strVal val="visible"/>
                                      </p:to>
                                    </p:set>
                                    <p:anim calcmode="lin" valueType="num">
                                      <p:cBhvr additive="base">
                                        <p:cTn id="43" dur="500" fill="hold"/>
                                        <p:tgtEl>
                                          <p:spTgt spid="539652"/>
                                        </p:tgtEl>
                                        <p:attrNameLst>
                                          <p:attrName>ppt_x</p:attrName>
                                        </p:attrNameLst>
                                      </p:cBhvr>
                                      <p:tavLst>
                                        <p:tav tm="0">
                                          <p:val>
                                            <p:strVal val="0-#ppt_w/2"/>
                                          </p:val>
                                        </p:tav>
                                        <p:tav tm="100000">
                                          <p:val>
                                            <p:strVal val="#ppt_x"/>
                                          </p:val>
                                        </p:tav>
                                      </p:tavLst>
                                    </p:anim>
                                    <p:anim calcmode="lin" valueType="num">
                                      <p:cBhvr additive="base">
                                        <p:cTn id="44" dur="500" fill="hold"/>
                                        <p:tgtEl>
                                          <p:spTgt spid="53965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39653"/>
                                        </p:tgtEl>
                                        <p:attrNameLst>
                                          <p:attrName>style.visibility</p:attrName>
                                        </p:attrNameLst>
                                      </p:cBhvr>
                                      <p:to>
                                        <p:strVal val="visible"/>
                                      </p:to>
                                    </p:set>
                                    <p:anim calcmode="lin" valueType="num">
                                      <p:cBhvr additive="base">
                                        <p:cTn id="49" dur="500" fill="hold"/>
                                        <p:tgtEl>
                                          <p:spTgt spid="539653"/>
                                        </p:tgtEl>
                                        <p:attrNameLst>
                                          <p:attrName>ppt_x</p:attrName>
                                        </p:attrNameLst>
                                      </p:cBhvr>
                                      <p:tavLst>
                                        <p:tav tm="0">
                                          <p:val>
                                            <p:strVal val="#ppt_x"/>
                                          </p:val>
                                        </p:tav>
                                        <p:tav tm="100000">
                                          <p:val>
                                            <p:strVal val="#ppt_x"/>
                                          </p:val>
                                        </p:tav>
                                      </p:tavLst>
                                    </p:anim>
                                    <p:anim calcmode="lin" valueType="num">
                                      <p:cBhvr additive="base">
                                        <p:cTn id="50" dur="500" fill="hold"/>
                                        <p:tgtEl>
                                          <p:spTgt spid="539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5" grpId="0" autoUpdateAnimBg="0"/>
      <p:bldP spid="539657" grpId="0" autoUpdateAnimBg="0"/>
      <p:bldP spid="539658" grpId="0" autoUpdateAnimBg="0"/>
      <p:bldP spid="539659" grpId="0" autoUpdateAnimBg="0"/>
      <p:bldP spid="53966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a:extLst>
              <a:ext uri="{FF2B5EF4-FFF2-40B4-BE49-F238E27FC236}">
                <a16:creationId xmlns:a16="http://schemas.microsoft.com/office/drawing/2014/main" id="{8CCF2BD6-AE2E-4A27-9CEC-38CFA9B6EEEB}"/>
              </a:ext>
            </a:extLst>
          </p:cNvPr>
          <p:cNvSpPr>
            <a:spLocks noGrp="1"/>
          </p:cNvSpPr>
          <p:nvPr>
            <p:ph type="dt" sz="half" idx="10"/>
          </p:nvPr>
        </p:nvSpPr>
        <p:spPr/>
        <p:txBody>
          <a:bodyPr/>
          <a:lstStyle/>
          <a:p>
            <a:fld id="{E9E30DA5-3DE2-49E8-AB4C-4213309D8927}" type="datetime1">
              <a:rPr lang="zh-CN" altLang="en-US"/>
              <a:pPr/>
              <a:t>2017/9/8</a:t>
            </a:fld>
            <a:endParaRPr lang="en-US" altLang="zh-CN"/>
          </a:p>
        </p:txBody>
      </p:sp>
      <p:sp>
        <p:nvSpPr>
          <p:cNvPr id="11" name="灯片编号占位符 5">
            <a:extLst>
              <a:ext uri="{FF2B5EF4-FFF2-40B4-BE49-F238E27FC236}">
                <a16:creationId xmlns:a16="http://schemas.microsoft.com/office/drawing/2014/main" id="{916BAB41-1453-4198-8F71-97C362589E5A}"/>
              </a:ext>
            </a:extLst>
          </p:cNvPr>
          <p:cNvSpPr>
            <a:spLocks noGrp="1"/>
          </p:cNvSpPr>
          <p:nvPr>
            <p:ph type="sldNum" sz="quarter" idx="12"/>
          </p:nvPr>
        </p:nvSpPr>
        <p:spPr/>
        <p:txBody>
          <a:bodyPr/>
          <a:lstStyle/>
          <a:p>
            <a:fld id="{A86B230B-183E-4868-8F05-16F6B61F708E}" type="slidenum">
              <a:rPr lang="en-US" altLang="zh-CN"/>
              <a:pPr/>
              <a:t>16</a:t>
            </a:fld>
            <a:endParaRPr lang="en-US" altLang="zh-CN"/>
          </a:p>
        </p:txBody>
      </p:sp>
      <p:graphicFrame>
        <p:nvGraphicFramePr>
          <p:cNvPr id="540674" name="Object 2">
            <a:extLst>
              <a:ext uri="{FF2B5EF4-FFF2-40B4-BE49-F238E27FC236}">
                <a16:creationId xmlns:a16="http://schemas.microsoft.com/office/drawing/2014/main" id="{A24C7F16-BBE6-4BD0-82B1-60C97D59589B}"/>
              </a:ext>
            </a:extLst>
          </p:cNvPr>
          <p:cNvGraphicFramePr>
            <a:graphicFrameLocks noChangeAspect="1"/>
          </p:cNvGraphicFramePr>
          <p:nvPr/>
        </p:nvGraphicFramePr>
        <p:xfrm>
          <a:off x="1908175" y="1125538"/>
          <a:ext cx="1981200" cy="415925"/>
        </p:xfrm>
        <a:graphic>
          <a:graphicData uri="http://schemas.openxmlformats.org/presentationml/2006/ole">
            <mc:AlternateContent xmlns:mc="http://schemas.openxmlformats.org/markup-compatibility/2006">
              <mc:Choice xmlns:v="urn:schemas-microsoft-com:vml" Requires="v">
                <p:oleObj spid="_x0000_s540682" name="公式" r:id="rId3" imgW="1143000" imgH="241200" progId="Equation.3">
                  <p:embed/>
                </p:oleObj>
              </mc:Choice>
              <mc:Fallback>
                <p:oleObj name="公式" r:id="rId3" imgW="114300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125538"/>
                        <a:ext cx="19812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0675" name="Text Box 3">
            <a:extLst>
              <a:ext uri="{FF2B5EF4-FFF2-40B4-BE49-F238E27FC236}">
                <a16:creationId xmlns:a16="http://schemas.microsoft.com/office/drawing/2014/main" id="{8F43DAAE-D1FA-4134-88CC-5462A266DBD0}"/>
              </a:ext>
            </a:extLst>
          </p:cNvPr>
          <p:cNvSpPr txBox="1">
            <a:spLocks noChangeArrowheads="1"/>
          </p:cNvSpPr>
          <p:nvPr/>
        </p:nvSpPr>
        <p:spPr bwMode="auto">
          <a:xfrm>
            <a:off x="971550" y="476250"/>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在</a:t>
            </a:r>
            <a:r>
              <a:rPr lang="zh-CN" altLang="en-US" sz="2000">
                <a:solidFill>
                  <a:srgbClr val="FF3300"/>
                </a:solidFill>
                <a:effectLst>
                  <a:outerShdw blurRad="38100" dist="38100" dir="2700000" algn="tl">
                    <a:srgbClr val="C0C0C0"/>
                  </a:outerShdw>
                </a:effectLst>
                <a:ea typeface="宋体" panose="02010600030101010101" pitchFamily="2" charset="-122"/>
              </a:rPr>
              <a:t>直角坐标系</a:t>
            </a:r>
            <a:r>
              <a:rPr lang="zh-CN" altLang="en-US" sz="2000">
                <a:solidFill>
                  <a:schemeClr val="accent2"/>
                </a:solidFill>
                <a:effectLst>
                  <a:outerShdw blurRad="38100" dist="38100" dir="2700000" algn="tl">
                    <a:srgbClr val="C0C0C0"/>
                  </a:outerShdw>
                </a:effectLst>
                <a:ea typeface="宋体" panose="02010600030101010101" pitchFamily="2" charset="-122"/>
              </a:rPr>
              <a:t>中，位置矢量</a:t>
            </a:r>
          </a:p>
        </p:txBody>
      </p:sp>
      <p:sp>
        <p:nvSpPr>
          <p:cNvPr id="540676" name="Text Box 4">
            <a:extLst>
              <a:ext uri="{FF2B5EF4-FFF2-40B4-BE49-F238E27FC236}">
                <a16:creationId xmlns:a16="http://schemas.microsoft.com/office/drawing/2014/main" id="{1480DD69-4601-4286-93D9-5D82711B1DBE}"/>
              </a:ext>
            </a:extLst>
          </p:cNvPr>
          <p:cNvSpPr txBox="1">
            <a:spLocks noChangeArrowheads="1"/>
          </p:cNvSpPr>
          <p:nvPr/>
        </p:nvSpPr>
        <p:spPr bwMode="auto">
          <a:xfrm>
            <a:off x="971550" y="1844675"/>
            <a:ext cx="950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其微分</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graphicFrame>
        <p:nvGraphicFramePr>
          <p:cNvPr id="540677" name="Object 5">
            <a:extLst>
              <a:ext uri="{FF2B5EF4-FFF2-40B4-BE49-F238E27FC236}">
                <a16:creationId xmlns:a16="http://schemas.microsoft.com/office/drawing/2014/main" id="{B8388E72-A4CE-4C63-865C-7DCD133D4097}"/>
              </a:ext>
            </a:extLst>
          </p:cNvPr>
          <p:cNvGraphicFramePr>
            <a:graphicFrameLocks noChangeAspect="1"/>
          </p:cNvGraphicFramePr>
          <p:nvPr/>
        </p:nvGraphicFramePr>
        <p:xfrm>
          <a:off x="1979613" y="1844675"/>
          <a:ext cx="2465387" cy="415925"/>
        </p:xfrm>
        <a:graphic>
          <a:graphicData uri="http://schemas.openxmlformats.org/presentationml/2006/ole">
            <mc:AlternateContent xmlns:mc="http://schemas.openxmlformats.org/markup-compatibility/2006">
              <mc:Choice xmlns:v="urn:schemas-microsoft-com:vml" Requires="v">
                <p:oleObj spid="_x0000_s540683" name="公式" r:id="rId5" imgW="1422360" imgH="241200" progId="Equation.3">
                  <p:embed/>
                </p:oleObj>
              </mc:Choice>
              <mc:Fallback>
                <p:oleObj name="公式" r:id="rId5" imgW="142236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844675"/>
                        <a:ext cx="2465387"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0678" name="Object 6">
            <a:extLst>
              <a:ext uri="{FF2B5EF4-FFF2-40B4-BE49-F238E27FC236}">
                <a16:creationId xmlns:a16="http://schemas.microsoft.com/office/drawing/2014/main" id="{991E38E2-0D27-43B6-AE53-6C4EF37945FE}"/>
              </a:ext>
            </a:extLst>
          </p:cNvPr>
          <p:cNvGraphicFramePr>
            <a:graphicFrameLocks noChangeAspect="1"/>
          </p:cNvGraphicFramePr>
          <p:nvPr/>
        </p:nvGraphicFramePr>
        <p:xfrm>
          <a:off x="2339975" y="3141663"/>
          <a:ext cx="3675063" cy="414337"/>
        </p:xfrm>
        <a:graphic>
          <a:graphicData uri="http://schemas.openxmlformats.org/presentationml/2006/ole">
            <mc:AlternateContent xmlns:mc="http://schemas.openxmlformats.org/markup-compatibility/2006">
              <mc:Choice xmlns:v="urn:schemas-microsoft-com:vml" Requires="v">
                <p:oleObj spid="_x0000_s540684" name="公式" r:id="rId7" imgW="2120760" imgH="241200" progId="Equation.3">
                  <p:embed/>
                </p:oleObj>
              </mc:Choice>
              <mc:Fallback>
                <p:oleObj name="公式" r:id="rId7" imgW="212076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141663"/>
                        <a:ext cx="3675063"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0679" name="Object 7">
            <a:extLst>
              <a:ext uri="{FF2B5EF4-FFF2-40B4-BE49-F238E27FC236}">
                <a16:creationId xmlns:a16="http://schemas.microsoft.com/office/drawing/2014/main" id="{283A6FF1-27F7-4E49-9808-DF0EDCEB5735}"/>
              </a:ext>
            </a:extLst>
          </p:cNvPr>
          <p:cNvGraphicFramePr>
            <a:graphicFrameLocks noChangeAspect="1"/>
          </p:cNvGraphicFramePr>
          <p:nvPr/>
        </p:nvGraphicFramePr>
        <p:xfrm>
          <a:off x="3606800" y="3749675"/>
          <a:ext cx="1430338" cy="349250"/>
        </p:xfrm>
        <a:graphic>
          <a:graphicData uri="http://schemas.openxmlformats.org/presentationml/2006/ole">
            <mc:AlternateContent xmlns:mc="http://schemas.openxmlformats.org/markup-compatibility/2006">
              <mc:Choice xmlns:v="urn:schemas-microsoft-com:vml" Requires="v">
                <p:oleObj spid="_x0000_s540685" name="公式" r:id="rId9" imgW="825480" imgH="203040" progId="Equation.3">
                  <p:embed/>
                </p:oleObj>
              </mc:Choice>
              <mc:Fallback>
                <p:oleObj name="公式" r:id="rId9" imgW="825480" imgH="2030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800" y="3749675"/>
                        <a:ext cx="1430338"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0680" name="Text Box 8">
            <a:extLst>
              <a:ext uri="{FF2B5EF4-FFF2-40B4-BE49-F238E27FC236}">
                <a16:creationId xmlns:a16="http://schemas.microsoft.com/office/drawing/2014/main" id="{2138A6A0-DE67-4683-BF51-5C90E839C84B}"/>
              </a:ext>
            </a:extLst>
          </p:cNvPr>
          <p:cNvSpPr txBox="1">
            <a:spLocks noChangeArrowheads="1"/>
          </p:cNvSpPr>
          <p:nvPr/>
        </p:nvSpPr>
        <p:spPr bwMode="auto">
          <a:xfrm>
            <a:off x="1763713" y="364648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体积元为</a:t>
            </a:r>
          </a:p>
        </p:txBody>
      </p:sp>
      <p:sp>
        <p:nvSpPr>
          <p:cNvPr id="540681" name="Text Box 9">
            <a:extLst>
              <a:ext uri="{FF2B5EF4-FFF2-40B4-BE49-F238E27FC236}">
                <a16:creationId xmlns:a16="http://schemas.microsoft.com/office/drawing/2014/main" id="{70B05F0B-AD3E-4126-97E1-08CFF9688804}"/>
              </a:ext>
            </a:extLst>
          </p:cNvPr>
          <p:cNvSpPr txBox="1">
            <a:spLocks noChangeArrowheads="1"/>
          </p:cNvSpPr>
          <p:nvPr/>
        </p:nvSpPr>
        <p:spPr bwMode="auto">
          <a:xfrm>
            <a:off x="1042988" y="2492375"/>
            <a:ext cx="734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在</a:t>
            </a: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直角坐标系</a:t>
            </a:r>
            <a:r>
              <a:rPr lang="zh-CN" altLang="en-US"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中，</a:t>
            </a:r>
            <a:r>
              <a:rPr lang="zh-CN" altLang="en-US" sz="2000">
                <a:solidFill>
                  <a:schemeClr val="accent2"/>
                </a:solidFill>
                <a:effectLst>
                  <a:outerShdw blurRad="38100" dist="38100" dir="2700000" algn="tl">
                    <a:srgbClr val="C0C0C0"/>
                  </a:outerShdw>
                </a:effectLst>
                <a:ea typeface="宋体" panose="02010600030101010101" pitchFamily="2" charset="-122"/>
              </a:rPr>
              <a:t>与三个坐标单位矢量垂直的三个面积元分别为</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06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06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06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06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06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0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40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autoUpdateAnimBg="0"/>
      <p:bldP spid="540676" grpId="0" autoUpdateAnimBg="0"/>
      <p:bldP spid="540680" grpId="0" autoUpdateAnimBg="0"/>
      <p:bldP spid="54068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59708D37-40C0-4AF2-B21D-D62F67A6206E}"/>
              </a:ext>
            </a:extLst>
          </p:cNvPr>
          <p:cNvSpPr>
            <a:spLocks noGrp="1"/>
          </p:cNvSpPr>
          <p:nvPr>
            <p:ph type="dt" sz="half" idx="10"/>
          </p:nvPr>
        </p:nvSpPr>
        <p:spPr/>
        <p:txBody>
          <a:bodyPr/>
          <a:lstStyle/>
          <a:p>
            <a:fld id="{ACED7427-94E7-4FA3-A357-C6E7077A5987}" type="datetime1">
              <a:rPr lang="zh-CN" altLang="en-US"/>
              <a:pPr/>
              <a:t>2017/9/8</a:t>
            </a:fld>
            <a:endParaRPr lang="en-US" altLang="zh-CN"/>
          </a:p>
        </p:txBody>
      </p:sp>
      <p:sp>
        <p:nvSpPr>
          <p:cNvPr id="18" name="灯片编号占位符 5">
            <a:extLst>
              <a:ext uri="{FF2B5EF4-FFF2-40B4-BE49-F238E27FC236}">
                <a16:creationId xmlns:a16="http://schemas.microsoft.com/office/drawing/2014/main" id="{80C99E07-2D39-418E-9BA1-CCB6AFB42C3A}"/>
              </a:ext>
            </a:extLst>
          </p:cNvPr>
          <p:cNvSpPr>
            <a:spLocks noGrp="1"/>
          </p:cNvSpPr>
          <p:nvPr>
            <p:ph type="sldNum" sz="quarter" idx="12"/>
          </p:nvPr>
        </p:nvSpPr>
        <p:spPr/>
        <p:txBody>
          <a:bodyPr/>
          <a:lstStyle/>
          <a:p>
            <a:fld id="{8EEA11AC-305E-42D6-AA4A-134735ACD9D9}" type="slidenum">
              <a:rPr lang="en-US" altLang="zh-CN"/>
              <a:pPr/>
              <a:t>17</a:t>
            </a:fld>
            <a:endParaRPr lang="en-US" altLang="zh-CN"/>
          </a:p>
        </p:txBody>
      </p:sp>
      <p:sp>
        <p:nvSpPr>
          <p:cNvPr id="541698" name="Rectangle 2">
            <a:extLst>
              <a:ext uri="{FF2B5EF4-FFF2-40B4-BE49-F238E27FC236}">
                <a16:creationId xmlns:a16="http://schemas.microsoft.com/office/drawing/2014/main" id="{CC477602-80A8-4BA4-B465-E1269BCA34FB}"/>
              </a:ext>
            </a:extLst>
          </p:cNvPr>
          <p:cNvSpPr>
            <a:spLocks noChangeArrowheads="1"/>
          </p:cNvSpPr>
          <p:nvPr/>
        </p:nvSpPr>
        <p:spPr bwMode="auto">
          <a:xfrm>
            <a:off x="611188" y="1052513"/>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基本变量： </a:t>
            </a:r>
            <a:r>
              <a:rPr lang="el-GR" altLang="zh-CN" sz="2400" i="1">
                <a:ea typeface="宋体" panose="02010600030101010101" pitchFamily="2" charset="-122"/>
                <a:cs typeface="Arial" panose="020B0604020202020204" pitchFamily="34" charset="0"/>
              </a:rPr>
              <a:t>ρ</a:t>
            </a:r>
            <a:r>
              <a:rPr lang="zh-CN" altLang="en-US" sz="2400" i="1">
                <a:ea typeface="宋体" panose="02010600030101010101" pitchFamily="2" charset="-122"/>
              </a:rPr>
              <a:t>、</a:t>
            </a:r>
            <a:r>
              <a:rPr lang="el-GR" altLang="zh-CN" sz="2400" i="1">
                <a:ea typeface="宋体" panose="02010600030101010101" pitchFamily="2" charset="-122"/>
              </a:rPr>
              <a:t>Φ</a:t>
            </a:r>
            <a:r>
              <a:rPr lang="zh-CN" altLang="en-US" sz="2400" i="1">
                <a:ea typeface="宋体" panose="02010600030101010101" pitchFamily="2" charset="-122"/>
              </a:rPr>
              <a:t>、</a:t>
            </a:r>
            <a:r>
              <a:rPr lang="en-US" altLang="zh-CN" sz="2400" i="1">
                <a:ea typeface="宋体" panose="02010600030101010101" pitchFamily="2" charset="-122"/>
              </a:rPr>
              <a:t>z</a:t>
            </a:r>
          </a:p>
        </p:txBody>
      </p:sp>
      <p:sp>
        <p:nvSpPr>
          <p:cNvPr id="541699" name="Rectangle 3">
            <a:extLst>
              <a:ext uri="{FF2B5EF4-FFF2-40B4-BE49-F238E27FC236}">
                <a16:creationId xmlns:a16="http://schemas.microsoft.com/office/drawing/2014/main" id="{657B00E3-8195-4388-8A07-D4954BB01BBB}"/>
              </a:ext>
            </a:extLst>
          </p:cNvPr>
          <p:cNvSpPr>
            <a:spLocks noChangeArrowheads="1"/>
          </p:cNvSpPr>
          <p:nvPr/>
        </p:nvSpPr>
        <p:spPr bwMode="auto">
          <a:xfrm>
            <a:off x="1042988" y="1557338"/>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变化范围均为</a:t>
            </a:r>
          </a:p>
        </p:txBody>
      </p:sp>
      <p:sp>
        <p:nvSpPr>
          <p:cNvPr id="541700" name="Rectangle 4">
            <a:extLst>
              <a:ext uri="{FF2B5EF4-FFF2-40B4-BE49-F238E27FC236}">
                <a16:creationId xmlns:a16="http://schemas.microsoft.com/office/drawing/2014/main" id="{938FC08F-B3F8-4D6A-8369-9B19D30E5AEC}"/>
              </a:ext>
            </a:extLst>
          </p:cNvPr>
          <p:cNvSpPr>
            <a:spLocks noChangeArrowheads="1"/>
          </p:cNvSpPr>
          <p:nvPr/>
        </p:nvSpPr>
        <p:spPr bwMode="auto">
          <a:xfrm>
            <a:off x="684213" y="404813"/>
            <a:ext cx="1931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Blip>
                <a:blip r:embed="rId3"/>
              </a:buBlip>
            </a:pPr>
            <a:r>
              <a:rPr lang="zh-CN" altLang="en-US" sz="24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圆柱坐标系</a:t>
            </a:r>
          </a:p>
        </p:txBody>
      </p:sp>
      <p:sp>
        <p:nvSpPr>
          <p:cNvPr id="541701" name="Rectangle 5">
            <a:extLst>
              <a:ext uri="{FF2B5EF4-FFF2-40B4-BE49-F238E27FC236}">
                <a16:creationId xmlns:a16="http://schemas.microsoft.com/office/drawing/2014/main" id="{565BC67B-B449-4C6F-BA65-2013DD5C3408}"/>
              </a:ext>
            </a:extLst>
          </p:cNvPr>
          <p:cNvSpPr>
            <a:spLocks noChangeArrowheads="1"/>
          </p:cNvSpPr>
          <p:nvPr/>
        </p:nvSpPr>
        <p:spPr bwMode="auto">
          <a:xfrm>
            <a:off x="2627313" y="1484313"/>
            <a:ext cx="31432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0000"/>
              </a:lnSpc>
              <a:spcBef>
                <a:spcPct val="20000"/>
              </a:spcBef>
              <a:buClr>
                <a:srgbClr val="FF5050"/>
              </a:buClr>
              <a:buFont typeface="Wingdings" panose="05000000000000000000" pitchFamily="2" charset="2"/>
              <a:buNone/>
            </a:pPr>
            <a:r>
              <a:rPr lang="en-US" altLang="zh-CN" sz="1800" b="0">
                <a:latin typeface="Arial" panose="020B0604020202020204" pitchFamily="34" charset="0"/>
                <a:ea typeface="宋体" panose="02010600030101010101" pitchFamily="2" charset="-122"/>
              </a:rPr>
              <a:t>[0, +</a:t>
            </a:r>
            <a:r>
              <a:rPr lang="en-US"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a:t>
            </a:r>
            <a:r>
              <a:rPr lang="zh-CN"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[0, 2</a:t>
            </a:r>
            <a:r>
              <a:rPr lang="el-GR" altLang="zh-CN" sz="1800" b="0">
                <a:latin typeface="Arial" panose="020B0604020202020204" pitchFamily="34" charset="0"/>
                <a:ea typeface="宋体" panose="02010600030101010101" pitchFamily="2" charset="-122"/>
              </a:rPr>
              <a:t>π</a:t>
            </a:r>
            <a:r>
              <a:rPr lang="en-US" altLang="zh-CN" sz="1800" b="0">
                <a:latin typeface="Arial" panose="020B0604020202020204" pitchFamily="34" charset="0"/>
                <a:ea typeface="宋体" panose="02010600030101010101" pitchFamily="2" charset="-122"/>
              </a:rPr>
              <a:t>]</a:t>
            </a:r>
            <a:r>
              <a:rPr lang="zh-CN"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a:t>
            </a:r>
            <a:r>
              <a:rPr lang="en-US"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 +</a:t>
            </a:r>
            <a:r>
              <a:rPr lang="en-US"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 </a:t>
            </a:r>
          </a:p>
        </p:txBody>
      </p:sp>
      <p:pic>
        <p:nvPicPr>
          <p:cNvPr id="541702" name="Picture 6">
            <a:extLst>
              <a:ext uri="{FF2B5EF4-FFF2-40B4-BE49-F238E27FC236}">
                <a16:creationId xmlns:a16="http://schemas.microsoft.com/office/drawing/2014/main" id="{51C521E9-03C9-47F9-9BCC-C50E7B0A7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0"/>
            <a:ext cx="3492500" cy="3463925"/>
          </a:xfrm>
          <a:prstGeom prst="rect">
            <a:avLst/>
          </a:prstGeom>
          <a:noFill/>
          <a:extLst>
            <a:ext uri="{909E8E84-426E-40DD-AFC4-6F175D3DCCD1}">
              <a14:hiddenFill xmlns:a14="http://schemas.microsoft.com/office/drawing/2010/main">
                <a:solidFill>
                  <a:srgbClr val="FFFFFF"/>
                </a:solidFill>
              </a14:hiddenFill>
            </a:ext>
          </a:extLst>
        </p:spPr>
      </p:pic>
      <p:sp>
        <p:nvSpPr>
          <p:cNvPr id="541703" name="Rectangle 7">
            <a:extLst>
              <a:ext uri="{FF2B5EF4-FFF2-40B4-BE49-F238E27FC236}">
                <a16:creationId xmlns:a16="http://schemas.microsoft.com/office/drawing/2014/main" id="{23811637-6B84-45C9-B659-09FCB46EBD23}"/>
              </a:ext>
            </a:extLst>
          </p:cNvPr>
          <p:cNvSpPr>
            <a:spLocks noChangeArrowheads="1"/>
          </p:cNvSpPr>
          <p:nvPr/>
        </p:nvSpPr>
        <p:spPr bwMode="auto">
          <a:xfrm>
            <a:off x="1042988" y="1989138"/>
            <a:ext cx="4465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空间任一点</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P (</a:t>
            </a:r>
            <a:r>
              <a:rPr kumimoji="0" lang="el-GR" altLang="zh-CN" sz="2400" i="1">
                <a:solidFill>
                  <a:schemeClr val="accent2"/>
                </a:solidFill>
                <a:effectLst>
                  <a:outerShdw blurRad="38100" dist="38100" dir="2700000" algn="tl">
                    <a:srgbClr val="C0C0C0"/>
                  </a:outerShdw>
                </a:effectLst>
                <a:ea typeface="宋体" panose="02010600030101010101" pitchFamily="2" charset="-122"/>
                <a:cs typeface="Arial" panose="020B0604020202020204" pitchFamily="34" charset="0"/>
              </a:rPr>
              <a:t>ρ</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 </a:t>
            </a:r>
            <a:r>
              <a:rPr kumimoji="0" lang="el-GR" altLang="zh-CN" sz="1800" i="1">
                <a:solidFill>
                  <a:schemeClr val="accent2"/>
                </a:solidFill>
                <a:effectLst>
                  <a:outerShdw blurRad="38100" dist="38100" dir="2700000" algn="tl">
                    <a:srgbClr val="C0C0C0"/>
                  </a:outerShdw>
                </a:effectLst>
                <a:ea typeface="宋体" panose="02010600030101010101" pitchFamily="2" charset="-122"/>
              </a:rPr>
              <a:t>Φ</a:t>
            </a:r>
            <a:r>
              <a:rPr kumimoji="0" lang="en-US" altLang="zh-CN" sz="1800" i="1">
                <a:ea typeface="宋体" panose="02010600030101010101" pitchFamily="2" charset="-122"/>
              </a:rPr>
              <a:t> </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,z</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是三个坐标曲面：</a:t>
            </a:r>
            <a:r>
              <a:rPr kumimoji="0" lang="el-GR" altLang="zh-CN" sz="2400" i="1">
                <a:solidFill>
                  <a:schemeClr val="accent2"/>
                </a:solidFill>
                <a:effectLst>
                  <a:outerShdw blurRad="38100" dist="38100" dir="2700000" algn="tl">
                    <a:srgbClr val="C0C0C0"/>
                  </a:outerShdw>
                </a:effectLst>
                <a:ea typeface="宋体" panose="02010600030101010101" pitchFamily="2" charset="-122"/>
              </a:rPr>
              <a:t>ρ</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a:t>
            </a:r>
            <a:r>
              <a:rPr kumimoji="0" lang="el-GR" altLang="zh-CN" sz="2400" i="1">
                <a:solidFill>
                  <a:schemeClr val="accent2"/>
                </a:solidFill>
                <a:effectLst>
                  <a:outerShdw blurRad="38100" dist="38100" dir="2700000" algn="tl">
                    <a:srgbClr val="C0C0C0"/>
                  </a:outerShdw>
                </a:effectLst>
                <a:ea typeface="宋体" panose="02010600030101010101" pitchFamily="2" charset="-122"/>
              </a:rPr>
              <a:t>ρ</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 </a:t>
            </a:r>
            <a:r>
              <a:rPr kumimoji="0" lang="el-GR" altLang="zh-CN" sz="1800" i="1">
                <a:solidFill>
                  <a:schemeClr val="accent2"/>
                </a:solidFill>
                <a:effectLst>
                  <a:outerShdw blurRad="38100" dist="38100" dir="2700000" algn="tl">
                    <a:srgbClr val="C0C0C0"/>
                  </a:outerShdw>
                </a:effectLst>
                <a:ea typeface="宋体" panose="02010600030101010101" pitchFamily="2" charset="-122"/>
              </a:rPr>
              <a:t>Φ</a:t>
            </a:r>
            <a:r>
              <a:rPr kumimoji="0" lang="en-US" altLang="zh-CN" sz="1800" i="1">
                <a:ea typeface="宋体" panose="02010600030101010101" pitchFamily="2" charset="-122"/>
              </a:rPr>
              <a:t> </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 </a:t>
            </a:r>
            <a:r>
              <a:rPr kumimoji="0" lang="el-GR" altLang="zh-CN" sz="1800" i="1">
                <a:solidFill>
                  <a:schemeClr val="accent2"/>
                </a:solidFill>
                <a:effectLst>
                  <a:outerShdw blurRad="38100" dist="38100" dir="2700000" algn="tl">
                    <a:srgbClr val="C0C0C0"/>
                  </a:outerShdw>
                </a:effectLst>
                <a:ea typeface="宋体" panose="02010600030101010101" pitchFamily="2" charset="-122"/>
              </a:rPr>
              <a:t>Φ</a:t>
            </a:r>
            <a:r>
              <a:rPr kumimoji="0" lang="en-US" altLang="zh-CN" sz="1800" i="1">
                <a:ea typeface="宋体" panose="02010600030101010101" pitchFamily="2" charset="-122"/>
              </a:rPr>
              <a:t> </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ea typeface="宋体" panose="02010600030101010101" pitchFamily="2" charset="-122"/>
              </a:rPr>
              <a:t>, z=z</a:t>
            </a:r>
            <a:r>
              <a:rPr kumimoji="0" lang="en-US" altLang="zh-CN" sz="1000" i="1">
                <a:solidFill>
                  <a:schemeClr val="accent2"/>
                </a:solidFill>
                <a:effectLst>
                  <a:outerShdw blurRad="38100" dist="38100" dir="2700000" algn="tl">
                    <a:srgbClr val="C0C0C0"/>
                  </a:outerShdw>
                </a:effectLst>
                <a:ea typeface="宋体" panose="02010600030101010101" pitchFamily="2" charset="-122"/>
              </a:rPr>
              <a:t>0</a:t>
            </a: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的交点</a:t>
            </a:r>
          </a:p>
        </p:txBody>
      </p:sp>
      <p:graphicFrame>
        <p:nvGraphicFramePr>
          <p:cNvPr id="541704" name="Object 8">
            <a:extLst>
              <a:ext uri="{FF2B5EF4-FFF2-40B4-BE49-F238E27FC236}">
                <a16:creationId xmlns:a16="http://schemas.microsoft.com/office/drawing/2014/main" id="{C38594AF-8815-4917-AD86-913AC021E352}"/>
              </a:ext>
            </a:extLst>
          </p:cNvPr>
          <p:cNvGraphicFramePr>
            <a:graphicFrameLocks noChangeAspect="1"/>
          </p:cNvGraphicFramePr>
          <p:nvPr/>
        </p:nvGraphicFramePr>
        <p:xfrm>
          <a:off x="1187450" y="3429000"/>
          <a:ext cx="1798638" cy="600075"/>
        </p:xfrm>
        <a:graphic>
          <a:graphicData uri="http://schemas.openxmlformats.org/presentationml/2006/ole">
            <mc:AlternateContent xmlns:mc="http://schemas.openxmlformats.org/markup-compatibility/2006">
              <mc:Choice xmlns:v="urn:schemas-microsoft-com:vml" Requires="v">
                <p:oleObj spid="_x0000_s541713" name="公式" r:id="rId5" imgW="838080" imgH="279360" progId="Equation.3">
                  <p:embed/>
                </p:oleObj>
              </mc:Choice>
              <mc:Fallback>
                <p:oleObj name="公式" r:id="rId5" imgW="838080" imgH="2793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429000"/>
                        <a:ext cx="1798638"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1705" name="Text Box 9">
            <a:extLst>
              <a:ext uri="{FF2B5EF4-FFF2-40B4-BE49-F238E27FC236}">
                <a16:creationId xmlns:a16="http://schemas.microsoft.com/office/drawing/2014/main" id="{791AD35B-10B4-4BED-901D-102564B8D7DC}"/>
              </a:ext>
            </a:extLst>
          </p:cNvPr>
          <p:cNvSpPr txBox="1">
            <a:spLocks noChangeArrowheads="1"/>
          </p:cNvSpPr>
          <p:nvPr/>
        </p:nvSpPr>
        <p:spPr bwMode="auto">
          <a:xfrm>
            <a:off x="3203575" y="3573463"/>
            <a:ext cx="4021138" cy="473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a:ea typeface="宋体" panose="02010600030101010101" pitchFamily="2" charset="-122"/>
              </a:rPr>
              <a:t>以</a:t>
            </a:r>
            <a:r>
              <a:rPr lang="en-US" altLang="zh-CN" sz="2000" i="1">
                <a:ea typeface="宋体" panose="02010600030101010101" pitchFamily="2" charset="-122"/>
              </a:rPr>
              <a:t>z</a:t>
            </a:r>
            <a:r>
              <a:rPr lang="zh-CN" altLang="en-US" sz="2000">
                <a:ea typeface="宋体" panose="02010600030101010101" pitchFamily="2" charset="-122"/>
              </a:rPr>
              <a:t>轴作轴线的半径为</a:t>
            </a:r>
            <a:r>
              <a:rPr lang="en-US" altLang="zh-CN" sz="2000" i="1">
                <a:ea typeface="宋体" panose="02010600030101010101" pitchFamily="2" charset="-122"/>
              </a:rPr>
              <a:t>ρ</a:t>
            </a:r>
            <a:r>
              <a:rPr lang="zh-CN" altLang="en-US" sz="2000">
                <a:ea typeface="宋体" panose="02010600030101010101" pitchFamily="2" charset="-122"/>
              </a:rPr>
              <a:t>的圆柱面</a:t>
            </a:r>
          </a:p>
        </p:txBody>
      </p:sp>
      <p:graphicFrame>
        <p:nvGraphicFramePr>
          <p:cNvPr id="541706" name="Object 10">
            <a:extLst>
              <a:ext uri="{FF2B5EF4-FFF2-40B4-BE49-F238E27FC236}">
                <a16:creationId xmlns:a16="http://schemas.microsoft.com/office/drawing/2014/main" id="{09138646-3C09-4F12-842A-CF24B540F038}"/>
              </a:ext>
            </a:extLst>
          </p:cNvPr>
          <p:cNvGraphicFramePr>
            <a:graphicFrameLocks noChangeAspect="1"/>
          </p:cNvGraphicFramePr>
          <p:nvPr/>
        </p:nvGraphicFramePr>
        <p:xfrm>
          <a:off x="1116013" y="4149725"/>
          <a:ext cx="2001837" cy="946150"/>
        </p:xfrm>
        <a:graphic>
          <a:graphicData uri="http://schemas.openxmlformats.org/presentationml/2006/ole">
            <mc:AlternateContent xmlns:mc="http://schemas.openxmlformats.org/markup-compatibility/2006">
              <mc:Choice xmlns:v="urn:schemas-microsoft-com:vml" Requires="v">
                <p:oleObj spid="_x0000_s541714" name="公式" r:id="rId7" imgW="914400" imgH="431640" progId="Equation.3">
                  <p:embed/>
                </p:oleObj>
              </mc:Choice>
              <mc:Fallback>
                <p:oleObj name="公式" r:id="rId7" imgW="91440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149725"/>
                        <a:ext cx="200183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1707" name="Rectangle 11">
            <a:extLst>
              <a:ext uri="{FF2B5EF4-FFF2-40B4-BE49-F238E27FC236}">
                <a16:creationId xmlns:a16="http://schemas.microsoft.com/office/drawing/2014/main" id="{6529ECEC-03BE-40DF-B99F-35A5C89FBAE0}"/>
              </a:ext>
            </a:extLst>
          </p:cNvPr>
          <p:cNvSpPr>
            <a:spLocks noChangeArrowheads="1"/>
          </p:cNvSpPr>
          <p:nvPr/>
        </p:nvSpPr>
        <p:spPr bwMode="auto">
          <a:xfrm>
            <a:off x="1187450" y="5084763"/>
            <a:ext cx="13684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buFontTx/>
              <a:buNone/>
            </a:pPr>
            <a:r>
              <a:rPr lang="en-US" altLang="zh-CN" i="1"/>
              <a:t> z=z</a:t>
            </a:r>
            <a:r>
              <a:rPr lang="en-US" altLang="zh-CN"/>
              <a:t>                </a:t>
            </a:r>
          </a:p>
        </p:txBody>
      </p:sp>
      <p:sp>
        <p:nvSpPr>
          <p:cNvPr id="541708" name="Rectangle 12">
            <a:extLst>
              <a:ext uri="{FF2B5EF4-FFF2-40B4-BE49-F238E27FC236}">
                <a16:creationId xmlns:a16="http://schemas.microsoft.com/office/drawing/2014/main" id="{383ABC44-2EDC-4E39-82CE-A27E18501443}"/>
              </a:ext>
            </a:extLst>
          </p:cNvPr>
          <p:cNvSpPr>
            <a:spLocks noGrp="1" noChangeArrowheads="1"/>
          </p:cNvSpPr>
          <p:nvPr>
            <p:ph type="body" idx="1"/>
          </p:nvPr>
        </p:nvSpPr>
        <p:spPr>
          <a:xfrm>
            <a:off x="763588" y="3184525"/>
            <a:ext cx="7340600" cy="458788"/>
          </a:xfrm>
          <a:noFill/>
          <a:ln/>
        </p:spPr>
        <p:txBody>
          <a:bodyPr/>
          <a:lstStyle/>
          <a:p>
            <a:pPr>
              <a:spcBef>
                <a:spcPct val="0"/>
              </a:spcBef>
              <a:buClr>
                <a:srgbClr val="FF5050"/>
              </a:buClr>
              <a:buFont typeface="Wingdings" panose="05000000000000000000" pitchFamily="2" charset="2"/>
              <a:buNone/>
            </a:pPr>
            <a:r>
              <a:rPr lang="zh-CN" altLang="en-US" sz="1600" b="1">
                <a:solidFill>
                  <a:srgbClr val="FF3300"/>
                </a:solidFill>
              </a:rPr>
              <a:t>圆柱坐标系</a:t>
            </a:r>
            <a:r>
              <a:rPr lang="zh-CN" altLang="en-US" sz="1600" b="1">
                <a:solidFill>
                  <a:schemeClr val="accent2"/>
                </a:solidFill>
              </a:rPr>
              <a:t>与</a:t>
            </a:r>
            <a:r>
              <a:rPr lang="zh-CN" altLang="en-US" sz="1600" b="1">
                <a:solidFill>
                  <a:srgbClr val="FF3300"/>
                </a:solidFill>
              </a:rPr>
              <a:t>直角坐标系</a:t>
            </a:r>
            <a:r>
              <a:rPr lang="zh-CN" altLang="en-US" sz="1600" b="1">
                <a:solidFill>
                  <a:schemeClr val="accent2"/>
                </a:solidFill>
              </a:rPr>
              <a:t>之间的变换关系为：</a:t>
            </a:r>
          </a:p>
        </p:txBody>
      </p:sp>
      <p:sp>
        <p:nvSpPr>
          <p:cNvPr id="541709" name="Text Box 13">
            <a:extLst>
              <a:ext uri="{FF2B5EF4-FFF2-40B4-BE49-F238E27FC236}">
                <a16:creationId xmlns:a16="http://schemas.microsoft.com/office/drawing/2014/main" id="{E0475F80-5D09-4409-ADAE-2C1597803456}"/>
              </a:ext>
            </a:extLst>
          </p:cNvPr>
          <p:cNvSpPr txBox="1">
            <a:spLocks noChangeArrowheads="1"/>
          </p:cNvSpPr>
          <p:nvPr/>
        </p:nvSpPr>
        <p:spPr bwMode="auto">
          <a:xfrm>
            <a:off x="3203575" y="4365625"/>
            <a:ext cx="2519363" cy="473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a:ea typeface="宋体" panose="02010600030101010101" pitchFamily="2" charset="-122"/>
              </a:rPr>
              <a:t>以</a:t>
            </a:r>
            <a:r>
              <a:rPr lang="en-US" altLang="zh-CN" sz="2000" i="1">
                <a:ea typeface="宋体" panose="02010600030101010101" pitchFamily="2" charset="-122"/>
              </a:rPr>
              <a:t>z</a:t>
            </a:r>
            <a:r>
              <a:rPr lang="zh-CN" altLang="en-US" sz="2000">
                <a:ea typeface="宋体" panose="02010600030101010101" pitchFamily="2" charset="-122"/>
              </a:rPr>
              <a:t>轴为界的半平面</a:t>
            </a:r>
          </a:p>
        </p:txBody>
      </p:sp>
      <p:sp>
        <p:nvSpPr>
          <p:cNvPr id="541710" name="Text Box 14">
            <a:extLst>
              <a:ext uri="{FF2B5EF4-FFF2-40B4-BE49-F238E27FC236}">
                <a16:creationId xmlns:a16="http://schemas.microsoft.com/office/drawing/2014/main" id="{9B1C64D7-AD2B-41B3-927B-B1731D838B51}"/>
              </a:ext>
            </a:extLst>
          </p:cNvPr>
          <p:cNvSpPr txBox="1">
            <a:spLocks noChangeArrowheads="1"/>
          </p:cNvSpPr>
          <p:nvPr/>
        </p:nvSpPr>
        <p:spPr bwMode="auto">
          <a:xfrm>
            <a:off x="3132138" y="5084763"/>
            <a:ext cx="3455987" cy="473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a:ea typeface="宋体" panose="02010600030101010101" pitchFamily="2" charset="-122"/>
              </a:rPr>
              <a:t>平行于</a:t>
            </a:r>
            <a:r>
              <a:rPr lang="en-US" altLang="zh-CN" sz="2000" i="1">
                <a:ea typeface="宋体" panose="02010600030101010101" pitchFamily="2" charset="-122"/>
              </a:rPr>
              <a:t>xy</a:t>
            </a:r>
            <a:r>
              <a:rPr lang="zh-CN" altLang="en-US" sz="2000">
                <a:ea typeface="宋体" panose="02010600030101010101" pitchFamily="2" charset="-122"/>
              </a:rPr>
              <a:t>平面的平面</a:t>
            </a:r>
          </a:p>
        </p:txBody>
      </p:sp>
      <p:sp>
        <p:nvSpPr>
          <p:cNvPr id="541711" name="Rectangle 15">
            <a:extLst>
              <a:ext uri="{FF2B5EF4-FFF2-40B4-BE49-F238E27FC236}">
                <a16:creationId xmlns:a16="http://schemas.microsoft.com/office/drawing/2014/main" id="{8F76D946-7CD9-4DE6-BF8C-7B806C7C6507}"/>
              </a:ext>
            </a:extLst>
          </p:cNvPr>
          <p:cNvSpPr>
            <a:spLocks noChangeArrowheads="1"/>
          </p:cNvSpPr>
          <p:nvPr/>
        </p:nvSpPr>
        <p:spPr bwMode="auto">
          <a:xfrm>
            <a:off x="1187450" y="5734050"/>
            <a:ext cx="66976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buFontTx/>
              <a:buNone/>
            </a:pPr>
            <a:r>
              <a:rPr lang="zh-CN" altLang="en-US" sz="1600"/>
              <a:t>或者为：                </a:t>
            </a:r>
          </a:p>
        </p:txBody>
      </p:sp>
      <p:graphicFrame>
        <p:nvGraphicFramePr>
          <p:cNvPr id="541712" name="Object 16">
            <a:extLst>
              <a:ext uri="{FF2B5EF4-FFF2-40B4-BE49-F238E27FC236}">
                <a16:creationId xmlns:a16="http://schemas.microsoft.com/office/drawing/2014/main" id="{78A4F017-1AA0-4955-A4AC-3C1052311E3D}"/>
              </a:ext>
            </a:extLst>
          </p:cNvPr>
          <p:cNvGraphicFramePr>
            <a:graphicFrameLocks noChangeAspect="1"/>
          </p:cNvGraphicFramePr>
          <p:nvPr/>
        </p:nvGraphicFramePr>
        <p:xfrm>
          <a:off x="2339975" y="5805488"/>
          <a:ext cx="3671888" cy="407987"/>
        </p:xfrm>
        <a:graphic>
          <a:graphicData uri="http://schemas.openxmlformats.org/presentationml/2006/ole">
            <mc:AlternateContent xmlns:mc="http://schemas.openxmlformats.org/markup-compatibility/2006">
              <mc:Choice xmlns:v="urn:schemas-microsoft-com:vml" Requires="v">
                <p:oleObj spid="_x0000_s541715" name="Equation" r:id="rId9" imgW="1828800" imgH="203040" progId="Equation.DSMT4">
                  <p:embed/>
                </p:oleObj>
              </mc:Choice>
              <mc:Fallback>
                <p:oleObj name="Equation" r:id="rId9" imgW="1828800" imgH="20304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5805488"/>
                        <a:ext cx="3671888"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6686A1BF-6436-483A-BC44-E0BC57B4BE2D}"/>
              </a:ext>
            </a:extLst>
          </p:cNvPr>
          <p:cNvSpPr>
            <a:spLocks noGrp="1"/>
          </p:cNvSpPr>
          <p:nvPr>
            <p:ph type="dt" sz="half" idx="10"/>
          </p:nvPr>
        </p:nvSpPr>
        <p:spPr/>
        <p:txBody>
          <a:bodyPr/>
          <a:lstStyle/>
          <a:p>
            <a:fld id="{76457EFF-0EEC-46C1-A2C9-4D2A6EDD932D}" type="datetime1">
              <a:rPr lang="zh-CN" altLang="en-US"/>
              <a:pPr/>
              <a:t>2017/9/8</a:t>
            </a:fld>
            <a:endParaRPr lang="en-US" altLang="zh-CN"/>
          </a:p>
        </p:txBody>
      </p:sp>
      <p:sp>
        <p:nvSpPr>
          <p:cNvPr id="14" name="灯片编号占位符 5">
            <a:extLst>
              <a:ext uri="{FF2B5EF4-FFF2-40B4-BE49-F238E27FC236}">
                <a16:creationId xmlns:a16="http://schemas.microsoft.com/office/drawing/2014/main" id="{2349AE2C-B086-45D7-AF41-5ADBFB3D7770}"/>
              </a:ext>
            </a:extLst>
          </p:cNvPr>
          <p:cNvSpPr>
            <a:spLocks noGrp="1"/>
          </p:cNvSpPr>
          <p:nvPr>
            <p:ph type="sldNum" sz="quarter" idx="12"/>
          </p:nvPr>
        </p:nvSpPr>
        <p:spPr/>
        <p:txBody>
          <a:bodyPr/>
          <a:lstStyle/>
          <a:p>
            <a:fld id="{901731E0-E435-4121-BEC1-8AF6F4E3E7DB}" type="slidenum">
              <a:rPr lang="en-US" altLang="zh-CN"/>
              <a:pPr/>
              <a:t>18</a:t>
            </a:fld>
            <a:endParaRPr lang="en-US" altLang="zh-CN"/>
          </a:p>
        </p:txBody>
      </p:sp>
      <p:sp>
        <p:nvSpPr>
          <p:cNvPr id="542722" name="Rectangle 2">
            <a:extLst>
              <a:ext uri="{FF2B5EF4-FFF2-40B4-BE49-F238E27FC236}">
                <a16:creationId xmlns:a16="http://schemas.microsoft.com/office/drawing/2014/main" id="{0D124CE4-101B-4EAD-A134-6BAA37D9771A}"/>
              </a:ext>
            </a:extLst>
          </p:cNvPr>
          <p:cNvSpPr>
            <a:spLocks noChangeArrowheads="1"/>
          </p:cNvSpPr>
          <p:nvPr/>
        </p:nvSpPr>
        <p:spPr bwMode="auto">
          <a:xfrm>
            <a:off x="900113" y="1341438"/>
            <a:ext cx="4105275" cy="19177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重要特征</a:t>
            </a:r>
            <a:r>
              <a:rPr lang="zh-CN" altLang="en-US" sz="2400">
                <a:solidFill>
                  <a:schemeClr val="accent2"/>
                </a:solidFill>
                <a:latin typeface="Arial" panose="020B0604020202020204" pitchFamily="34" charset="0"/>
                <a:ea typeface="宋体" panose="02010600030101010101" pitchFamily="2" charset="-122"/>
              </a:rPr>
              <a:t>：</a:t>
            </a:r>
          </a:p>
          <a:p>
            <a:pPr algn="l">
              <a:spcBef>
                <a:spcPct val="0"/>
              </a:spcBef>
            </a:pPr>
            <a:r>
              <a:rPr lang="zh-CN" altLang="en-US" sz="2400">
                <a:solidFill>
                  <a:schemeClr val="accent2"/>
                </a:solidFill>
                <a:latin typeface="Arial" panose="020B0604020202020204" pitchFamily="34" charset="0"/>
                <a:ea typeface="宋体" panose="02010600030101010101" pitchFamily="2" charset="-122"/>
              </a:rPr>
              <a:t>       不是常矢量，其方向随空间坐标变化，</a:t>
            </a:r>
            <a:r>
              <a:rPr lang="zh-CN" altLang="en-US" sz="2400">
                <a:solidFill>
                  <a:srgbClr val="FF3300"/>
                </a:solidFill>
                <a:latin typeface="Arial" panose="020B0604020202020204" pitchFamily="34" charset="0"/>
                <a:ea typeface="宋体" panose="02010600030101010101" pitchFamily="2" charset="-122"/>
              </a:rPr>
              <a:t>沿</a:t>
            </a:r>
            <a:r>
              <a:rPr kumimoji="0" lang="el-GR" altLang="zh-CN" sz="2400" i="1">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ρ</a:t>
            </a:r>
            <a:r>
              <a:rPr kumimoji="0" lang="en-US" altLang="zh-CN" sz="24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 </a:t>
            </a:r>
            <a:r>
              <a:rPr kumimoji="0" lang="el-GR" altLang="zh-CN" sz="2400" i="1">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Φ</a:t>
            </a:r>
            <a:r>
              <a:rPr kumimoji="0" lang="en-US" altLang="zh-CN" sz="24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 z</a:t>
            </a:r>
            <a:r>
              <a:rPr lang="zh-CN" altLang="en-US" sz="2400">
                <a:solidFill>
                  <a:srgbClr val="FF3300"/>
                </a:solidFill>
                <a:latin typeface="Arial" panose="020B0604020202020204" pitchFamily="34" charset="0"/>
                <a:ea typeface="宋体" panose="02010600030101010101" pitchFamily="2" charset="-122"/>
              </a:rPr>
              <a:t>增加的方向</a:t>
            </a:r>
            <a:r>
              <a:rPr lang="zh-CN" altLang="en-US" sz="2400">
                <a:solidFill>
                  <a:schemeClr val="accent2"/>
                </a:solidFill>
                <a:latin typeface="Arial" panose="020B0604020202020204" pitchFamily="34" charset="0"/>
                <a:ea typeface="宋体" panose="02010600030101010101" pitchFamily="2" charset="-122"/>
              </a:rPr>
              <a:t>。遵循</a:t>
            </a:r>
            <a:r>
              <a:rPr lang="zh-CN" altLang="en-US" sz="2400">
                <a:solidFill>
                  <a:srgbClr val="FF3300"/>
                </a:solidFill>
                <a:latin typeface="Arial" panose="020B0604020202020204" pitchFamily="34" charset="0"/>
                <a:ea typeface="宋体" panose="02010600030101010101" pitchFamily="2" charset="-122"/>
              </a:rPr>
              <a:t>右手螺旋法则</a:t>
            </a:r>
          </a:p>
        </p:txBody>
      </p:sp>
      <p:sp>
        <p:nvSpPr>
          <p:cNvPr id="542723" name="Rectangle 3">
            <a:extLst>
              <a:ext uri="{FF2B5EF4-FFF2-40B4-BE49-F238E27FC236}">
                <a16:creationId xmlns:a16="http://schemas.microsoft.com/office/drawing/2014/main" id="{76FD002F-D0AD-494E-8504-CC9616E9A350}"/>
              </a:ext>
            </a:extLst>
          </p:cNvPr>
          <p:cNvSpPr>
            <a:spLocks noChangeArrowheads="1"/>
          </p:cNvSpPr>
          <p:nvPr/>
        </p:nvSpPr>
        <p:spPr bwMode="auto">
          <a:xfrm>
            <a:off x="900113" y="566738"/>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单位矢量：</a:t>
            </a:r>
            <a:endParaRPr lang="zh-CN" altLang="en-US" sz="2400" i="1">
              <a:latin typeface="Arial" panose="020B0604020202020204" pitchFamily="34" charset="0"/>
              <a:ea typeface="宋体" panose="02010600030101010101" pitchFamily="2" charset="-122"/>
            </a:endParaRPr>
          </a:p>
        </p:txBody>
      </p:sp>
      <p:graphicFrame>
        <p:nvGraphicFramePr>
          <p:cNvPr id="542724" name="Object 4">
            <a:extLst>
              <a:ext uri="{FF2B5EF4-FFF2-40B4-BE49-F238E27FC236}">
                <a16:creationId xmlns:a16="http://schemas.microsoft.com/office/drawing/2014/main" id="{91700B01-E61C-4344-A729-9E78E1D3A1D0}"/>
              </a:ext>
            </a:extLst>
          </p:cNvPr>
          <p:cNvGraphicFramePr>
            <a:graphicFrameLocks noChangeAspect="1"/>
          </p:cNvGraphicFramePr>
          <p:nvPr/>
        </p:nvGraphicFramePr>
        <p:xfrm>
          <a:off x="2411413" y="836613"/>
          <a:ext cx="501650" cy="685800"/>
        </p:xfrm>
        <a:graphic>
          <a:graphicData uri="http://schemas.openxmlformats.org/presentationml/2006/ole">
            <mc:AlternateContent xmlns:mc="http://schemas.openxmlformats.org/markup-compatibility/2006">
              <mc:Choice xmlns:v="urn:schemas-microsoft-com:vml" Requires="v">
                <p:oleObj spid="_x0000_s542733" name="公式" r:id="rId3" imgW="177480" imgH="241200" progId="Equation.3">
                  <p:embed/>
                </p:oleObj>
              </mc:Choice>
              <mc:Fallback>
                <p:oleObj name="公式" r:id="rId3" imgW="1774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836613"/>
                        <a:ext cx="5016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25" name="Object 5">
            <a:extLst>
              <a:ext uri="{FF2B5EF4-FFF2-40B4-BE49-F238E27FC236}">
                <a16:creationId xmlns:a16="http://schemas.microsoft.com/office/drawing/2014/main" id="{43CCB6AB-3040-40F9-98AC-496A25539689}"/>
              </a:ext>
            </a:extLst>
          </p:cNvPr>
          <p:cNvGraphicFramePr>
            <a:graphicFrameLocks noChangeAspect="1"/>
          </p:cNvGraphicFramePr>
          <p:nvPr/>
        </p:nvGraphicFramePr>
        <p:xfrm>
          <a:off x="3635375" y="836613"/>
          <a:ext cx="457200" cy="647700"/>
        </p:xfrm>
        <a:graphic>
          <a:graphicData uri="http://schemas.openxmlformats.org/presentationml/2006/ole">
            <mc:AlternateContent xmlns:mc="http://schemas.openxmlformats.org/markup-compatibility/2006">
              <mc:Choice xmlns:v="urn:schemas-microsoft-com:vml" Requires="v">
                <p:oleObj spid="_x0000_s542734" name="公式" r:id="rId5" imgW="152280" imgH="215640" progId="Equation.3">
                  <p:embed/>
                </p:oleObj>
              </mc:Choice>
              <mc:Fallback>
                <p:oleObj name="公式" r:id="rId5" imgW="15228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836613"/>
                        <a:ext cx="457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26" name="Object 6">
            <a:extLst>
              <a:ext uri="{FF2B5EF4-FFF2-40B4-BE49-F238E27FC236}">
                <a16:creationId xmlns:a16="http://schemas.microsoft.com/office/drawing/2014/main" id="{F4AE0A39-9852-4667-8862-FBCEB1FF0047}"/>
              </a:ext>
            </a:extLst>
          </p:cNvPr>
          <p:cNvGraphicFramePr>
            <a:graphicFrameLocks noChangeAspect="1"/>
          </p:cNvGraphicFramePr>
          <p:nvPr/>
        </p:nvGraphicFramePr>
        <p:xfrm>
          <a:off x="3059113" y="836613"/>
          <a:ext cx="493712" cy="720725"/>
        </p:xfrm>
        <a:graphic>
          <a:graphicData uri="http://schemas.openxmlformats.org/presentationml/2006/ole">
            <mc:AlternateContent xmlns:mc="http://schemas.openxmlformats.org/markup-compatibility/2006">
              <mc:Choice xmlns:v="urn:schemas-microsoft-com:vml" Requires="v">
                <p:oleObj spid="_x0000_s542735" name="公式" r:id="rId7" imgW="164880" imgH="241200" progId="Equation.3">
                  <p:embed/>
                </p:oleObj>
              </mc:Choice>
              <mc:Fallback>
                <p:oleObj name="公式" r:id="rId7" imgW="16488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836613"/>
                        <a:ext cx="493712"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2727" name="Picture 7">
            <a:extLst>
              <a:ext uri="{FF2B5EF4-FFF2-40B4-BE49-F238E27FC236}">
                <a16:creationId xmlns:a16="http://schemas.microsoft.com/office/drawing/2014/main" id="{53A8E8BD-ECF5-47F5-A112-49900F3DAB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188913"/>
            <a:ext cx="3492500" cy="3463925"/>
          </a:xfrm>
          <a:prstGeom prst="rect">
            <a:avLst/>
          </a:prstGeom>
          <a:noFill/>
          <a:extLst>
            <a:ext uri="{909E8E84-426E-40DD-AFC4-6F175D3DCCD1}">
              <a14:hiddenFill xmlns:a14="http://schemas.microsoft.com/office/drawing/2010/main">
                <a:solidFill>
                  <a:srgbClr val="FFFFFF"/>
                </a:solidFill>
              </a14:hiddenFill>
            </a:ext>
          </a:extLst>
        </p:spPr>
      </p:pic>
      <p:sp>
        <p:nvSpPr>
          <p:cNvPr id="542728" name="Rectangle 8">
            <a:extLst>
              <a:ext uri="{FF2B5EF4-FFF2-40B4-BE49-F238E27FC236}">
                <a16:creationId xmlns:a16="http://schemas.microsoft.com/office/drawing/2014/main" id="{01F87BC1-BB48-43F2-B821-11D2B12F5D8F}"/>
              </a:ext>
            </a:extLst>
          </p:cNvPr>
          <p:cNvSpPr>
            <a:spLocks noGrp="1" noChangeArrowheads="1"/>
          </p:cNvSpPr>
          <p:nvPr>
            <p:ph type="body" sz="half" idx="1"/>
          </p:nvPr>
        </p:nvSpPr>
        <p:spPr>
          <a:xfrm>
            <a:off x="892175" y="4530725"/>
            <a:ext cx="7345363" cy="1243013"/>
          </a:xfrm>
          <a:solidFill>
            <a:srgbClr val="FFCC99"/>
          </a:solidFill>
          <a:ln/>
        </p:spPr>
        <p:txBody>
          <a:bodyPr/>
          <a:lstStyle/>
          <a:p>
            <a:pPr>
              <a:buFontTx/>
              <a:buNone/>
            </a:pPr>
            <a:r>
              <a:rPr lang="zh-CN" altLang="en-US" sz="2000" b="1">
                <a:solidFill>
                  <a:srgbClr val="FF3300"/>
                </a:solidFill>
              </a:rPr>
              <a:t>特别强调</a:t>
            </a:r>
            <a:r>
              <a:rPr lang="zh-CN" altLang="en-US" sz="2000" b="1">
                <a:solidFill>
                  <a:schemeClr val="accent2"/>
                </a:solidFill>
              </a:rPr>
              <a:t>：</a:t>
            </a:r>
          </a:p>
          <a:p>
            <a:pPr>
              <a:buFontTx/>
              <a:buNone/>
            </a:pPr>
            <a:r>
              <a:rPr lang="zh-CN" altLang="en-US" sz="2000" b="1">
                <a:solidFill>
                  <a:schemeClr val="accent2"/>
                </a:solidFill>
              </a:rPr>
              <a:t>                 圆柱坐标系中的三个单位矢量</a:t>
            </a:r>
            <a:r>
              <a:rPr lang="en-US" altLang="zh-CN" sz="2000" b="1">
                <a:solidFill>
                  <a:schemeClr val="accent2"/>
                </a:solidFill>
              </a:rPr>
              <a:t>(</a:t>
            </a:r>
            <a:r>
              <a:rPr lang="zh-CN" altLang="en-US" sz="2000" b="1">
                <a:solidFill>
                  <a:schemeClr val="accent2"/>
                </a:solidFill>
              </a:rPr>
              <a:t>与直角坐标系的不同</a:t>
            </a:r>
            <a:r>
              <a:rPr lang="en-US" altLang="zh-CN" sz="2000" b="1">
                <a:solidFill>
                  <a:schemeClr val="accent2"/>
                </a:solidFill>
              </a:rPr>
              <a:t>)</a:t>
            </a:r>
            <a:r>
              <a:rPr lang="zh-CN" altLang="en-US" sz="2000" b="1">
                <a:solidFill>
                  <a:schemeClr val="accent2"/>
                </a:solidFill>
              </a:rPr>
              <a:t>，除     外，   和     都不是常矢量，因为它们的方向随</a:t>
            </a:r>
            <a:r>
              <a:rPr lang="en-US" altLang="zh-CN" sz="2000" b="1" i="1">
                <a:solidFill>
                  <a:schemeClr val="accent2"/>
                </a:solidFill>
              </a:rPr>
              <a:t>P</a:t>
            </a:r>
            <a:r>
              <a:rPr lang="zh-CN" altLang="en-US" sz="2000" b="1">
                <a:solidFill>
                  <a:schemeClr val="accent2"/>
                </a:solidFill>
              </a:rPr>
              <a:t>点的位置</a:t>
            </a:r>
            <a:r>
              <a:rPr lang="en-US" altLang="zh-CN" sz="2000" b="1">
                <a:solidFill>
                  <a:schemeClr val="accent2"/>
                </a:solidFill>
              </a:rPr>
              <a:t>(</a:t>
            </a:r>
            <a:r>
              <a:rPr lang="zh-CN" altLang="en-US" sz="2000" b="1">
                <a:solidFill>
                  <a:schemeClr val="accent2"/>
                </a:solidFill>
              </a:rPr>
              <a:t>即空间坐标</a:t>
            </a:r>
            <a:r>
              <a:rPr lang="en-US" altLang="zh-CN" sz="2000" b="1">
                <a:solidFill>
                  <a:schemeClr val="accent2"/>
                </a:solidFill>
              </a:rPr>
              <a:t>)</a:t>
            </a:r>
            <a:r>
              <a:rPr lang="zh-CN" altLang="en-US" sz="2000" b="1">
                <a:solidFill>
                  <a:schemeClr val="accent2"/>
                </a:solidFill>
              </a:rPr>
              <a:t>不同而变化。</a:t>
            </a:r>
          </a:p>
        </p:txBody>
      </p:sp>
      <p:graphicFrame>
        <p:nvGraphicFramePr>
          <p:cNvPr id="542729" name="Object 9">
            <a:extLst>
              <a:ext uri="{FF2B5EF4-FFF2-40B4-BE49-F238E27FC236}">
                <a16:creationId xmlns:a16="http://schemas.microsoft.com/office/drawing/2014/main" id="{009C53DF-AD3E-4070-93B9-8C7B16A67FE5}"/>
              </a:ext>
            </a:extLst>
          </p:cNvPr>
          <p:cNvGraphicFramePr>
            <a:graphicFrameLocks noChangeAspect="1"/>
          </p:cNvGraphicFramePr>
          <p:nvPr/>
        </p:nvGraphicFramePr>
        <p:xfrm>
          <a:off x="1620838" y="5157788"/>
          <a:ext cx="307975" cy="419100"/>
        </p:xfrm>
        <a:graphic>
          <a:graphicData uri="http://schemas.openxmlformats.org/presentationml/2006/ole">
            <mc:AlternateContent xmlns:mc="http://schemas.openxmlformats.org/markup-compatibility/2006">
              <mc:Choice xmlns:v="urn:schemas-microsoft-com:vml" Requires="v">
                <p:oleObj spid="_x0000_s542736" name="公式" r:id="rId10" imgW="177480" imgH="241200" progId="Equation.3">
                  <p:embed/>
                </p:oleObj>
              </mc:Choice>
              <mc:Fallback>
                <p:oleObj name="公式" r:id="rId10" imgW="177480" imgH="2412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0838" y="5157788"/>
                        <a:ext cx="30797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30" name="Object 10">
            <a:extLst>
              <a:ext uri="{FF2B5EF4-FFF2-40B4-BE49-F238E27FC236}">
                <a16:creationId xmlns:a16="http://schemas.microsoft.com/office/drawing/2014/main" id="{AECA129E-F37C-42EA-BE84-C9FC4B9CB93D}"/>
              </a:ext>
            </a:extLst>
          </p:cNvPr>
          <p:cNvGraphicFramePr>
            <a:graphicFrameLocks noChangeAspect="1"/>
          </p:cNvGraphicFramePr>
          <p:nvPr/>
        </p:nvGraphicFramePr>
        <p:xfrm>
          <a:off x="2268538" y="5157788"/>
          <a:ext cx="295275" cy="431800"/>
        </p:xfrm>
        <a:graphic>
          <a:graphicData uri="http://schemas.openxmlformats.org/presentationml/2006/ole">
            <mc:AlternateContent xmlns:mc="http://schemas.openxmlformats.org/markup-compatibility/2006">
              <mc:Choice xmlns:v="urn:schemas-microsoft-com:vml" Requires="v">
                <p:oleObj spid="_x0000_s542737" name="公式" r:id="rId12" imgW="164880" imgH="241200" progId="Equation.3">
                  <p:embed/>
                </p:oleObj>
              </mc:Choice>
              <mc:Fallback>
                <p:oleObj name="公式" r:id="rId12" imgW="164880" imgH="2412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5157788"/>
                        <a:ext cx="2952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31" name="Object 11">
            <a:extLst>
              <a:ext uri="{FF2B5EF4-FFF2-40B4-BE49-F238E27FC236}">
                <a16:creationId xmlns:a16="http://schemas.microsoft.com/office/drawing/2014/main" id="{E1B7B452-95B2-4655-B642-502F41D5E014}"/>
              </a:ext>
            </a:extLst>
          </p:cNvPr>
          <p:cNvGraphicFramePr>
            <a:graphicFrameLocks noChangeAspect="1"/>
          </p:cNvGraphicFramePr>
          <p:nvPr/>
        </p:nvGraphicFramePr>
        <p:xfrm>
          <a:off x="900113" y="5146675"/>
          <a:ext cx="312737" cy="442913"/>
        </p:xfrm>
        <a:graphic>
          <a:graphicData uri="http://schemas.openxmlformats.org/presentationml/2006/ole">
            <mc:AlternateContent xmlns:mc="http://schemas.openxmlformats.org/markup-compatibility/2006">
              <mc:Choice xmlns:v="urn:schemas-microsoft-com:vml" Requires="v">
                <p:oleObj spid="_x0000_s542738" name="公式" r:id="rId14" imgW="152280" imgH="215640" progId="Equation.3">
                  <p:embed/>
                </p:oleObj>
              </mc:Choice>
              <mc:Fallback>
                <p:oleObj name="公式" r:id="rId14" imgW="152280" imgH="2156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146675"/>
                        <a:ext cx="312737"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32" name="Object 12">
            <a:extLst>
              <a:ext uri="{FF2B5EF4-FFF2-40B4-BE49-F238E27FC236}">
                <a16:creationId xmlns:a16="http://schemas.microsoft.com/office/drawing/2014/main" id="{ACA2D0B9-200D-4E67-98D9-92C46F7B04CA}"/>
              </a:ext>
            </a:extLst>
          </p:cNvPr>
          <p:cNvGraphicFramePr>
            <a:graphicFrameLocks noChangeAspect="1"/>
          </p:cNvGraphicFramePr>
          <p:nvPr/>
        </p:nvGraphicFramePr>
        <p:xfrm>
          <a:off x="1692275" y="3284538"/>
          <a:ext cx="3240088" cy="896937"/>
        </p:xfrm>
        <a:graphic>
          <a:graphicData uri="http://schemas.openxmlformats.org/presentationml/2006/ole">
            <mc:AlternateContent xmlns:mc="http://schemas.openxmlformats.org/markup-compatibility/2006">
              <mc:Choice xmlns:v="urn:schemas-microsoft-com:vml" Requires="v">
                <p:oleObj spid="_x0000_s542739" name="Equation" r:id="rId15" imgW="685800" imgH="330120" progId="Equation.DSMT4">
                  <p:embed/>
                </p:oleObj>
              </mc:Choice>
              <mc:Fallback>
                <p:oleObj name="Equation" r:id="rId15" imgW="685800" imgH="33012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275" y="3284538"/>
                        <a:ext cx="3240088"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5">
            <a:extLst>
              <a:ext uri="{FF2B5EF4-FFF2-40B4-BE49-F238E27FC236}">
                <a16:creationId xmlns:a16="http://schemas.microsoft.com/office/drawing/2014/main" id="{8EEF274C-D04E-439A-83BE-79AB839F9C30}"/>
              </a:ext>
            </a:extLst>
          </p:cNvPr>
          <p:cNvSpPr>
            <a:spLocks noGrp="1"/>
          </p:cNvSpPr>
          <p:nvPr>
            <p:ph type="dt" sz="half" idx="10"/>
          </p:nvPr>
        </p:nvSpPr>
        <p:spPr/>
        <p:txBody>
          <a:bodyPr/>
          <a:lstStyle/>
          <a:p>
            <a:fld id="{4908C53D-CB83-42CB-8864-91548B736451}" type="datetime1">
              <a:rPr lang="zh-CN" altLang="en-US"/>
              <a:pPr/>
              <a:t>2017/9/8</a:t>
            </a:fld>
            <a:endParaRPr lang="en-US" altLang="zh-CN"/>
          </a:p>
        </p:txBody>
      </p:sp>
      <p:sp>
        <p:nvSpPr>
          <p:cNvPr id="24" name="灯片编号占位符 7">
            <a:extLst>
              <a:ext uri="{FF2B5EF4-FFF2-40B4-BE49-F238E27FC236}">
                <a16:creationId xmlns:a16="http://schemas.microsoft.com/office/drawing/2014/main" id="{BF9497B3-EFC2-4362-B03A-CCAF716F6D6B}"/>
              </a:ext>
            </a:extLst>
          </p:cNvPr>
          <p:cNvSpPr>
            <a:spLocks noGrp="1"/>
          </p:cNvSpPr>
          <p:nvPr>
            <p:ph type="sldNum" sz="quarter" idx="12"/>
          </p:nvPr>
        </p:nvSpPr>
        <p:spPr/>
        <p:txBody>
          <a:bodyPr/>
          <a:lstStyle/>
          <a:p>
            <a:fld id="{41205CC5-D0AC-4F9A-94A9-0A586C2A5285}" type="slidenum">
              <a:rPr lang="en-US" altLang="zh-CN"/>
              <a:pPr/>
              <a:t>19</a:t>
            </a:fld>
            <a:endParaRPr lang="en-US" altLang="zh-CN"/>
          </a:p>
        </p:txBody>
      </p:sp>
      <p:sp>
        <p:nvSpPr>
          <p:cNvPr id="543746" name="Text Box 2">
            <a:extLst>
              <a:ext uri="{FF2B5EF4-FFF2-40B4-BE49-F238E27FC236}">
                <a16:creationId xmlns:a16="http://schemas.microsoft.com/office/drawing/2014/main" id="{FC8DB714-F050-44A1-99C5-1FB716B3DFB3}"/>
              </a:ext>
            </a:extLst>
          </p:cNvPr>
          <p:cNvSpPr txBox="1">
            <a:spLocks noChangeArrowheads="1"/>
          </p:cNvSpPr>
          <p:nvPr/>
        </p:nvSpPr>
        <p:spPr bwMode="auto">
          <a:xfrm>
            <a:off x="527050" y="333375"/>
            <a:ext cx="79930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buClr>
                <a:srgbClr val="FF5050"/>
              </a:buClr>
              <a:buFont typeface="Wingdings" panose="05000000000000000000" pitchFamily="2" charset="2"/>
              <a:buNone/>
            </a:pPr>
            <a:r>
              <a:rPr lang="zh-CN" altLang="en-US" sz="2400">
                <a:ea typeface="宋体" panose="02010600030101010101" pitchFamily="2" charset="-122"/>
              </a:rPr>
              <a:t>两种坐标系下的坐标单位矢量之间的变换关系：</a:t>
            </a:r>
          </a:p>
        </p:txBody>
      </p:sp>
      <p:sp>
        <p:nvSpPr>
          <p:cNvPr id="543747" name="Rectangle 3">
            <a:extLst>
              <a:ext uri="{FF2B5EF4-FFF2-40B4-BE49-F238E27FC236}">
                <a16:creationId xmlns:a16="http://schemas.microsoft.com/office/drawing/2014/main" id="{25766CB9-0E20-4D99-86B3-60B7FDD08569}"/>
              </a:ext>
            </a:extLst>
          </p:cNvPr>
          <p:cNvSpPr>
            <a:spLocks noChangeArrowheads="1"/>
          </p:cNvSpPr>
          <p:nvPr/>
        </p:nvSpPr>
        <p:spPr bwMode="auto">
          <a:xfrm>
            <a:off x="755650" y="908050"/>
            <a:ext cx="70564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buFontTx/>
              <a:buNone/>
            </a:pPr>
            <a:r>
              <a:rPr lang="zh-CN" altLang="en-US" sz="1800">
                <a:latin typeface="仿宋_GB2312" pitchFamily="49" charset="-122"/>
                <a:ea typeface="仿宋_GB2312" pitchFamily="49" charset="-122"/>
              </a:rPr>
              <a:t>由下图可得到直角坐标系到圆柱坐标系的关系：                </a:t>
            </a:r>
          </a:p>
        </p:txBody>
      </p:sp>
      <p:grpSp>
        <p:nvGrpSpPr>
          <p:cNvPr id="543748" name="Group 4">
            <a:extLst>
              <a:ext uri="{FF2B5EF4-FFF2-40B4-BE49-F238E27FC236}">
                <a16:creationId xmlns:a16="http://schemas.microsoft.com/office/drawing/2014/main" id="{4D5AE7A0-7DF6-4CBC-A32A-2B853619350B}"/>
              </a:ext>
            </a:extLst>
          </p:cNvPr>
          <p:cNvGrpSpPr>
            <a:grpSpLocks/>
          </p:cNvGrpSpPr>
          <p:nvPr/>
        </p:nvGrpSpPr>
        <p:grpSpPr bwMode="auto">
          <a:xfrm>
            <a:off x="5940425" y="2565400"/>
            <a:ext cx="2735263" cy="2735263"/>
            <a:chOff x="1057" y="2024"/>
            <a:chExt cx="2322" cy="2165"/>
          </a:xfrm>
        </p:grpSpPr>
        <p:pic>
          <p:nvPicPr>
            <p:cNvPr id="543749" name="Picture 5">
              <a:extLst>
                <a:ext uri="{FF2B5EF4-FFF2-40B4-BE49-F238E27FC236}">
                  <a16:creationId xmlns:a16="http://schemas.microsoft.com/office/drawing/2014/main" id="{9598262B-CE7F-438C-AC8E-CA80FC888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 y="2024"/>
              <a:ext cx="2322" cy="2165"/>
            </a:xfrm>
            <a:prstGeom prst="rect">
              <a:avLst/>
            </a:prstGeom>
            <a:noFill/>
            <a:extLst>
              <a:ext uri="{909E8E84-426E-40DD-AFC4-6F175D3DCCD1}">
                <a14:hiddenFill xmlns:a14="http://schemas.microsoft.com/office/drawing/2010/main">
                  <a:solidFill>
                    <a:srgbClr val="FFFFFF"/>
                  </a:solidFill>
                </a14:hiddenFill>
              </a:ext>
            </a:extLst>
          </p:spPr>
        </p:pic>
        <p:sp>
          <p:nvSpPr>
            <p:cNvPr id="543750" name="Line 6">
              <a:extLst>
                <a:ext uri="{FF2B5EF4-FFF2-40B4-BE49-F238E27FC236}">
                  <a16:creationId xmlns:a16="http://schemas.microsoft.com/office/drawing/2014/main" id="{9F662428-FF55-4E60-9DAD-DB3E1CCE940F}"/>
                </a:ext>
              </a:extLst>
            </p:cNvPr>
            <p:cNvSpPr>
              <a:spLocks noChangeShapeType="1"/>
            </p:cNvSpPr>
            <p:nvPr/>
          </p:nvSpPr>
          <p:spPr bwMode="auto">
            <a:xfrm flipV="1">
              <a:off x="2851" y="2432"/>
              <a:ext cx="0" cy="544"/>
            </a:xfrm>
            <a:prstGeom prst="line">
              <a:avLst/>
            </a:prstGeom>
            <a:noFill/>
            <a:ln w="38100">
              <a:solidFill>
                <a:srgbClr val="FF5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1" name="Line 7">
              <a:extLst>
                <a:ext uri="{FF2B5EF4-FFF2-40B4-BE49-F238E27FC236}">
                  <a16:creationId xmlns:a16="http://schemas.microsoft.com/office/drawing/2014/main" id="{46E3BFBE-A896-42B6-9E37-F3DC1FE9CB34}"/>
                </a:ext>
              </a:extLst>
            </p:cNvPr>
            <p:cNvSpPr>
              <a:spLocks noChangeShapeType="1"/>
            </p:cNvSpPr>
            <p:nvPr/>
          </p:nvSpPr>
          <p:spPr bwMode="auto">
            <a:xfrm>
              <a:off x="2290" y="2446"/>
              <a:ext cx="545" cy="0"/>
            </a:xfrm>
            <a:prstGeom prst="line">
              <a:avLst/>
            </a:prstGeom>
            <a:noFill/>
            <a:ln w="38100">
              <a:solidFill>
                <a:srgbClr val="FF505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766" name="Group 22">
            <a:extLst>
              <a:ext uri="{FF2B5EF4-FFF2-40B4-BE49-F238E27FC236}">
                <a16:creationId xmlns:a16="http://schemas.microsoft.com/office/drawing/2014/main" id="{BD603916-E73D-467E-93ED-1013E08600D9}"/>
              </a:ext>
            </a:extLst>
          </p:cNvPr>
          <p:cNvGrpSpPr>
            <a:grpSpLocks/>
          </p:cNvGrpSpPr>
          <p:nvPr/>
        </p:nvGrpSpPr>
        <p:grpSpPr bwMode="auto">
          <a:xfrm>
            <a:off x="611188" y="2012950"/>
            <a:ext cx="8135937" cy="766763"/>
            <a:chOff x="385" y="1268"/>
            <a:chExt cx="5125" cy="483"/>
          </a:xfrm>
        </p:grpSpPr>
        <p:sp>
          <p:nvSpPr>
            <p:cNvPr id="543752" name="Rectangle 8">
              <a:extLst>
                <a:ext uri="{FF2B5EF4-FFF2-40B4-BE49-F238E27FC236}">
                  <a16:creationId xmlns:a16="http://schemas.microsoft.com/office/drawing/2014/main" id="{0EDBF4B7-DA92-42EA-81C2-63A4D3AE0474}"/>
                </a:ext>
              </a:extLst>
            </p:cNvPr>
            <p:cNvSpPr>
              <a:spLocks noChangeArrowheads="1"/>
            </p:cNvSpPr>
            <p:nvPr/>
          </p:nvSpPr>
          <p:spPr bwMode="auto">
            <a:xfrm>
              <a:off x="385" y="1298"/>
              <a:ext cx="5125"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zh-CN" altLang="en-US" sz="1800">
                  <a:latin typeface="仿宋_GB2312" pitchFamily="49" charset="-122"/>
                  <a:ea typeface="仿宋_GB2312" pitchFamily="49" charset="-122"/>
                </a:rPr>
                <a:t>由上式可知     和      是随</a:t>
              </a:r>
              <a:r>
                <a:rPr lang="el-GR" altLang="zh-CN" sz="1800">
                  <a:latin typeface="仿宋_GB2312" pitchFamily="49" charset="-122"/>
                  <a:ea typeface="仿宋_GB2312" pitchFamily="49" charset="-122"/>
                </a:rPr>
                <a:t>φ</a:t>
              </a:r>
              <a:r>
                <a:rPr lang="zh-CN" altLang="en-US" sz="1800">
                  <a:latin typeface="仿宋_GB2312" pitchFamily="49" charset="-122"/>
                  <a:ea typeface="仿宋_GB2312" pitchFamily="49" charset="-122"/>
                </a:rPr>
                <a:t>变化的，</a:t>
              </a:r>
            </a:p>
            <a:p>
              <a:pPr algn="just">
                <a:buFontTx/>
                <a:buNone/>
              </a:pPr>
              <a:r>
                <a:rPr lang="zh-CN" altLang="en-US" sz="1800">
                  <a:latin typeface="仿宋_GB2312" pitchFamily="49" charset="-122"/>
                  <a:ea typeface="仿宋_GB2312" pitchFamily="49" charset="-122"/>
                </a:rPr>
                <a:t>且：</a:t>
              </a:r>
              <a:endParaRPr lang="zh-CN" altLang="el-GR" sz="1800">
                <a:latin typeface="仿宋_GB2312" pitchFamily="49" charset="-122"/>
                <a:ea typeface="仿宋_GB2312" pitchFamily="49" charset="-122"/>
              </a:endParaRPr>
            </a:p>
          </p:txBody>
        </p:sp>
        <p:graphicFrame>
          <p:nvGraphicFramePr>
            <p:cNvPr id="543753" name="Object 9">
              <a:extLst>
                <a:ext uri="{FF2B5EF4-FFF2-40B4-BE49-F238E27FC236}">
                  <a16:creationId xmlns:a16="http://schemas.microsoft.com/office/drawing/2014/main" id="{92456D1E-4A16-432C-8FDB-0BBDBB3BD39F}"/>
                </a:ext>
              </a:extLst>
            </p:cNvPr>
            <p:cNvGraphicFramePr>
              <a:graphicFrameLocks noChangeAspect="1"/>
            </p:cNvGraphicFramePr>
            <p:nvPr/>
          </p:nvGraphicFramePr>
          <p:xfrm>
            <a:off x="1268" y="1274"/>
            <a:ext cx="266" cy="362"/>
          </p:xfrm>
          <a:graphic>
            <a:graphicData uri="http://schemas.openxmlformats.org/presentationml/2006/ole">
              <mc:AlternateContent xmlns:mc="http://schemas.openxmlformats.org/markup-compatibility/2006">
                <mc:Choice xmlns:v="urn:schemas-microsoft-com:vml" Requires="v">
                  <p:oleObj spid="_x0000_s543767" name="公式" r:id="rId4" imgW="177480" imgH="241200" progId="Equation.3">
                    <p:embed/>
                  </p:oleObj>
                </mc:Choice>
                <mc:Fallback>
                  <p:oleObj name="公式" r:id="rId4" imgW="177480" imgH="241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8" y="1274"/>
                          <a:ext cx="266"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754" name="Object 10">
              <a:extLst>
                <a:ext uri="{FF2B5EF4-FFF2-40B4-BE49-F238E27FC236}">
                  <a16:creationId xmlns:a16="http://schemas.microsoft.com/office/drawing/2014/main" id="{72F563FF-8D71-486F-9D28-EE185CD82C0C}"/>
                </a:ext>
              </a:extLst>
            </p:cNvPr>
            <p:cNvGraphicFramePr>
              <a:graphicFrameLocks noChangeAspect="1"/>
            </p:cNvGraphicFramePr>
            <p:nvPr/>
          </p:nvGraphicFramePr>
          <p:xfrm>
            <a:off x="1794" y="1268"/>
            <a:ext cx="249" cy="363"/>
          </p:xfrm>
          <a:graphic>
            <a:graphicData uri="http://schemas.openxmlformats.org/presentationml/2006/ole">
              <mc:AlternateContent xmlns:mc="http://schemas.openxmlformats.org/markup-compatibility/2006">
                <mc:Choice xmlns:v="urn:schemas-microsoft-com:vml" Requires="v">
                  <p:oleObj spid="_x0000_s543768" name="公式" r:id="rId6" imgW="164880" imgH="241200" progId="Equation.3">
                    <p:embed/>
                  </p:oleObj>
                </mc:Choice>
                <mc:Fallback>
                  <p:oleObj name="公式" r:id="rId6" imgW="164880" imgH="241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 y="1268"/>
                          <a:ext cx="249"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3755" name="Object 11">
            <a:extLst>
              <a:ext uri="{FF2B5EF4-FFF2-40B4-BE49-F238E27FC236}">
                <a16:creationId xmlns:a16="http://schemas.microsoft.com/office/drawing/2014/main" id="{3F807C20-E308-47FF-A319-F74D6C48936B}"/>
              </a:ext>
            </a:extLst>
          </p:cNvPr>
          <p:cNvGraphicFramePr>
            <a:graphicFrameLocks noChangeAspect="1"/>
          </p:cNvGraphicFramePr>
          <p:nvPr/>
        </p:nvGraphicFramePr>
        <p:xfrm>
          <a:off x="684213" y="3068638"/>
          <a:ext cx="4608512" cy="1985962"/>
        </p:xfrm>
        <a:graphic>
          <a:graphicData uri="http://schemas.openxmlformats.org/presentationml/2006/ole">
            <mc:AlternateContent xmlns:mc="http://schemas.openxmlformats.org/markup-compatibility/2006">
              <mc:Choice xmlns:v="urn:schemas-microsoft-com:vml" Requires="v">
                <p:oleObj spid="_x0000_s543769" name="公式" r:id="rId8" imgW="1892160" imgH="888840" progId="Equation.3">
                  <p:embed/>
                </p:oleObj>
              </mc:Choice>
              <mc:Fallback>
                <p:oleObj name="公式" r:id="rId8" imgW="1892160" imgH="8888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3068638"/>
                        <a:ext cx="4608512" cy="198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756" name="Object 12">
            <a:extLst>
              <a:ext uri="{FF2B5EF4-FFF2-40B4-BE49-F238E27FC236}">
                <a16:creationId xmlns:a16="http://schemas.microsoft.com/office/drawing/2014/main" id="{38235DFA-A5A6-4699-9318-0B5D5811A2A1}"/>
              </a:ext>
            </a:extLst>
          </p:cNvPr>
          <p:cNvGraphicFramePr>
            <a:graphicFrameLocks noChangeAspect="1"/>
          </p:cNvGraphicFramePr>
          <p:nvPr/>
        </p:nvGraphicFramePr>
        <p:xfrm>
          <a:off x="0" y="2997200"/>
          <a:ext cx="611188" cy="2087563"/>
        </p:xfrm>
        <a:graphic>
          <a:graphicData uri="http://schemas.openxmlformats.org/presentationml/2006/ole">
            <mc:AlternateContent xmlns:mc="http://schemas.openxmlformats.org/markup-compatibility/2006">
              <mc:Choice xmlns:v="urn:schemas-microsoft-com:vml" Requires="v">
                <p:oleObj spid="_x0000_s543770" name="公式" r:id="rId10" imgW="101520" imgH="203040" progId="Equation.3">
                  <p:embed/>
                </p:oleObj>
              </mc:Choice>
              <mc:Fallback>
                <p:oleObj name="公式" r:id="rId10" imgW="101520" imgH="20304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997200"/>
                        <a:ext cx="611188" cy="208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757" name="Object 13">
            <a:extLst>
              <a:ext uri="{FF2B5EF4-FFF2-40B4-BE49-F238E27FC236}">
                <a16:creationId xmlns:a16="http://schemas.microsoft.com/office/drawing/2014/main" id="{139ED67D-63DF-4A45-A034-B80EC02CD181}"/>
              </a:ext>
            </a:extLst>
          </p:cNvPr>
          <p:cNvGraphicFramePr>
            <a:graphicFrameLocks noChangeAspect="1"/>
          </p:cNvGraphicFramePr>
          <p:nvPr/>
        </p:nvGraphicFramePr>
        <p:xfrm>
          <a:off x="827088" y="1557338"/>
          <a:ext cx="7700962" cy="503237"/>
        </p:xfrm>
        <a:graphic>
          <a:graphicData uri="http://schemas.openxmlformats.org/presentationml/2006/ole">
            <mc:AlternateContent xmlns:mc="http://schemas.openxmlformats.org/markup-compatibility/2006">
              <mc:Choice xmlns:v="urn:schemas-microsoft-com:vml" Requires="v">
                <p:oleObj spid="_x0000_s543771" name="公式" r:id="rId12" imgW="3238200" imgH="241200" progId="Equation.3">
                  <p:embed/>
                </p:oleObj>
              </mc:Choice>
              <mc:Fallback>
                <p:oleObj name="公式" r:id="rId12" imgW="3238200" imgH="2412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1557338"/>
                        <a:ext cx="7700962"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758" name="Rectangle 14">
            <a:extLst>
              <a:ext uri="{FF2B5EF4-FFF2-40B4-BE49-F238E27FC236}">
                <a16:creationId xmlns:a16="http://schemas.microsoft.com/office/drawing/2014/main" id="{339073D0-D927-48B5-870A-15F53D85E3E2}"/>
              </a:ext>
            </a:extLst>
          </p:cNvPr>
          <p:cNvSpPr>
            <a:spLocks noChangeArrowheads="1"/>
          </p:cNvSpPr>
          <p:nvPr/>
        </p:nvSpPr>
        <p:spPr bwMode="auto">
          <a:xfrm>
            <a:off x="684213" y="5156200"/>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矢量表示：</a:t>
            </a:r>
            <a:endParaRPr lang="zh-CN" altLang="en-US" sz="2400" i="1">
              <a:latin typeface="Arial" panose="020B0604020202020204" pitchFamily="34" charset="0"/>
              <a:ea typeface="宋体" panose="02010600030101010101" pitchFamily="2" charset="-122"/>
            </a:endParaRPr>
          </a:p>
        </p:txBody>
      </p:sp>
      <p:graphicFrame>
        <p:nvGraphicFramePr>
          <p:cNvPr id="543759" name="Object 15">
            <a:extLst>
              <a:ext uri="{FF2B5EF4-FFF2-40B4-BE49-F238E27FC236}">
                <a16:creationId xmlns:a16="http://schemas.microsoft.com/office/drawing/2014/main" id="{D6692D3B-DE62-45D2-B78D-A1E3284A4A43}"/>
              </a:ext>
            </a:extLst>
          </p:cNvPr>
          <p:cNvGraphicFramePr>
            <a:graphicFrameLocks noChangeAspect="1"/>
          </p:cNvGraphicFramePr>
          <p:nvPr/>
        </p:nvGraphicFramePr>
        <p:xfrm>
          <a:off x="2246313" y="5156200"/>
          <a:ext cx="2901950" cy="544513"/>
        </p:xfrm>
        <a:graphic>
          <a:graphicData uri="http://schemas.openxmlformats.org/presentationml/2006/ole">
            <mc:AlternateContent xmlns:mc="http://schemas.openxmlformats.org/markup-compatibility/2006">
              <mc:Choice xmlns:v="urn:schemas-microsoft-com:vml" Requires="v">
                <p:oleObj spid="_x0000_s543772" name="公式" r:id="rId14" imgW="1409400" imgH="266400" progId="Equation.3">
                  <p:embed/>
                </p:oleObj>
              </mc:Choice>
              <mc:Fallback>
                <p:oleObj name="公式" r:id="rId14" imgW="1409400" imgH="2664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6313" y="5156200"/>
                        <a:ext cx="29019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3765" name="Group 21">
            <a:extLst>
              <a:ext uri="{FF2B5EF4-FFF2-40B4-BE49-F238E27FC236}">
                <a16:creationId xmlns:a16="http://schemas.microsoft.com/office/drawing/2014/main" id="{EFC1F3A8-55C8-4B09-B2EF-F15B42B737F6}"/>
              </a:ext>
            </a:extLst>
          </p:cNvPr>
          <p:cNvGrpSpPr>
            <a:grpSpLocks/>
          </p:cNvGrpSpPr>
          <p:nvPr/>
        </p:nvGrpSpPr>
        <p:grpSpPr bwMode="auto">
          <a:xfrm>
            <a:off x="539750" y="5749925"/>
            <a:ext cx="7632700" cy="1279525"/>
            <a:chOff x="340" y="3622"/>
            <a:chExt cx="4808" cy="806"/>
          </a:xfrm>
        </p:grpSpPr>
        <p:sp>
          <p:nvSpPr>
            <p:cNvPr id="543760" name="Rectangle 16">
              <a:extLst>
                <a:ext uri="{FF2B5EF4-FFF2-40B4-BE49-F238E27FC236}">
                  <a16:creationId xmlns:a16="http://schemas.microsoft.com/office/drawing/2014/main" id="{DF8DDF11-F2D3-4A6F-B5D1-9492D1F3BF8A}"/>
                </a:ext>
              </a:extLst>
            </p:cNvPr>
            <p:cNvSpPr>
              <a:spLocks noChangeArrowheads="1"/>
            </p:cNvSpPr>
            <p:nvPr/>
          </p:nvSpPr>
          <p:spPr bwMode="auto">
            <a:xfrm>
              <a:off x="340" y="3656"/>
              <a:ext cx="4808"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zh-CN" altLang="en-US" sz="2000">
                  <a:solidFill>
                    <a:schemeClr val="accent2"/>
                  </a:solidFill>
                </a:rPr>
                <a:t>其中，</a:t>
              </a:r>
              <a:r>
                <a:rPr lang="en-US" altLang="zh-CN" sz="2000" i="1">
                  <a:solidFill>
                    <a:schemeClr val="accent2"/>
                  </a:solidFill>
                </a:rPr>
                <a:t>A</a:t>
              </a:r>
              <a:r>
                <a:rPr lang="el-GR" altLang="zh-CN" sz="2000" i="1" baseline="-25000">
                  <a:solidFill>
                    <a:schemeClr val="accent2"/>
                  </a:solidFill>
                  <a:cs typeface="Times New Roman" panose="02020603050405020304" pitchFamily="18" charset="0"/>
                </a:rPr>
                <a:t>ρ</a:t>
              </a:r>
              <a:r>
                <a:rPr lang="zh-CN" altLang="en-US" sz="2000" i="1">
                  <a:solidFill>
                    <a:schemeClr val="accent2"/>
                  </a:solidFill>
                </a:rPr>
                <a:t>、</a:t>
              </a:r>
              <a:r>
                <a:rPr lang="en-US" altLang="zh-CN" sz="2000" i="1">
                  <a:solidFill>
                    <a:schemeClr val="accent2"/>
                  </a:solidFill>
                </a:rPr>
                <a:t>A</a:t>
              </a:r>
              <a:r>
                <a:rPr lang="el-GR" altLang="zh-CN" sz="2000" i="1" baseline="-25000">
                  <a:solidFill>
                    <a:schemeClr val="accent2"/>
                  </a:solidFill>
                </a:rPr>
                <a:t>φ</a:t>
              </a:r>
              <a:r>
                <a:rPr lang="zh-CN" altLang="en-US" sz="2000" i="1">
                  <a:solidFill>
                    <a:schemeClr val="accent2"/>
                  </a:solidFill>
                </a:rPr>
                <a:t>、</a:t>
              </a:r>
              <a:r>
                <a:rPr lang="en-US" altLang="zh-CN" sz="2000" i="1">
                  <a:solidFill>
                    <a:schemeClr val="accent2"/>
                  </a:solidFill>
                </a:rPr>
                <a:t>A</a:t>
              </a:r>
              <a:r>
                <a:rPr lang="en-US" altLang="zh-CN" sz="2000" i="1" baseline="-25000">
                  <a:solidFill>
                    <a:schemeClr val="accent2"/>
                  </a:solidFill>
                </a:rPr>
                <a:t>z</a:t>
              </a:r>
              <a:r>
                <a:rPr lang="zh-CN" altLang="en-US" sz="2000">
                  <a:solidFill>
                    <a:schemeClr val="accent2"/>
                  </a:solidFill>
                </a:rPr>
                <a:t>分别是矢量    在    、   、   方向上的投影。</a:t>
              </a:r>
            </a:p>
          </p:txBody>
        </p:sp>
        <p:graphicFrame>
          <p:nvGraphicFramePr>
            <p:cNvPr id="543761" name="Object 17">
              <a:extLst>
                <a:ext uri="{FF2B5EF4-FFF2-40B4-BE49-F238E27FC236}">
                  <a16:creationId xmlns:a16="http://schemas.microsoft.com/office/drawing/2014/main" id="{CD9FB244-A32B-4300-9DCD-A74216D71FA4}"/>
                </a:ext>
              </a:extLst>
            </p:cNvPr>
            <p:cNvGraphicFramePr>
              <a:graphicFrameLocks noChangeAspect="1"/>
            </p:cNvGraphicFramePr>
            <p:nvPr/>
          </p:nvGraphicFramePr>
          <p:xfrm>
            <a:off x="2889" y="3640"/>
            <a:ext cx="214" cy="307"/>
          </p:xfrm>
          <a:graphic>
            <a:graphicData uri="http://schemas.openxmlformats.org/presentationml/2006/ole">
              <mc:AlternateContent xmlns:mc="http://schemas.openxmlformats.org/markup-compatibility/2006">
                <mc:Choice xmlns:v="urn:schemas-microsoft-com:vml" Requires="v">
                  <p:oleObj spid="_x0000_s543773" name="公式" r:id="rId16" imgW="177480" imgH="241200" progId="Equation.3">
                    <p:embed/>
                  </p:oleObj>
                </mc:Choice>
                <mc:Fallback>
                  <p:oleObj name="公式" r:id="rId16" imgW="177480" imgH="24120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9" y="3640"/>
                          <a:ext cx="214"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762" name="Object 18">
              <a:extLst>
                <a:ext uri="{FF2B5EF4-FFF2-40B4-BE49-F238E27FC236}">
                  <a16:creationId xmlns:a16="http://schemas.microsoft.com/office/drawing/2014/main" id="{9A0AA997-28D8-4F23-82E0-0CC29E8DA4EB}"/>
                </a:ext>
              </a:extLst>
            </p:cNvPr>
            <p:cNvGraphicFramePr>
              <a:graphicFrameLocks noChangeAspect="1"/>
            </p:cNvGraphicFramePr>
            <p:nvPr/>
          </p:nvGraphicFramePr>
          <p:xfrm>
            <a:off x="3137" y="3622"/>
            <a:ext cx="224" cy="345"/>
          </p:xfrm>
          <a:graphic>
            <a:graphicData uri="http://schemas.openxmlformats.org/presentationml/2006/ole">
              <mc:AlternateContent xmlns:mc="http://schemas.openxmlformats.org/markup-compatibility/2006">
                <mc:Choice xmlns:v="urn:schemas-microsoft-com:vml" Requires="v">
                  <p:oleObj spid="_x0000_s543774" name="公式" r:id="rId18" imgW="164880" imgH="241200" progId="Equation.3">
                    <p:embed/>
                  </p:oleObj>
                </mc:Choice>
                <mc:Fallback>
                  <p:oleObj name="公式" r:id="rId18" imgW="164880" imgH="241200"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7" y="3622"/>
                          <a:ext cx="224"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763" name="Object 19">
              <a:extLst>
                <a:ext uri="{FF2B5EF4-FFF2-40B4-BE49-F238E27FC236}">
                  <a16:creationId xmlns:a16="http://schemas.microsoft.com/office/drawing/2014/main" id="{C9C0C2C9-F88D-4F63-AEFC-C414F2661CD3}"/>
                </a:ext>
              </a:extLst>
            </p:cNvPr>
            <p:cNvGraphicFramePr>
              <a:graphicFrameLocks noChangeAspect="1"/>
            </p:cNvGraphicFramePr>
            <p:nvPr/>
          </p:nvGraphicFramePr>
          <p:xfrm>
            <a:off x="3403" y="3628"/>
            <a:ext cx="207" cy="311"/>
          </p:xfrm>
          <a:graphic>
            <a:graphicData uri="http://schemas.openxmlformats.org/presentationml/2006/ole">
              <mc:AlternateContent xmlns:mc="http://schemas.openxmlformats.org/markup-compatibility/2006">
                <mc:Choice xmlns:v="urn:schemas-microsoft-com:vml" Requires="v">
                  <p:oleObj spid="_x0000_s543775" name="公式" r:id="rId20" imgW="152280" imgH="215640" progId="Equation.3">
                    <p:embed/>
                  </p:oleObj>
                </mc:Choice>
                <mc:Fallback>
                  <p:oleObj name="公式" r:id="rId20" imgW="152280" imgH="215640"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03" y="3628"/>
                          <a:ext cx="207"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3764" name="Object 20">
            <a:extLst>
              <a:ext uri="{FF2B5EF4-FFF2-40B4-BE49-F238E27FC236}">
                <a16:creationId xmlns:a16="http://schemas.microsoft.com/office/drawing/2014/main" id="{04973A9A-7861-4D7E-BB68-67ED7C87B74F}"/>
              </a:ext>
            </a:extLst>
          </p:cNvPr>
          <p:cNvGraphicFramePr>
            <a:graphicFrameLocks noChangeAspect="1"/>
          </p:cNvGraphicFramePr>
          <p:nvPr/>
        </p:nvGraphicFramePr>
        <p:xfrm>
          <a:off x="4144963" y="5829300"/>
          <a:ext cx="217487" cy="287338"/>
        </p:xfrm>
        <a:graphic>
          <a:graphicData uri="http://schemas.openxmlformats.org/presentationml/2006/ole">
            <mc:AlternateContent xmlns:mc="http://schemas.openxmlformats.org/markup-compatibility/2006">
              <mc:Choice xmlns:v="urn:schemas-microsoft-com:vml" Requires="v">
                <p:oleObj spid="_x0000_s543776" name="Equation" r:id="rId22" imgW="152280" imgH="190440" progId="Equation.3">
                  <p:embed/>
                </p:oleObj>
              </mc:Choice>
              <mc:Fallback>
                <p:oleObj name="Equation" r:id="rId22" imgW="152280" imgH="190440" progId="Equation.3">
                  <p:embed/>
                  <p:pic>
                    <p:nvPicPr>
                      <p:cNvPr id="0"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44963" y="5829300"/>
                        <a:ext cx="2174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a:extLst>
              <a:ext uri="{FF2B5EF4-FFF2-40B4-BE49-F238E27FC236}">
                <a16:creationId xmlns:a16="http://schemas.microsoft.com/office/drawing/2014/main" id="{FB5684CE-8CB1-4287-98A5-F478FEDF21B9}"/>
              </a:ext>
            </a:extLst>
          </p:cNvPr>
          <p:cNvSpPr>
            <a:spLocks noGrp="1"/>
          </p:cNvSpPr>
          <p:nvPr>
            <p:ph type="dt" sz="half" idx="10"/>
          </p:nvPr>
        </p:nvSpPr>
        <p:spPr/>
        <p:txBody>
          <a:bodyPr/>
          <a:lstStyle/>
          <a:p>
            <a:fld id="{5A70DE8B-26A0-4844-B4C6-FB0E9CA27253}" type="datetime1">
              <a:rPr lang="zh-CN" altLang="en-US"/>
              <a:pPr/>
              <a:t>2017/9/8</a:t>
            </a:fld>
            <a:endParaRPr lang="en-US" altLang="zh-CN"/>
          </a:p>
        </p:txBody>
      </p:sp>
      <p:sp>
        <p:nvSpPr>
          <p:cNvPr id="36" name="灯片编号占位符 5">
            <a:extLst>
              <a:ext uri="{FF2B5EF4-FFF2-40B4-BE49-F238E27FC236}">
                <a16:creationId xmlns:a16="http://schemas.microsoft.com/office/drawing/2014/main" id="{25A67E65-B1B9-4B84-A98B-758D17CD8B50}"/>
              </a:ext>
            </a:extLst>
          </p:cNvPr>
          <p:cNvSpPr>
            <a:spLocks noGrp="1"/>
          </p:cNvSpPr>
          <p:nvPr>
            <p:ph type="sldNum" sz="quarter" idx="12"/>
          </p:nvPr>
        </p:nvSpPr>
        <p:spPr/>
        <p:txBody>
          <a:bodyPr/>
          <a:lstStyle/>
          <a:p>
            <a:fld id="{A4D22C28-A51B-4555-9A05-E81DF00CE538}" type="slidenum">
              <a:rPr lang="en-US" altLang="zh-CN"/>
              <a:pPr/>
              <a:t>2</a:t>
            </a:fld>
            <a:endParaRPr lang="en-US" altLang="zh-CN"/>
          </a:p>
        </p:txBody>
      </p:sp>
      <p:sp>
        <p:nvSpPr>
          <p:cNvPr id="406532" name="Rectangle 4">
            <a:extLst>
              <a:ext uri="{FF2B5EF4-FFF2-40B4-BE49-F238E27FC236}">
                <a16:creationId xmlns:a16="http://schemas.microsoft.com/office/drawing/2014/main" id="{BCB155C7-9C09-4240-BF86-71E5FD0E0468}"/>
              </a:ext>
            </a:extLst>
          </p:cNvPr>
          <p:cNvSpPr>
            <a:spLocks noChangeArrowheads="1"/>
          </p:cNvSpPr>
          <p:nvPr/>
        </p:nvSpPr>
        <p:spPr bwMode="auto">
          <a:xfrm>
            <a:off x="1408113" y="196850"/>
            <a:ext cx="62230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3200">
                <a:solidFill>
                  <a:schemeClr val="tx2"/>
                </a:solidFill>
                <a:latin typeface="Times New Roman" panose="02020603050405020304" pitchFamily="18" charset="0"/>
                <a:ea typeface="黑体" panose="02010609060101010101" pitchFamily="49" charset="-122"/>
              </a:defRPr>
            </a:lvl1pPr>
            <a:lvl2pPr>
              <a:spcBef>
                <a:spcPct val="0"/>
              </a:spcBef>
              <a:defRPr kumimoji="1" sz="3200">
                <a:solidFill>
                  <a:schemeClr val="tx2"/>
                </a:solidFill>
                <a:latin typeface="Times New Roman" panose="02020603050405020304" pitchFamily="18" charset="0"/>
                <a:ea typeface="黑体" panose="02010609060101010101" pitchFamily="49" charset="-122"/>
              </a:defRPr>
            </a:lvl2pPr>
            <a:lvl3pPr>
              <a:spcBef>
                <a:spcPct val="0"/>
              </a:spcBef>
              <a:defRPr kumimoji="1" sz="3200">
                <a:solidFill>
                  <a:schemeClr val="tx2"/>
                </a:solidFill>
                <a:latin typeface="Times New Roman" panose="02020603050405020304" pitchFamily="18" charset="0"/>
                <a:ea typeface="黑体" panose="02010609060101010101" pitchFamily="49" charset="-122"/>
              </a:defRPr>
            </a:lvl3pPr>
            <a:lvl4pPr>
              <a:spcBef>
                <a:spcPct val="0"/>
              </a:spcBef>
              <a:defRPr kumimoji="1" sz="3200">
                <a:solidFill>
                  <a:schemeClr val="tx2"/>
                </a:solidFill>
                <a:latin typeface="Times New Roman" panose="02020603050405020304" pitchFamily="18" charset="0"/>
                <a:ea typeface="黑体" panose="02010609060101010101" pitchFamily="49" charset="-122"/>
              </a:defRPr>
            </a:lvl4pPr>
            <a:lvl5pPr>
              <a:spcBef>
                <a:spcPct val="0"/>
              </a:spcBef>
              <a:defRPr kumimoji="1" sz="3200">
                <a:solidFill>
                  <a:schemeClr val="tx2"/>
                </a:solidFill>
                <a:latin typeface="Times New Roman" panose="02020603050405020304" pitchFamily="18" charset="0"/>
                <a:ea typeface="黑体" panose="02010609060101010101" pitchFamily="49"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9pPr>
          </a:lstStyle>
          <a:p>
            <a:r>
              <a:rPr lang="en-US" altLang="zh-CN">
                <a:solidFill>
                  <a:srgbClr val="FF0000"/>
                </a:solidFill>
                <a:effectLst>
                  <a:outerShdw blurRad="38100" dist="38100" dir="2700000" algn="tl">
                    <a:srgbClr val="C0C0C0"/>
                  </a:outerShdw>
                </a:effectLst>
                <a:latin typeface="黑体" panose="02010609060101010101" pitchFamily="49" charset="-122"/>
              </a:rPr>
              <a:t>0.1 </a:t>
            </a:r>
            <a:r>
              <a:rPr lang="zh-CN" altLang="zh-CN">
                <a:solidFill>
                  <a:srgbClr val="FF0000"/>
                </a:solidFill>
                <a:effectLst>
                  <a:outerShdw blurRad="38100" dist="38100" dir="2700000" algn="tl">
                    <a:srgbClr val="C0C0C0"/>
                  </a:outerShdw>
                </a:effectLst>
                <a:latin typeface="黑体" panose="02010609060101010101" pitchFamily="49" charset="-122"/>
              </a:rPr>
              <a:t>矢量</a:t>
            </a:r>
            <a:r>
              <a:rPr lang="zh-CN" altLang="en-US">
                <a:solidFill>
                  <a:srgbClr val="FF0000"/>
                </a:solidFill>
                <a:effectLst>
                  <a:outerShdw blurRad="38100" dist="38100" dir="2700000" algn="tl">
                    <a:srgbClr val="C0C0C0"/>
                  </a:outerShdw>
                </a:effectLst>
                <a:latin typeface="黑体" panose="02010609060101010101" pitchFamily="49" charset="-122"/>
              </a:rPr>
              <a:t>函数</a:t>
            </a:r>
          </a:p>
        </p:txBody>
      </p:sp>
      <p:grpSp>
        <p:nvGrpSpPr>
          <p:cNvPr id="406537" name="Group 9">
            <a:extLst>
              <a:ext uri="{FF2B5EF4-FFF2-40B4-BE49-F238E27FC236}">
                <a16:creationId xmlns:a16="http://schemas.microsoft.com/office/drawing/2014/main" id="{8C56323E-D146-4584-B5FB-3AC0A062434D}"/>
              </a:ext>
            </a:extLst>
          </p:cNvPr>
          <p:cNvGrpSpPr>
            <a:grpSpLocks/>
          </p:cNvGrpSpPr>
          <p:nvPr/>
        </p:nvGrpSpPr>
        <p:grpSpPr bwMode="auto">
          <a:xfrm>
            <a:off x="520700" y="1079500"/>
            <a:ext cx="6992938" cy="523875"/>
            <a:chOff x="497" y="1070"/>
            <a:chExt cx="4405" cy="330"/>
          </a:xfrm>
        </p:grpSpPr>
        <p:sp>
          <p:nvSpPr>
            <p:cNvPr id="406534" name="Text Box 6">
              <a:extLst>
                <a:ext uri="{FF2B5EF4-FFF2-40B4-BE49-F238E27FC236}">
                  <a16:creationId xmlns:a16="http://schemas.microsoft.com/office/drawing/2014/main" id="{41FDD850-3082-415F-9CE9-E10F10AEA4E1}"/>
                </a:ext>
              </a:extLst>
            </p:cNvPr>
            <p:cNvSpPr txBox="1">
              <a:spLocks noChangeArrowheads="1"/>
            </p:cNvSpPr>
            <p:nvPr/>
          </p:nvSpPr>
          <p:spPr bwMode="auto">
            <a:xfrm>
              <a:off x="497" y="1086"/>
              <a:ext cx="44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t>标量连续可微函数         ，其导数定义为</a:t>
              </a:r>
            </a:p>
          </p:txBody>
        </p:sp>
        <p:graphicFrame>
          <p:nvGraphicFramePr>
            <p:cNvPr id="406535" name="Object 7">
              <a:extLst>
                <a:ext uri="{FF2B5EF4-FFF2-40B4-BE49-F238E27FC236}">
                  <a16:creationId xmlns:a16="http://schemas.microsoft.com/office/drawing/2014/main" id="{77FDA4B0-5E80-4CE6-9DCC-382E04C6558A}"/>
                </a:ext>
              </a:extLst>
            </p:cNvPr>
            <p:cNvGraphicFramePr>
              <a:graphicFrameLocks noChangeAspect="1"/>
            </p:cNvGraphicFramePr>
            <p:nvPr/>
          </p:nvGraphicFramePr>
          <p:xfrm>
            <a:off x="2108" y="1070"/>
            <a:ext cx="462" cy="330"/>
          </p:xfrm>
          <a:graphic>
            <a:graphicData uri="http://schemas.openxmlformats.org/presentationml/2006/ole">
              <mc:AlternateContent xmlns:mc="http://schemas.openxmlformats.org/markup-compatibility/2006">
                <mc:Choice xmlns:v="urn:schemas-microsoft-com:vml" Requires="v">
                  <p:oleObj spid="_x0000_s406570" name="Equation" r:id="rId3" imgW="355320" imgH="253800" progId="Equation.DSMT4">
                    <p:embed/>
                  </p:oleObj>
                </mc:Choice>
                <mc:Fallback>
                  <p:oleObj name="Equation" r:id="rId3" imgW="355320" imgH="253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 y="1070"/>
                          <a:ext cx="4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6536" name="Object 8">
            <a:extLst>
              <a:ext uri="{FF2B5EF4-FFF2-40B4-BE49-F238E27FC236}">
                <a16:creationId xmlns:a16="http://schemas.microsoft.com/office/drawing/2014/main" id="{885FE5C8-9708-4B49-8222-2E0623B9EC22}"/>
              </a:ext>
            </a:extLst>
          </p:cNvPr>
          <p:cNvGraphicFramePr>
            <a:graphicFrameLocks noChangeAspect="1"/>
          </p:cNvGraphicFramePr>
          <p:nvPr/>
        </p:nvGraphicFramePr>
        <p:xfrm>
          <a:off x="742950" y="1847850"/>
          <a:ext cx="3370263" cy="877888"/>
        </p:xfrm>
        <a:graphic>
          <a:graphicData uri="http://schemas.openxmlformats.org/presentationml/2006/ole">
            <mc:AlternateContent xmlns:mc="http://schemas.openxmlformats.org/markup-compatibility/2006">
              <mc:Choice xmlns:v="urn:schemas-microsoft-com:vml" Requires="v">
                <p:oleObj spid="_x0000_s406571" name="Equation" r:id="rId5" imgW="1511280" imgH="393480" progId="Equation.DSMT4">
                  <p:embed/>
                </p:oleObj>
              </mc:Choice>
              <mc:Fallback>
                <p:oleObj name="Equation" r:id="rId5" imgW="151128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50" y="1847850"/>
                        <a:ext cx="3370263"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6550" name="Group 22">
            <a:extLst>
              <a:ext uri="{FF2B5EF4-FFF2-40B4-BE49-F238E27FC236}">
                <a16:creationId xmlns:a16="http://schemas.microsoft.com/office/drawing/2014/main" id="{426C41A9-2C98-4973-9A7C-6A2E2051EA93}"/>
              </a:ext>
            </a:extLst>
          </p:cNvPr>
          <p:cNvGrpSpPr>
            <a:grpSpLocks/>
          </p:cNvGrpSpPr>
          <p:nvPr/>
        </p:nvGrpSpPr>
        <p:grpSpPr bwMode="auto">
          <a:xfrm>
            <a:off x="4859338" y="1771650"/>
            <a:ext cx="4114800" cy="2289175"/>
            <a:chOff x="2982" y="1125"/>
            <a:chExt cx="2592" cy="1442"/>
          </a:xfrm>
        </p:grpSpPr>
        <p:sp>
          <p:nvSpPr>
            <p:cNvPr id="406538" name="Line 10">
              <a:extLst>
                <a:ext uri="{FF2B5EF4-FFF2-40B4-BE49-F238E27FC236}">
                  <a16:creationId xmlns:a16="http://schemas.microsoft.com/office/drawing/2014/main" id="{D615E990-001F-4488-9B71-8EB8A71E5CC5}"/>
                </a:ext>
              </a:extLst>
            </p:cNvPr>
            <p:cNvSpPr>
              <a:spLocks noChangeShapeType="1"/>
            </p:cNvSpPr>
            <p:nvPr/>
          </p:nvSpPr>
          <p:spPr bwMode="auto">
            <a:xfrm>
              <a:off x="3295" y="2253"/>
              <a:ext cx="2279" cy="0"/>
            </a:xfrm>
            <a:prstGeom prst="line">
              <a:avLst/>
            </a:prstGeom>
            <a:noFill/>
            <a:ln w="381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39" name="Line 11">
              <a:extLst>
                <a:ext uri="{FF2B5EF4-FFF2-40B4-BE49-F238E27FC236}">
                  <a16:creationId xmlns:a16="http://schemas.microsoft.com/office/drawing/2014/main" id="{F6ECEB18-1A34-4B77-B4AD-3929C722AD0E}"/>
                </a:ext>
              </a:extLst>
            </p:cNvPr>
            <p:cNvSpPr>
              <a:spLocks noChangeShapeType="1"/>
            </p:cNvSpPr>
            <p:nvPr/>
          </p:nvSpPr>
          <p:spPr bwMode="auto">
            <a:xfrm flipV="1">
              <a:off x="3304" y="1169"/>
              <a:ext cx="0" cy="1084"/>
            </a:xfrm>
            <a:prstGeom prst="line">
              <a:avLst/>
            </a:prstGeom>
            <a:noFill/>
            <a:ln w="381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40" name="Freeform 12">
              <a:extLst>
                <a:ext uri="{FF2B5EF4-FFF2-40B4-BE49-F238E27FC236}">
                  <a16:creationId xmlns:a16="http://schemas.microsoft.com/office/drawing/2014/main" id="{7D65B259-6834-4825-9A8D-667AD3DB29E8}"/>
                </a:ext>
              </a:extLst>
            </p:cNvPr>
            <p:cNvSpPr>
              <a:spLocks/>
            </p:cNvSpPr>
            <p:nvPr/>
          </p:nvSpPr>
          <p:spPr bwMode="auto">
            <a:xfrm>
              <a:off x="3397" y="1279"/>
              <a:ext cx="1897" cy="568"/>
            </a:xfrm>
            <a:custGeom>
              <a:avLst/>
              <a:gdLst>
                <a:gd name="T0" fmla="*/ 0 w 1897"/>
                <a:gd name="T1" fmla="*/ 568 h 568"/>
                <a:gd name="T2" fmla="*/ 466 w 1897"/>
                <a:gd name="T3" fmla="*/ 212 h 568"/>
                <a:gd name="T4" fmla="*/ 1228 w 1897"/>
                <a:gd name="T5" fmla="*/ 441 h 568"/>
                <a:gd name="T6" fmla="*/ 1897 w 1897"/>
                <a:gd name="T7" fmla="*/ 0 h 568"/>
              </a:gdLst>
              <a:ahLst/>
              <a:cxnLst>
                <a:cxn ang="0">
                  <a:pos x="T0" y="T1"/>
                </a:cxn>
                <a:cxn ang="0">
                  <a:pos x="T2" y="T3"/>
                </a:cxn>
                <a:cxn ang="0">
                  <a:pos x="T4" y="T5"/>
                </a:cxn>
                <a:cxn ang="0">
                  <a:pos x="T6" y="T7"/>
                </a:cxn>
              </a:cxnLst>
              <a:rect l="0" t="0" r="r" b="b"/>
              <a:pathLst>
                <a:path w="1897" h="568">
                  <a:moveTo>
                    <a:pt x="0" y="568"/>
                  </a:moveTo>
                  <a:cubicBezTo>
                    <a:pt x="130" y="400"/>
                    <a:pt x="261" y="233"/>
                    <a:pt x="466" y="212"/>
                  </a:cubicBezTo>
                  <a:cubicBezTo>
                    <a:pt x="671" y="191"/>
                    <a:pt x="990" y="476"/>
                    <a:pt x="1228" y="441"/>
                  </a:cubicBezTo>
                  <a:cubicBezTo>
                    <a:pt x="1466" y="406"/>
                    <a:pt x="1681" y="203"/>
                    <a:pt x="1897" y="0"/>
                  </a:cubicBezTo>
                </a:path>
              </a:pathLst>
            </a:custGeom>
            <a:noFill/>
            <a:ln w="38100" cap="flat" cmpd="sng">
              <a:solidFill>
                <a:srgbClr val="FF0066"/>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41" name="Line 13">
              <a:extLst>
                <a:ext uri="{FF2B5EF4-FFF2-40B4-BE49-F238E27FC236}">
                  <a16:creationId xmlns:a16="http://schemas.microsoft.com/office/drawing/2014/main" id="{6F3F8101-E04A-4C8C-A49F-46B8918281BD}"/>
                </a:ext>
              </a:extLst>
            </p:cNvPr>
            <p:cNvSpPr>
              <a:spLocks noChangeShapeType="1"/>
            </p:cNvSpPr>
            <p:nvPr/>
          </p:nvSpPr>
          <p:spPr bwMode="auto">
            <a:xfrm flipH="1">
              <a:off x="4100" y="1559"/>
              <a:ext cx="8" cy="694"/>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42" name="Line 14">
              <a:extLst>
                <a:ext uri="{FF2B5EF4-FFF2-40B4-BE49-F238E27FC236}">
                  <a16:creationId xmlns:a16="http://schemas.microsoft.com/office/drawing/2014/main" id="{4D04C4A1-C318-4951-B317-F4C91D537088}"/>
                </a:ext>
              </a:extLst>
            </p:cNvPr>
            <p:cNvSpPr>
              <a:spLocks noChangeShapeType="1"/>
            </p:cNvSpPr>
            <p:nvPr/>
          </p:nvSpPr>
          <p:spPr bwMode="auto">
            <a:xfrm flipH="1">
              <a:off x="4244" y="1626"/>
              <a:ext cx="8" cy="627"/>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43" name="Line 15">
              <a:extLst>
                <a:ext uri="{FF2B5EF4-FFF2-40B4-BE49-F238E27FC236}">
                  <a16:creationId xmlns:a16="http://schemas.microsoft.com/office/drawing/2014/main" id="{CBFFBE96-03A6-4485-9492-9D12A3A631F4}"/>
                </a:ext>
              </a:extLst>
            </p:cNvPr>
            <p:cNvSpPr>
              <a:spLocks noChangeShapeType="1"/>
            </p:cNvSpPr>
            <p:nvPr/>
          </p:nvSpPr>
          <p:spPr bwMode="auto">
            <a:xfrm flipH="1">
              <a:off x="3295" y="1559"/>
              <a:ext cx="805" cy="0"/>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44" name="Line 16">
              <a:extLst>
                <a:ext uri="{FF2B5EF4-FFF2-40B4-BE49-F238E27FC236}">
                  <a16:creationId xmlns:a16="http://schemas.microsoft.com/office/drawing/2014/main" id="{DA6C834E-9B81-46FF-9547-CCFD866287E5}"/>
                </a:ext>
              </a:extLst>
            </p:cNvPr>
            <p:cNvSpPr>
              <a:spLocks noChangeShapeType="1"/>
            </p:cNvSpPr>
            <p:nvPr/>
          </p:nvSpPr>
          <p:spPr bwMode="auto">
            <a:xfrm flipH="1">
              <a:off x="3295" y="1635"/>
              <a:ext cx="949" cy="0"/>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6545" name="Object 17">
              <a:extLst>
                <a:ext uri="{FF2B5EF4-FFF2-40B4-BE49-F238E27FC236}">
                  <a16:creationId xmlns:a16="http://schemas.microsoft.com/office/drawing/2014/main" id="{719F0AF7-0503-4BF4-9021-76DD899AA3EC}"/>
                </a:ext>
              </a:extLst>
            </p:cNvPr>
            <p:cNvGraphicFramePr>
              <a:graphicFrameLocks noChangeAspect="1"/>
            </p:cNvGraphicFramePr>
            <p:nvPr/>
          </p:nvGraphicFramePr>
          <p:xfrm>
            <a:off x="3968" y="2257"/>
            <a:ext cx="170" cy="276"/>
          </p:xfrm>
          <a:graphic>
            <a:graphicData uri="http://schemas.openxmlformats.org/presentationml/2006/ole">
              <mc:AlternateContent xmlns:mc="http://schemas.openxmlformats.org/markup-compatibility/2006">
                <mc:Choice xmlns:v="urn:schemas-microsoft-com:vml" Requires="v">
                  <p:oleObj spid="_x0000_s406572" name="Equation" r:id="rId7" imgW="101520" imgH="164880" progId="Equation.DSMT4">
                    <p:embed/>
                  </p:oleObj>
                </mc:Choice>
                <mc:Fallback>
                  <p:oleObj name="Equation" r:id="rId7" imgW="101520" imgH="16488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8" y="2257"/>
                          <a:ext cx="170"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46" name="Object 18">
              <a:extLst>
                <a:ext uri="{FF2B5EF4-FFF2-40B4-BE49-F238E27FC236}">
                  <a16:creationId xmlns:a16="http://schemas.microsoft.com/office/drawing/2014/main" id="{3F69A715-7182-43FB-ADA5-22BCB30BFD83}"/>
                </a:ext>
              </a:extLst>
            </p:cNvPr>
            <p:cNvGraphicFramePr>
              <a:graphicFrameLocks noChangeAspect="1"/>
            </p:cNvGraphicFramePr>
            <p:nvPr/>
          </p:nvGraphicFramePr>
          <p:xfrm>
            <a:off x="4159" y="2290"/>
            <a:ext cx="455" cy="206"/>
          </p:xfrm>
          <a:graphic>
            <a:graphicData uri="http://schemas.openxmlformats.org/presentationml/2006/ole">
              <mc:AlternateContent xmlns:mc="http://schemas.openxmlformats.org/markup-compatibility/2006">
                <mc:Choice xmlns:v="urn:schemas-microsoft-com:vml" Requires="v">
                  <p:oleObj spid="_x0000_s406573" name="Equation" r:id="rId9" imgW="393480" imgH="177480" progId="Equation.DSMT4">
                    <p:embed/>
                  </p:oleObj>
                </mc:Choice>
                <mc:Fallback>
                  <p:oleObj name="Equation" r:id="rId9" imgW="393480" imgH="17748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9" y="2290"/>
                          <a:ext cx="455"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47" name="Object 19">
              <a:extLst>
                <a:ext uri="{FF2B5EF4-FFF2-40B4-BE49-F238E27FC236}">
                  <a16:creationId xmlns:a16="http://schemas.microsoft.com/office/drawing/2014/main" id="{B6265A62-2F16-401A-89A7-D2C811396602}"/>
                </a:ext>
              </a:extLst>
            </p:cNvPr>
            <p:cNvGraphicFramePr>
              <a:graphicFrameLocks noChangeAspect="1"/>
            </p:cNvGraphicFramePr>
            <p:nvPr/>
          </p:nvGraphicFramePr>
          <p:xfrm>
            <a:off x="2982" y="1485"/>
            <a:ext cx="313" cy="264"/>
          </p:xfrm>
          <a:graphic>
            <a:graphicData uri="http://schemas.openxmlformats.org/presentationml/2006/ole">
              <mc:AlternateContent xmlns:mc="http://schemas.openxmlformats.org/markup-compatibility/2006">
                <mc:Choice xmlns:v="urn:schemas-microsoft-com:vml" Requires="v">
                  <p:oleObj spid="_x0000_s406574" name="Equation" r:id="rId11" imgW="241200" imgH="203040" progId="Equation.DSMT4">
                    <p:embed/>
                  </p:oleObj>
                </mc:Choice>
                <mc:Fallback>
                  <p:oleObj name="Equation" r:id="rId11" imgW="241200" imgH="20304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2" y="1485"/>
                          <a:ext cx="31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48" name="Object 20">
              <a:extLst>
                <a:ext uri="{FF2B5EF4-FFF2-40B4-BE49-F238E27FC236}">
                  <a16:creationId xmlns:a16="http://schemas.microsoft.com/office/drawing/2014/main" id="{5BBFFCBF-9906-47F2-8BD7-76865D4DE9C3}"/>
                </a:ext>
              </a:extLst>
            </p:cNvPr>
            <p:cNvGraphicFramePr>
              <a:graphicFrameLocks noChangeAspect="1"/>
            </p:cNvGraphicFramePr>
            <p:nvPr/>
          </p:nvGraphicFramePr>
          <p:xfrm>
            <a:off x="3402" y="1125"/>
            <a:ext cx="353" cy="269"/>
          </p:xfrm>
          <a:graphic>
            <a:graphicData uri="http://schemas.openxmlformats.org/presentationml/2006/ole">
              <mc:AlternateContent xmlns:mc="http://schemas.openxmlformats.org/markup-compatibility/2006">
                <mc:Choice xmlns:v="urn:schemas-microsoft-com:vml" Requires="v">
                  <p:oleObj spid="_x0000_s406575" name="Equation" r:id="rId13" imgW="266400" imgH="203040" progId="Equation.DSMT4">
                    <p:embed/>
                  </p:oleObj>
                </mc:Choice>
                <mc:Fallback>
                  <p:oleObj name="Equation" r:id="rId13" imgW="266400" imgH="203040" progId="Equation.DSMT4">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2" y="1125"/>
                          <a:ext cx="35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49" name="Object 21">
              <a:extLst>
                <a:ext uri="{FF2B5EF4-FFF2-40B4-BE49-F238E27FC236}">
                  <a16:creationId xmlns:a16="http://schemas.microsoft.com/office/drawing/2014/main" id="{08708851-5F56-48CF-B05D-7F60EE9182BC}"/>
                </a:ext>
              </a:extLst>
            </p:cNvPr>
            <p:cNvGraphicFramePr>
              <a:graphicFrameLocks noChangeAspect="1"/>
            </p:cNvGraphicFramePr>
            <p:nvPr/>
          </p:nvGraphicFramePr>
          <p:xfrm>
            <a:off x="5391" y="2291"/>
            <a:ext cx="170" cy="276"/>
          </p:xfrm>
          <a:graphic>
            <a:graphicData uri="http://schemas.openxmlformats.org/presentationml/2006/ole">
              <mc:AlternateContent xmlns:mc="http://schemas.openxmlformats.org/markup-compatibility/2006">
                <mc:Choice xmlns:v="urn:schemas-microsoft-com:vml" Requires="v">
                  <p:oleObj spid="_x0000_s406576" name="Equation" r:id="rId15" imgW="101520" imgH="164880" progId="Equation.DSMT4">
                    <p:embed/>
                  </p:oleObj>
                </mc:Choice>
                <mc:Fallback>
                  <p:oleObj name="Equation" r:id="rId15" imgW="101520" imgH="16488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1" y="2291"/>
                          <a:ext cx="170"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6551" name="Text Box 23">
            <a:extLst>
              <a:ext uri="{FF2B5EF4-FFF2-40B4-BE49-F238E27FC236}">
                <a16:creationId xmlns:a16="http://schemas.microsoft.com/office/drawing/2014/main" id="{61088442-D74F-4F38-A12F-9B60229367B5}"/>
              </a:ext>
            </a:extLst>
          </p:cNvPr>
          <p:cNvSpPr txBox="1">
            <a:spLocks noChangeArrowheads="1"/>
          </p:cNvSpPr>
          <p:nvPr/>
        </p:nvSpPr>
        <p:spPr bwMode="auto">
          <a:xfrm>
            <a:off x="6899275" y="15478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accent2"/>
                </a:solidFill>
              </a:rPr>
              <a:t>标量函数</a:t>
            </a:r>
          </a:p>
        </p:txBody>
      </p:sp>
      <p:sp>
        <p:nvSpPr>
          <p:cNvPr id="406554" name="Text Box 26">
            <a:extLst>
              <a:ext uri="{FF2B5EF4-FFF2-40B4-BE49-F238E27FC236}">
                <a16:creationId xmlns:a16="http://schemas.microsoft.com/office/drawing/2014/main" id="{2BF46B4A-648D-48E9-B8B2-88B0280DD540}"/>
              </a:ext>
            </a:extLst>
          </p:cNvPr>
          <p:cNvSpPr txBox="1">
            <a:spLocks noChangeArrowheads="1"/>
          </p:cNvSpPr>
          <p:nvPr/>
        </p:nvSpPr>
        <p:spPr bwMode="auto">
          <a:xfrm>
            <a:off x="261938" y="2914650"/>
            <a:ext cx="45894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0"/>
              <a:t>       </a:t>
            </a:r>
            <a:r>
              <a:rPr lang="zh-CN" altLang="en-US" sz="2400" b="0"/>
              <a:t>当一个矢量依某个变量的变化而变化，该矢量就称为</a:t>
            </a:r>
            <a:r>
              <a:rPr lang="zh-CN" altLang="en-US" sz="2400" b="0">
                <a:solidFill>
                  <a:srgbClr val="FF0066"/>
                </a:solidFill>
              </a:rPr>
              <a:t>矢量函数</a:t>
            </a:r>
            <a:r>
              <a:rPr lang="zh-CN" altLang="en-US" sz="2400" b="0"/>
              <a:t>，简称</a:t>
            </a:r>
            <a:r>
              <a:rPr lang="zh-CN" altLang="en-US" sz="2400" b="0">
                <a:solidFill>
                  <a:srgbClr val="FF0066"/>
                </a:solidFill>
              </a:rPr>
              <a:t>矢函数</a:t>
            </a:r>
            <a:r>
              <a:rPr lang="zh-CN" altLang="en-US" sz="2400" b="0"/>
              <a:t>，或者说矢量的每个分量都是函数，在直角坐标系中可表示为</a:t>
            </a:r>
          </a:p>
        </p:txBody>
      </p:sp>
      <p:graphicFrame>
        <p:nvGraphicFramePr>
          <p:cNvPr id="406555" name="Object 27">
            <a:extLst>
              <a:ext uri="{FF2B5EF4-FFF2-40B4-BE49-F238E27FC236}">
                <a16:creationId xmlns:a16="http://schemas.microsoft.com/office/drawing/2014/main" id="{848F9DF0-B784-4CF7-BBB7-5AF7EDC31F62}"/>
              </a:ext>
            </a:extLst>
          </p:cNvPr>
          <p:cNvGraphicFramePr>
            <a:graphicFrameLocks noChangeAspect="1"/>
          </p:cNvGraphicFramePr>
          <p:nvPr/>
        </p:nvGraphicFramePr>
        <p:xfrm>
          <a:off x="217488" y="5207000"/>
          <a:ext cx="4692650" cy="561975"/>
        </p:xfrm>
        <a:graphic>
          <a:graphicData uri="http://schemas.openxmlformats.org/presentationml/2006/ole">
            <mc:AlternateContent xmlns:mc="http://schemas.openxmlformats.org/markup-compatibility/2006">
              <mc:Choice xmlns:v="urn:schemas-microsoft-com:vml" Requires="v">
                <p:oleObj spid="_x0000_s406577" name="Equation" r:id="rId17" imgW="2120760" imgH="253800" progId="Equation.DSMT4">
                  <p:embed/>
                </p:oleObj>
              </mc:Choice>
              <mc:Fallback>
                <p:oleObj name="Equation" r:id="rId17" imgW="2120760" imgH="253800"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7488" y="5207000"/>
                        <a:ext cx="46926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6567" name="Group 39">
            <a:extLst>
              <a:ext uri="{FF2B5EF4-FFF2-40B4-BE49-F238E27FC236}">
                <a16:creationId xmlns:a16="http://schemas.microsoft.com/office/drawing/2014/main" id="{D6840D9C-E00A-4E33-9C78-2CD0405BD8B0}"/>
              </a:ext>
            </a:extLst>
          </p:cNvPr>
          <p:cNvGrpSpPr>
            <a:grpSpLocks/>
          </p:cNvGrpSpPr>
          <p:nvPr/>
        </p:nvGrpSpPr>
        <p:grpSpPr bwMode="auto">
          <a:xfrm>
            <a:off x="5111750" y="4465638"/>
            <a:ext cx="3708400" cy="1958975"/>
            <a:chOff x="3220" y="2694"/>
            <a:chExt cx="2336" cy="1234"/>
          </a:xfrm>
        </p:grpSpPr>
        <p:sp>
          <p:nvSpPr>
            <p:cNvPr id="406556" name="Line 28">
              <a:extLst>
                <a:ext uri="{FF2B5EF4-FFF2-40B4-BE49-F238E27FC236}">
                  <a16:creationId xmlns:a16="http://schemas.microsoft.com/office/drawing/2014/main" id="{75F457AD-B262-4B9C-B154-BF6DAAE56824}"/>
                </a:ext>
              </a:extLst>
            </p:cNvPr>
            <p:cNvSpPr>
              <a:spLocks noChangeShapeType="1"/>
            </p:cNvSpPr>
            <p:nvPr/>
          </p:nvSpPr>
          <p:spPr bwMode="auto">
            <a:xfrm flipV="1">
              <a:off x="3220" y="3247"/>
              <a:ext cx="2304" cy="8"/>
            </a:xfrm>
            <a:prstGeom prst="line">
              <a:avLst/>
            </a:prstGeom>
            <a:noFill/>
            <a:ln w="381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57" name="Line 29">
              <a:extLst>
                <a:ext uri="{FF2B5EF4-FFF2-40B4-BE49-F238E27FC236}">
                  <a16:creationId xmlns:a16="http://schemas.microsoft.com/office/drawing/2014/main" id="{FFCD888B-9FEF-46C0-8DF4-95693D137EA3}"/>
                </a:ext>
              </a:extLst>
            </p:cNvPr>
            <p:cNvSpPr>
              <a:spLocks noChangeShapeType="1"/>
            </p:cNvSpPr>
            <p:nvPr/>
          </p:nvSpPr>
          <p:spPr bwMode="auto">
            <a:xfrm flipV="1">
              <a:off x="3473" y="2941"/>
              <a:ext cx="210" cy="323"/>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58" name="Line 30">
              <a:extLst>
                <a:ext uri="{FF2B5EF4-FFF2-40B4-BE49-F238E27FC236}">
                  <a16:creationId xmlns:a16="http://schemas.microsoft.com/office/drawing/2014/main" id="{00183ED6-06C4-4BB1-A902-A1F7621448AB}"/>
                </a:ext>
              </a:extLst>
            </p:cNvPr>
            <p:cNvSpPr>
              <a:spLocks noChangeShapeType="1"/>
            </p:cNvSpPr>
            <p:nvPr/>
          </p:nvSpPr>
          <p:spPr bwMode="auto">
            <a:xfrm flipV="1">
              <a:off x="3631" y="2836"/>
              <a:ext cx="523" cy="411"/>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59" name="Line 31">
              <a:extLst>
                <a:ext uri="{FF2B5EF4-FFF2-40B4-BE49-F238E27FC236}">
                  <a16:creationId xmlns:a16="http://schemas.microsoft.com/office/drawing/2014/main" id="{E36CF2AE-7EE2-478D-A097-3F53B6A9122F}"/>
                </a:ext>
              </a:extLst>
            </p:cNvPr>
            <p:cNvSpPr>
              <a:spLocks noChangeShapeType="1"/>
            </p:cNvSpPr>
            <p:nvPr/>
          </p:nvSpPr>
          <p:spPr bwMode="auto">
            <a:xfrm>
              <a:off x="3779" y="3264"/>
              <a:ext cx="332" cy="236"/>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60" name="Line 32">
              <a:extLst>
                <a:ext uri="{FF2B5EF4-FFF2-40B4-BE49-F238E27FC236}">
                  <a16:creationId xmlns:a16="http://schemas.microsoft.com/office/drawing/2014/main" id="{D15294DB-38AD-4964-90DC-9F74D6455526}"/>
                </a:ext>
              </a:extLst>
            </p:cNvPr>
            <p:cNvSpPr>
              <a:spLocks noChangeShapeType="1"/>
            </p:cNvSpPr>
            <p:nvPr/>
          </p:nvSpPr>
          <p:spPr bwMode="auto">
            <a:xfrm flipV="1">
              <a:off x="4041" y="3063"/>
              <a:ext cx="52" cy="175"/>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61" name="Line 33">
              <a:extLst>
                <a:ext uri="{FF2B5EF4-FFF2-40B4-BE49-F238E27FC236}">
                  <a16:creationId xmlns:a16="http://schemas.microsoft.com/office/drawing/2014/main" id="{DE2D6C80-6142-40C4-A3C6-B114DEF0A0DF}"/>
                </a:ext>
              </a:extLst>
            </p:cNvPr>
            <p:cNvSpPr>
              <a:spLocks noChangeShapeType="1"/>
            </p:cNvSpPr>
            <p:nvPr/>
          </p:nvSpPr>
          <p:spPr bwMode="auto">
            <a:xfrm>
              <a:off x="4259" y="3256"/>
              <a:ext cx="445" cy="672"/>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62" name="Line 34">
              <a:extLst>
                <a:ext uri="{FF2B5EF4-FFF2-40B4-BE49-F238E27FC236}">
                  <a16:creationId xmlns:a16="http://schemas.microsoft.com/office/drawing/2014/main" id="{D83DD840-2938-4D89-8CE5-F84694589826}"/>
                </a:ext>
              </a:extLst>
            </p:cNvPr>
            <p:cNvSpPr>
              <a:spLocks noChangeShapeType="1"/>
            </p:cNvSpPr>
            <p:nvPr/>
          </p:nvSpPr>
          <p:spPr bwMode="auto">
            <a:xfrm flipH="1" flipV="1">
              <a:off x="4320" y="3011"/>
              <a:ext cx="297" cy="236"/>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6563" name="Line 35">
              <a:extLst>
                <a:ext uri="{FF2B5EF4-FFF2-40B4-BE49-F238E27FC236}">
                  <a16:creationId xmlns:a16="http://schemas.microsoft.com/office/drawing/2014/main" id="{1A99C9D2-BFA6-4A25-8725-2B68C196889B}"/>
                </a:ext>
              </a:extLst>
            </p:cNvPr>
            <p:cNvSpPr>
              <a:spLocks noChangeShapeType="1"/>
            </p:cNvSpPr>
            <p:nvPr/>
          </p:nvSpPr>
          <p:spPr bwMode="auto">
            <a:xfrm flipH="1">
              <a:off x="4721" y="3264"/>
              <a:ext cx="79" cy="375"/>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6564" name="Object 36">
              <a:extLst>
                <a:ext uri="{FF2B5EF4-FFF2-40B4-BE49-F238E27FC236}">
                  <a16:creationId xmlns:a16="http://schemas.microsoft.com/office/drawing/2014/main" id="{122D6A73-66DE-4094-82AA-AF6962FF04F6}"/>
                </a:ext>
              </a:extLst>
            </p:cNvPr>
            <p:cNvGraphicFramePr>
              <a:graphicFrameLocks noChangeAspect="1"/>
            </p:cNvGraphicFramePr>
            <p:nvPr/>
          </p:nvGraphicFramePr>
          <p:xfrm>
            <a:off x="3647" y="3530"/>
            <a:ext cx="436" cy="327"/>
          </p:xfrm>
          <a:graphic>
            <a:graphicData uri="http://schemas.openxmlformats.org/presentationml/2006/ole">
              <mc:AlternateContent xmlns:mc="http://schemas.openxmlformats.org/markup-compatibility/2006">
                <mc:Choice xmlns:v="urn:schemas-microsoft-com:vml" Requires="v">
                  <p:oleObj spid="_x0000_s406578" name="Equation" r:id="rId19" imgW="304560" imgH="228600" progId="Equation.DSMT4">
                    <p:embed/>
                  </p:oleObj>
                </mc:Choice>
                <mc:Fallback>
                  <p:oleObj name="Equation" r:id="rId19" imgW="304560" imgH="228600" progId="Equation.DSMT4">
                    <p:embed/>
                    <p:pic>
                      <p:nvPicPr>
                        <p:cNvPr id="0" name="Object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47" y="3530"/>
                          <a:ext cx="4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65" name="Object 37">
              <a:extLst>
                <a:ext uri="{FF2B5EF4-FFF2-40B4-BE49-F238E27FC236}">
                  <a16:creationId xmlns:a16="http://schemas.microsoft.com/office/drawing/2014/main" id="{D487A0B3-0B68-43F3-8C67-240EF3E12896}"/>
                </a:ext>
              </a:extLst>
            </p:cNvPr>
            <p:cNvGraphicFramePr>
              <a:graphicFrameLocks noChangeAspect="1"/>
            </p:cNvGraphicFramePr>
            <p:nvPr/>
          </p:nvGraphicFramePr>
          <p:xfrm>
            <a:off x="5352" y="3261"/>
            <a:ext cx="204" cy="330"/>
          </p:xfrm>
          <a:graphic>
            <a:graphicData uri="http://schemas.openxmlformats.org/presentationml/2006/ole">
              <mc:AlternateContent xmlns:mc="http://schemas.openxmlformats.org/markup-compatibility/2006">
                <mc:Choice xmlns:v="urn:schemas-microsoft-com:vml" Requires="v">
                  <p:oleObj spid="_x0000_s406579" name="Equation" r:id="rId21" imgW="101520" imgH="164880" progId="Equation.DSMT4">
                    <p:embed/>
                  </p:oleObj>
                </mc:Choice>
                <mc:Fallback>
                  <p:oleObj name="Equation" r:id="rId21" imgW="101520" imgH="164880" progId="Equation.DSMT4">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52" y="3261"/>
                          <a:ext cx="20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6566" name="Text Box 38">
              <a:extLst>
                <a:ext uri="{FF2B5EF4-FFF2-40B4-BE49-F238E27FC236}">
                  <a16:creationId xmlns:a16="http://schemas.microsoft.com/office/drawing/2014/main" id="{9BF8E7BD-3069-4F1F-B60B-B3A78B1DB62D}"/>
                </a:ext>
              </a:extLst>
            </p:cNvPr>
            <p:cNvSpPr txBox="1">
              <a:spLocks noChangeArrowheads="1"/>
            </p:cNvSpPr>
            <p:nvPr/>
          </p:nvSpPr>
          <p:spPr bwMode="auto">
            <a:xfrm>
              <a:off x="4601" y="2694"/>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accent2"/>
                  </a:solidFill>
                </a:rPr>
                <a:t>矢量函数</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B0755491-2F62-4E65-AC8D-4BF008EF7DE8}"/>
              </a:ext>
            </a:extLst>
          </p:cNvPr>
          <p:cNvSpPr>
            <a:spLocks noGrp="1"/>
          </p:cNvSpPr>
          <p:nvPr>
            <p:ph type="dt" sz="half" idx="10"/>
          </p:nvPr>
        </p:nvSpPr>
        <p:spPr/>
        <p:txBody>
          <a:bodyPr/>
          <a:lstStyle/>
          <a:p>
            <a:fld id="{E66442FF-E727-49BF-801B-5FDE26EC34B9}" type="datetime1">
              <a:rPr lang="zh-CN" altLang="en-US"/>
              <a:pPr/>
              <a:t>2017/9/8</a:t>
            </a:fld>
            <a:endParaRPr lang="en-US" altLang="zh-CN"/>
          </a:p>
        </p:txBody>
      </p:sp>
      <p:sp>
        <p:nvSpPr>
          <p:cNvPr id="13" name="灯片编号占位符 5">
            <a:extLst>
              <a:ext uri="{FF2B5EF4-FFF2-40B4-BE49-F238E27FC236}">
                <a16:creationId xmlns:a16="http://schemas.microsoft.com/office/drawing/2014/main" id="{CFB8132F-296F-4E81-9146-B92327DB35B4}"/>
              </a:ext>
            </a:extLst>
          </p:cNvPr>
          <p:cNvSpPr>
            <a:spLocks noGrp="1"/>
          </p:cNvSpPr>
          <p:nvPr>
            <p:ph type="sldNum" sz="quarter" idx="12"/>
          </p:nvPr>
        </p:nvSpPr>
        <p:spPr/>
        <p:txBody>
          <a:bodyPr/>
          <a:lstStyle/>
          <a:p>
            <a:fld id="{724CF4D6-A838-45F6-8809-8D839F7A4EE5}" type="slidenum">
              <a:rPr lang="en-US" altLang="zh-CN"/>
              <a:pPr/>
              <a:t>20</a:t>
            </a:fld>
            <a:endParaRPr lang="en-US" altLang="zh-CN"/>
          </a:p>
        </p:txBody>
      </p:sp>
      <p:graphicFrame>
        <p:nvGraphicFramePr>
          <p:cNvPr id="544770" name="Object 2">
            <a:extLst>
              <a:ext uri="{FF2B5EF4-FFF2-40B4-BE49-F238E27FC236}">
                <a16:creationId xmlns:a16="http://schemas.microsoft.com/office/drawing/2014/main" id="{0E1C34DD-4468-400B-AE6C-87280CE10FEA}"/>
              </a:ext>
            </a:extLst>
          </p:cNvPr>
          <p:cNvGraphicFramePr>
            <a:graphicFrameLocks noChangeAspect="1"/>
          </p:cNvGraphicFramePr>
          <p:nvPr/>
        </p:nvGraphicFramePr>
        <p:xfrm>
          <a:off x="2268538" y="981075"/>
          <a:ext cx="1871662" cy="534988"/>
        </p:xfrm>
        <a:graphic>
          <a:graphicData uri="http://schemas.openxmlformats.org/presentationml/2006/ole">
            <mc:AlternateContent xmlns:mc="http://schemas.openxmlformats.org/markup-compatibility/2006">
              <mc:Choice xmlns:v="urn:schemas-microsoft-com:vml" Requires="v">
                <p:oleObj spid="_x0000_s544780" name="公式" r:id="rId3" imgW="838080" imgH="241200" progId="Equation.3">
                  <p:embed/>
                </p:oleObj>
              </mc:Choice>
              <mc:Fallback>
                <p:oleObj name="公式" r:id="rId3" imgW="83808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981075"/>
                        <a:ext cx="1871662"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4771" name="Text Box 3">
            <a:extLst>
              <a:ext uri="{FF2B5EF4-FFF2-40B4-BE49-F238E27FC236}">
                <a16:creationId xmlns:a16="http://schemas.microsoft.com/office/drawing/2014/main" id="{24286C26-0FAE-47E0-A21A-289BC02CFDD3}"/>
              </a:ext>
            </a:extLst>
          </p:cNvPr>
          <p:cNvSpPr txBox="1">
            <a:spLocks noChangeArrowheads="1"/>
          </p:cNvSpPr>
          <p:nvPr/>
        </p:nvSpPr>
        <p:spPr bwMode="auto">
          <a:xfrm>
            <a:off x="971550" y="476250"/>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在</a:t>
            </a:r>
            <a:r>
              <a:rPr lang="zh-CN" altLang="en-US" sz="2000">
                <a:solidFill>
                  <a:srgbClr val="FF3300"/>
                </a:solidFill>
                <a:effectLst>
                  <a:outerShdw blurRad="38100" dist="38100" dir="2700000" algn="tl">
                    <a:srgbClr val="C0C0C0"/>
                  </a:outerShdw>
                </a:effectLst>
                <a:ea typeface="宋体" panose="02010600030101010101" pitchFamily="2" charset="-122"/>
              </a:rPr>
              <a:t>圆柱坐标系</a:t>
            </a:r>
            <a:r>
              <a:rPr lang="zh-CN" altLang="en-US" sz="2000">
                <a:solidFill>
                  <a:schemeClr val="accent2"/>
                </a:solidFill>
                <a:effectLst>
                  <a:outerShdw blurRad="38100" dist="38100" dir="2700000" algn="tl">
                    <a:srgbClr val="C0C0C0"/>
                  </a:outerShdw>
                </a:effectLst>
                <a:ea typeface="宋体" panose="02010600030101010101" pitchFamily="2" charset="-122"/>
              </a:rPr>
              <a:t>中，位置矢量</a:t>
            </a:r>
          </a:p>
        </p:txBody>
      </p:sp>
      <p:sp>
        <p:nvSpPr>
          <p:cNvPr id="544772" name="Text Box 4">
            <a:extLst>
              <a:ext uri="{FF2B5EF4-FFF2-40B4-BE49-F238E27FC236}">
                <a16:creationId xmlns:a16="http://schemas.microsoft.com/office/drawing/2014/main" id="{B6C5029F-9700-4BF2-BBFD-E9BA15008E42}"/>
              </a:ext>
            </a:extLst>
          </p:cNvPr>
          <p:cNvSpPr txBox="1">
            <a:spLocks noChangeArrowheads="1"/>
          </p:cNvSpPr>
          <p:nvPr/>
        </p:nvSpPr>
        <p:spPr bwMode="auto">
          <a:xfrm>
            <a:off x="900113" y="1412875"/>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其微分</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sp>
        <p:nvSpPr>
          <p:cNvPr id="544773" name="Text Box 5">
            <a:extLst>
              <a:ext uri="{FF2B5EF4-FFF2-40B4-BE49-F238E27FC236}">
                <a16:creationId xmlns:a16="http://schemas.microsoft.com/office/drawing/2014/main" id="{5337F765-6A6C-4273-9C0A-3186FEB41B7E}"/>
              </a:ext>
            </a:extLst>
          </p:cNvPr>
          <p:cNvSpPr txBox="1">
            <a:spLocks noChangeArrowheads="1"/>
          </p:cNvSpPr>
          <p:nvPr/>
        </p:nvSpPr>
        <p:spPr bwMode="auto">
          <a:xfrm>
            <a:off x="900113" y="2492375"/>
            <a:ext cx="5111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它在</a:t>
            </a:r>
            <a:r>
              <a:rPr lang="el-GR" altLang="zh-CN" sz="2000">
                <a:solidFill>
                  <a:schemeClr val="accent2"/>
                </a:solidFill>
                <a:effectLst>
                  <a:outerShdw blurRad="38100" dist="38100" dir="2700000" algn="tl">
                    <a:srgbClr val="C0C0C0"/>
                  </a:outerShdw>
                </a:effectLst>
                <a:ea typeface="宋体" panose="02010600030101010101" pitchFamily="2" charset="-122"/>
              </a:rPr>
              <a:t>ρ</a:t>
            </a:r>
            <a:r>
              <a:rPr lang="zh-CN" altLang="en-US" sz="2000">
                <a:solidFill>
                  <a:schemeClr val="accent2"/>
                </a:solidFill>
                <a:effectLst>
                  <a:outerShdw blurRad="38100" dist="38100" dir="2700000" algn="tl">
                    <a:srgbClr val="C0C0C0"/>
                  </a:outerShdw>
                </a:effectLst>
                <a:ea typeface="宋体" panose="02010600030101010101" pitchFamily="2" charset="-122"/>
              </a:rPr>
              <a:t>、</a:t>
            </a:r>
            <a:r>
              <a:rPr lang="el-GR" altLang="zh-CN" sz="2000">
                <a:solidFill>
                  <a:schemeClr val="accent2"/>
                </a:solidFill>
                <a:effectLst>
                  <a:outerShdw blurRad="38100" dist="38100" dir="2700000" algn="tl">
                    <a:srgbClr val="C0C0C0"/>
                  </a:outerShdw>
                </a:effectLst>
                <a:ea typeface="宋体" panose="02010600030101010101" pitchFamily="2" charset="-122"/>
              </a:rPr>
              <a:t>φ</a:t>
            </a:r>
            <a:r>
              <a:rPr lang="zh-CN" altLang="en-US" sz="2000">
                <a:solidFill>
                  <a:schemeClr val="accent2"/>
                </a:solidFill>
                <a:effectLst>
                  <a:outerShdw blurRad="38100" dist="38100" dir="2700000" algn="tl">
                    <a:srgbClr val="C0C0C0"/>
                  </a:outerShdw>
                </a:effectLst>
                <a:ea typeface="宋体" panose="02010600030101010101" pitchFamily="2" charset="-122"/>
              </a:rPr>
              <a:t>、</a:t>
            </a:r>
            <a:r>
              <a:rPr lang="en-US" altLang="zh-CN" sz="2000">
                <a:solidFill>
                  <a:schemeClr val="accent2"/>
                </a:solidFill>
                <a:effectLst>
                  <a:outerShdw blurRad="38100" dist="38100" dir="2700000" algn="tl">
                    <a:srgbClr val="C0C0C0"/>
                  </a:outerShdw>
                </a:effectLst>
                <a:ea typeface="宋体" panose="02010600030101010101" pitchFamily="2" charset="-122"/>
              </a:rPr>
              <a:t>z</a:t>
            </a:r>
            <a:r>
              <a:rPr lang="zh-CN" altLang="en-US" sz="2000">
                <a:solidFill>
                  <a:schemeClr val="accent2"/>
                </a:solidFill>
                <a:effectLst>
                  <a:outerShdw blurRad="38100" dist="38100" dir="2700000" algn="tl">
                    <a:srgbClr val="C0C0C0"/>
                  </a:outerShdw>
                </a:effectLst>
                <a:ea typeface="宋体" panose="02010600030101010101" pitchFamily="2" charset="-122"/>
              </a:rPr>
              <a:t>增加方向上的微分元分别是： </a:t>
            </a:r>
            <a:r>
              <a:rPr lang="en-US" altLang="zh-CN" sz="2000" i="1">
                <a:solidFill>
                  <a:schemeClr val="accent2"/>
                </a:solidFill>
                <a:effectLst>
                  <a:outerShdw blurRad="38100" dist="38100" dir="2700000" algn="tl">
                    <a:srgbClr val="C0C0C0"/>
                  </a:outerShdw>
                </a:effectLst>
                <a:ea typeface="宋体" panose="02010600030101010101" pitchFamily="2" charset="-122"/>
              </a:rPr>
              <a:t>d</a:t>
            </a:r>
            <a:r>
              <a:rPr lang="el-GR" altLang="zh-CN" sz="2000" i="1">
                <a:solidFill>
                  <a:schemeClr val="accent2"/>
                </a:solidFill>
                <a:effectLst>
                  <a:outerShdw blurRad="38100" dist="38100" dir="2700000" algn="tl">
                    <a:srgbClr val="C0C0C0"/>
                  </a:outerShdw>
                </a:effectLst>
                <a:ea typeface="宋体" panose="02010600030101010101" pitchFamily="2" charset="-122"/>
              </a:rPr>
              <a:t>ρ</a:t>
            </a:r>
            <a:r>
              <a:rPr lang="zh-CN" altLang="en-US" sz="2000" i="1">
                <a:solidFill>
                  <a:schemeClr val="accent2"/>
                </a:solidFill>
                <a:effectLst>
                  <a:outerShdw blurRad="38100" dist="38100" dir="2700000" algn="tl">
                    <a:srgbClr val="C0C0C0"/>
                  </a:outerShdw>
                </a:effectLst>
                <a:ea typeface="宋体" panose="02010600030101010101" pitchFamily="2" charset="-122"/>
              </a:rPr>
              <a:t>、</a:t>
            </a:r>
            <a:r>
              <a:rPr lang="el-GR" altLang="zh-CN" sz="2000" i="1">
                <a:solidFill>
                  <a:schemeClr val="accent2"/>
                </a:solidFill>
                <a:effectLst>
                  <a:outerShdw blurRad="38100" dist="38100" dir="2700000" algn="tl">
                    <a:srgbClr val="C0C0C0"/>
                  </a:outerShdw>
                </a:effectLst>
                <a:ea typeface="宋体" panose="02010600030101010101" pitchFamily="2" charset="-122"/>
              </a:rPr>
              <a:t>ρ</a:t>
            </a:r>
            <a:r>
              <a:rPr lang="en-US" altLang="zh-CN" sz="2000" i="1">
                <a:solidFill>
                  <a:schemeClr val="accent2"/>
                </a:solidFill>
                <a:effectLst>
                  <a:outerShdw blurRad="38100" dist="38100" dir="2700000" algn="tl">
                    <a:srgbClr val="C0C0C0"/>
                  </a:outerShdw>
                </a:effectLst>
                <a:ea typeface="宋体" panose="02010600030101010101" pitchFamily="2" charset="-122"/>
              </a:rPr>
              <a:t>d</a:t>
            </a:r>
            <a:r>
              <a:rPr lang="el-GR" altLang="zh-CN" sz="2000" i="1">
                <a:solidFill>
                  <a:schemeClr val="accent2"/>
                </a:solidFill>
                <a:effectLst>
                  <a:outerShdw blurRad="38100" dist="38100" dir="2700000" algn="tl">
                    <a:srgbClr val="C0C0C0"/>
                  </a:outerShdw>
                </a:effectLst>
                <a:ea typeface="宋体" panose="02010600030101010101" pitchFamily="2" charset="-122"/>
              </a:rPr>
              <a:t>φ</a:t>
            </a:r>
            <a:r>
              <a:rPr lang="zh-CN" altLang="en-US" sz="2000" i="1">
                <a:solidFill>
                  <a:schemeClr val="accent2"/>
                </a:solidFill>
                <a:effectLst>
                  <a:outerShdw blurRad="38100" dist="38100" dir="2700000" algn="tl">
                    <a:srgbClr val="C0C0C0"/>
                  </a:outerShdw>
                </a:effectLst>
                <a:ea typeface="宋体" panose="02010600030101010101" pitchFamily="2" charset="-122"/>
              </a:rPr>
              <a:t>、</a:t>
            </a:r>
            <a:r>
              <a:rPr lang="en-US" altLang="zh-CN" sz="2000" i="1">
                <a:solidFill>
                  <a:schemeClr val="accent2"/>
                </a:solidFill>
                <a:effectLst>
                  <a:outerShdw blurRad="38100" dist="38100" dir="2700000" algn="tl">
                    <a:srgbClr val="C0C0C0"/>
                  </a:outerShdw>
                </a:effectLst>
                <a:ea typeface="宋体" panose="02010600030101010101" pitchFamily="2" charset="-122"/>
              </a:rPr>
              <a:t>dz</a:t>
            </a:r>
            <a:r>
              <a:rPr lang="zh-CN" altLang="en-US" sz="2000" i="1">
                <a:solidFill>
                  <a:schemeClr val="accent2"/>
                </a:solidFill>
                <a:effectLst>
                  <a:outerShdw blurRad="38100" dist="38100" dir="2700000" algn="tl">
                    <a:srgbClr val="C0C0C0"/>
                  </a:outerShdw>
                </a:effectLst>
                <a:ea typeface="宋体" panose="02010600030101010101" pitchFamily="2" charset="-122"/>
              </a:rPr>
              <a:t>，</a:t>
            </a:r>
            <a:r>
              <a:rPr lang="zh-CN" altLang="en-US" sz="2000">
                <a:solidFill>
                  <a:schemeClr val="accent2"/>
                </a:solidFill>
                <a:effectLst>
                  <a:outerShdw blurRad="38100" dist="38100" dir="2700000" algn="tl">
                    <a:srgbClr val="C0C0C0"/>
                  </a:outerShdw>
                </a:effectLst>
                <a:ea typeface="宋体" panose="02010600030101010101" pitchFamily="2" charset="-122"/>
              </a:rPr>
              <a:t>三者都是长度，如图所示。</a:t>
            </a:r>
          </a:p>
        </p:txBody>
      </p:sp>
      <p:pic>
        <p:nvPicPr>
          <p:cNvPr id="544774" name="Picture 6">
            <a:extLst>
              <a:ext uri="{FF2B5EF4-FFF2-40B4-BE49-F238E27FC236}">
                <a16:creationId xmlns:a16="http://schemas.microsoft.com/office/drawing/2014/main" id="{1B26101E-0695-478A-B7C6-CE397F6520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8225" y="3068638"/>
            <a:ext cx="3025775"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4775" name="Object 7">
            <a:extLst>
              <a:ext uri="{FF2B5EF4-FFF2-40B4-BE49-F238E27FC236}">
                <a16:creationId xmlns:a16="http://schemas.microsoft.com/office/drawing/2014/main" id="{4F95E0BA-CF9B-4097-8040-7BA13DCFC48D}"/>
              </a:ext>
            </a:extLst>
          </p:cNvPr>
          <p:cNvGraphicFramePr>
            <a:graphicFrameLocks noChangeAspect="1"/>
          </p:cNvGraphicFramePr>
          <p:nvPr/>
        </p:nvGraphicFramePr>
        <p:xfrm>
          <a:off x="1331913" y="4364038"/>
          <a:ext cx="4116387" cy="414337"/>
        </p:xfrm>
        <a:graphic>
          <a:graphicData uri="http://schemas.openxmlformats.org/presentationml/2006/ole">
            <mc:AlternateContent xmlns:mc="http://schemas.openxmlformats.org/markup-compatibility/2006">
              <mc:Choice xmlns:v="urn:schemas-microsoft-com:vml" Requires="v">
                <p:oleObj spid="_x0000_s544781" name="公式" r:id="rId6" imgW="2374560" imgH="241200" progId="Equation.3">
                  <p:embed/>
                </p:oleObj>
              </mc:Choice>
              <mc:Fallback>
                <p:oleObj name="公式" r:id="rId6" imgW="2374560" imgH="241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364038"/>
                        <a:ext cx="4116387"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4776" name="Object 8">
            <a:extLst>
              <a:ext uri="{FF2B5EF4-FFF2-40B4-BE49-F238E27FC236}">
                <a16:creationId xmlns:a16="http://schemas.microsoft.com/office/drawing/2014/main" id="{E377F965-E1FE-4088-A49E-525915AF78BB}"/>
              </a:ext>
            </a:extLst>
          </p:cNvPr>
          <p:cNvGraphicFramePr>
            <a:graphicFrameLocks noChangeAspect="1"/>
          </p:cNvGraphicFramePr>
          <p:nvPr/>
        </p:nvGraphicFramePr>
        <p:xfrm>
          <a:off x="2411413" y="5516563"/>
          <a:ext cx="1628775" cy="349250"/>
        </p:xfrm>
        <a:graphic>
          <a:graphicData uri="http://schemas.openxmlformats.org/presentationml/2006/ole">
            <mc:AlternateContent xmlns:mc="http://schemas.openxmlformats.org/markup-compatibility/2006">
              <mc:Choice xmlns:v="urn:schemas-microsoft-com:vml" Requires="v">
                <p:oleObj spid="_x0000_s544782" name="公式" r:id="rId8" imgW="939600" imgH="203040" progId="Equation.3">
                  <p:embed/>
                </p:oleObj>
              </mc:Choice>
              <mc:Fallback>
                <p:oleObj name="公式" r:id="rId8" imgW="939600" imgH="2030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5516563"/>
                        <a:ext cx="162877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4777" name="Text Box 9">
            <a:extLst>
              <a:ext uri="{FF2B5EF4-FFF2-40B4-BE49-F238E27FC236}">
                <a16:creationId xmlns:a16="http://schemas.microsoft.com/office/drawing/2014/main" id="{51CA2067-5817-4CCD-9160-E57ABB504A23}"/>
              </a:ext>
            </a:extLst>
          </p:cNvPr>
          <p:cNvSpPr txBox="1">
            <a:spLocks noChangeArrowheads="1"/>
          </p:cNvSpPr>
          <p:nvPr/>
        </p:nvSpPr>
        <p:spPr bwMode="auto">
          <a:xfrm>
            <a:off x="1565275" y="491966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rPr>
              <a:t>体积元</a:t>
            </a:r>
            <a:r>
              <a:rPr lang="zh-CN" altLang="en-US" sz="2000">
                <a:solidFill>
                  <a:schemeClr val="accent2"/>
                </a:solidFill>
                <a:effectLst>
                  <a:outerShdw blurRad="38100" dist="38100" dir="2700000" algn="tl">
                    <a:srgbClr val="C0C0C0"/>
                  </a:outerShdw>
                </a:effectLst>
                <a:ea typeface="宋体" panose="02010600030101010101" pitchFamily="2" charset="-122"/>
              </a:rPr>
              <a:t>为</a:t>
            </a:r>
          </a:p>
        </p:txBody>
      </p:sp>
      <p:sp>
        <p:nvSpPr>
          <p:cNvPr id="544778" name="Text Box 10">
            <a:extLst>
              <a:ext uri="{FF2B5EF4-FFF2-40B4-BE49-F238E27FC236}">
                <a16:creationId xmlns:a16="http://schemas.microsoft.com/office/drawing/2014/main" id="{26552872-91D9-4DE6-9D03-55C25AE7B235}"/>
              </a:ext>
            </a:extLst>
          </p:cNvPr>
          <p:cNvSpPr txBox="1">
            <a:spLocks noChangeArrowheads="1"/>
          </p:cNvSpPr>
          <p:nvPr/>
        </p:nvSpPr>
        <p:spPr bwMode="auto">
          <a:xfrm>
            <a:off x="900113" y="3500438"/>
            <a:ext cx="5473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在</a:t>
            </a:r>
            <a:r>
              <a:rPr lang="zh-CN" altLang="en-US" sz="2000">
                <a:solidFill>
                  <a:srgbClr val="FF3300"/>
                </a:solidFill>
                <a:effectLst>
                  <a:outerShdw blurRad="38100" dist="38100" dir="2700000" algn="tl">
                    <a:srgbClr val="C0C0C0"/>
                  </a:outerShdw>
                </a:effectLst>
                <a:ea typeface="宋体" panose="02010600030101010101" pitchFamily="2" charset="-122"/>
              </a:rPr>
              <a:t>圆柱坐标系</a:t>
            </a:r>
            <a:r>
              <a:rPr lang="zh-CN" altLang="en-US" sz="2000">
                <a:solidFill>
                  <a:schemeClr val="accent2"/>
                </a:solidFill>
                <a:effectLst>
                  <a:outerShdw blurRad="38100" dist="38100" dir="2700000" algn="tl">
                    <a:srgbClr val="C0C0C0"/>
                  </a:outerShdw>
                </a:effectLst>
                <a:ea typeface="宋体" panose="02010600030101010101" pitchFamily="2" charset="-122"/>
              </a:rPr>
              <a:t>中，与三个坐标单位矢量垂直的三个</a:t>
            </a:r>
            <a:r>
              <a:rPr lang="zh-CN" altLang="en-US" sz="2000">
                <a:solidFill>
                  <a:schemeClr val="accent2"/>
                </a:solidFill>
              </a:rPr>
              <a:t>面积元</a:t>
            </a:r>
            <a:r>
              <a:rPr lang="zh-CN" altLang="en-US" sz="2000">
                <a:solidFill>
                  <a:schemeClr val="accent2"/>
                </a:solidFill>
                <a:effectLst>
                  <a:outerShdw blurRad="38100" dist="38100" dir="2700000" algn="tl">
                    <a:srgbClr val="C0C0C0"/>
                  </a:outerShdw>
                </a:effectLst>
                <a:ea typeface="宋体" panose="02010600030101010101" pitchFamily="2" charset="-122"/>
              </a:rPr>
              <a:t>分别为</a:t>
            </a:r>
          </a:p>
        </p:txBody>
      </p:sp>
      <p:graphicFrame>
        <p:nvGraphicFramePr>
          <p:cNvPr id="544779" name="Object 11">
            <a:extLst>
              <a:ext uri="{FF2B5EF4-FFF2-40B4-BE49-F238E27FC236}">
                <a16:creationId xmlns:a16="http://schemas.microsoft.com/office/drawing/2014/main" id="{D3D67D0E-9097-4611-8BCC-570EFE92920B}"/>
              </a:ext>
            </a:extLst>
          </p:cNvPr>
          <p:cNvGraphicFramePr>
            <a:graphicFrameLocks noChangeAspect="1"/>
          </p:cNvGraphicFramePr>
          <p:nvPr/>
        </p:nvGraphicFramePr>
        <p:xfrm>
          <a:off x="1187450" y="1844675"/>
          <a:ext cx="7561263" cy="584200"/>
        </p:xfrm>
        <a:graphic>
          <a:graphicData uri="http://schemas.openxmlformats.org/presentationml/2006/ole">
            <mc:AlternateContent xmlns:mc="http://schemas.openxmlformats.org/markup-compatibility/2006">
              <mc:Choice xmlns:v="urn:schemas-microsoft-com:vml" Requires="v">
                <p:oleObj spid="_x0000_s544783" name="Equation" r:id="rId10" imgW="4267080" imgH="330120" progId="Equation.DSMT4">
                  <p:embed/>
                </p:oleObj>
              </mc:Choice>
              <mc:Fallback>
                <p:oleObj name="Equation" r:id="rId10" imgW="4267080" imgH="33012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1844675"/>
                        <a:ext cx="75612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86B540DF-11DA-4285-BC11-4D046E9783A9}"/>
              </a:ext>
            </a:extLst>
          </p:cNvPr>
          <p:cNvSpPr>
            <a:spLocks noGrp="1"/>
          </p:cNvSpPr>
          <p:nvPr>
            <p:ph type="dt" sz="half" idx="10"/>
          </p:nvPr>
        </p:nvSpPr>
        <p:spPr/>
        <p:txBody>
          <a:bodyPr/>
          <a:lstStyle/>
          <a:p>
            <a:fld id="{E2A4316D-4D1B-4434-AB7C-155DC0D16629}" type="datetime1">
              <a:rPr lang="zh-CN" altLang="en-US"/>
              <a:pPr/>
              <a:t>2017/9/8</a:t>
            </a:fld>
            <a:endParaRPr lang="en-US" altLang="zh-CN"/>
          </a:p>
        </p:txBody>
      </p:sp>
      <p:sp>
        <p:nvSpPr>
          <p:cNvPr id="18" name="灯片编号占位符 5">
            <a:extLst>
              <a:ext uri="{FF2B5EF4-FFF2-40B4-BE49-F238E27FC236}">
                <a16:creationId xmlns:a16="http://schemas.microsoft.com/office/drawing/2014/main" id="{5249229A-D5D6-49EF-9BFF-8B39065598DC}"/>
              </a:ext>
            </a:extLst>
          </p:cNvPr>
          <p:cNvSpPr>
            <a:spLocks noGrp="1"/>
          </p:cNvSpPr>
          <p:nvPr>
            <p:ph type="sldNum" sz="quarter" idx="12"/>
          </p:nvPr>
        </p:nvSpPr>
        <p:spPr/>
        <p:txBody>
          <a:bodyPr/>
          <a:lstStyle/>
          <a:p>
            <a:fld id="{CF509943-3BE1-41D1-A437-672BC4579437}" type="slidenum">
              <a:rPr lang="en-US" altLang="zh-CN"/>
              <a:pPr/>
              <a:t>21</a:t>
            </a:fld>
            <a:endParaRPr lang="en-US" altLang="zh-CN"/>
          </a:p>
        </p:txBody>
      </p:sp>
      <p:sp>
        <p:nvSpPr>
          <p:cNvPr id="545794" name="Rectangle 2">
            <a:extLst>
              <a:ext uri="{FF2B5EF4-FFF2-40B4-BE49-F238E27FC236}">
                <a16:creationId xmlns:a16="http://schemas.microsoft.com/office/drawing/2014/main" id="{9484A918-D668-45A6-A2B7-3869270594FD}"/>
              </a:ext>
            </a:extLst>
          </p:cNvPr>
          <p:cNvSpPr>
            <a:spLocks noChangeArrowheads="1"/>
          </p:cNvSpPr>
          <p:nvPr/>
        </p:nvSpPr>
        <p:spPr bwMode="auto">
          <a:xfrm>
            <a:off x="611188" y="1052513"/>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基本变量： </a:t>
            </a:r>
            <a:r>
              <a:rPr lang="en-US" altLang="zh-CN" sz="2000" i="1">
                <a:solidFill>
                  <a:schemeClr val="accent2"/>
                </a:solidFill>
                <a:latin typeface="Arial" panose="020B0604020202020204" pitchFamily="34" charset="0"/>
                <a:ea typeface="宋体" panose="02010600030101010101" pitchFamily="2" charset="-122"/>
              </a:rPr>
              <a:t>r</a:t>
            </a:r>
            <a:r>
              <a:rPr lang="zh-CN" altLang="en-US" sz="2000">
                <a:solidFill>
                  <a:schemeClr val="accent2"/>
                </a:solidFill>
                <a:latin typeface="Arial" panose="020B0604020202020204" pitchFamily="34" charset="0"/>
                <a:ea typeface="宋体" panose="02010600030101010101" pitchFamily="2" charset="-122"/>
              </a:rPr>
              <a:t>、</a:t>
            </a:r>
            <a:r>
              <a:rPr lang="el-GR" altLang="zh-CN" sz="2000">
                <a:solidFill>
                  <a:schemeClr val="accent2"/>
                </a:solidFill>
                <a:latin typeface="Arial" panose="020B0604020202020204" pitchFamily="34" charset="0"/>
                <a:ea typeface="宋体" panose="02010600030101010101" pitchFamily="2" charset="-122"/>
              </a:rPr>
              <a:t>θ</a:t>
            </a:r>
            <a:r>
              <a:rPr lang="zh-CN" altLang="en-US" sz="2000">
                <a:solidFill>
                  <a:schemeClr val="accent2"/>
                </a:solidFill>
                <a:latin typeface="Arial" panose="020B0604020202020204" pitchFamily="34" charset="0"/>
                <a:ea typeface="宋体" panose="02010600030101010101" pitchFamily="2" charset="-122"/>
              </a:rPr>
              <a:t>、</a:t>
            </a:r>
            <a:r>
              <a:rPr lang="en-US" altLang="zh-CN" sz="2000" i="1">
                <a:solidFill>
                  <a:schemeClr val="accent2"/>
                </a:solidFill>
                <a:latin typeface="Arial" panose="020B0604020202020204" pitchFamily="34" charset="0"/>
                <a:ea typeface="宋体" panose="02010600030101010101" pitchFamily="2" charset="-122"/>
              </a:rPr>
              <a:t>φ</a:t>
            </a:r>
          </a:p>
        </p:txBody>
      </p:sp>
      <p:sp>
        <p:nvSpPr>
          <p:cNvPr id="545795" name="Rectangle 3">
            <a:extLst>
              <a:ext uri="{FF2B5EF4-FFF2-40B4-BE49-F238E27FC236}">
                <a16:creationId xmlns:a16="http://schemas.microsoft.com/office/drawing/2014/main" id="{55F69644-C8E1-4591-8750-1E75739E2EF2}"/>
              </a:ext>
            </a:extLst>
          </p:cNvPr>
          <p:cNvSpPr>
            <a:spLocks noChangeArrowheads="1"/>
          </p:cNvSpPr>
          <p:nvPr/>
        </p:nvSpPr>
        <p:spPr bwMode="auto">
          <a:xfrm>
            <a:off x="1042988" y="1557338"/>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变化范围均为</a:t>
            </a:r>
          </a:p>
        </p:txBody>
      </p:sp>
      <p:sp>
        <p:nvSpPr>
          <p:cNvPr id="545796" name="Rectangle 4">
            <a:extLst>
              <a:ext uri="{FF2B5EF4-FFF2-40B4-BE49-F238E27FC236}">
                <a16:creationId xmlns:a16="http://schemas.microsoft.com/office/drawing/2014/main" id="{022FF0F2-98EB-4242-A61D-494B9219B533}"/>
              </a:ext>
            </a:extLst>
          </p:cNvPr>
          <p:cNvSpPr>
            <a:spLocks noChangeArrowheads="1"/>
          </p:cNvSpPr>
          <p:nvPr/>
        </p:nvSpPr>
        <p:spPr bwMode="auto">
          <a:xfrm>
            <a:off x="684213" y="404813"/>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FontTx/>
              <a:buBlip>
                <a:blip r:embed="rId3"/>
              </a:buBlip>
            </a:pPr>
            <a:r>
              <a:rPr lang="zh-CN" altLang="en-US" sz="24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球坐标系</a:t>
            </a:r>
          </a:p>
        </p:txBody>
      </p:sp>
      <p:sp>
        <p:nvSpPr>
          <p:cNvPr id="545797" name="Rectangle 5">
            <a:extLst>
              <a:ext uri="{FF2B5EF4-FFF2-40B4-BE49-F238E27FC236}">
                <a16:creationId xmlns:a16="http://schemas.microsoft.com/office/drawing/2014/main" id="{C6FC7289-7950-4EFB-8A62-160F24412708}"/>
              </a:ext>
            </a:extLst>
          </p:cNvPr>
          <p:cNvSpPr>
            <a:spLocks noChangeArrowheads="1"/>
          </p:cNvSpPr>
          <p:nvPr/>
        </p:nvSpPr>
        <p:spPr bwMode="auto">
          <a:xfrm>
            <a:off x="971550" y="2060575"/>
            <a:ext cx="4465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空间任一点</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P (</a:t>
            </a:r>
            <a:r>
              <a:rPr lang="en-US" altLang="zh-CN" sz="1800" i="1">
                <a:solidFill>
                  <a:schemeClr val="accent2"/>
                </a:solidFill>
                <a:latin typeface="Arial" panose="020B0604020202020204" pitchFamily="34" charset="0"/>
                <a:ea typeface="宋体" panose="02010600030101010101" pitchFamily="2" charset="-122"/>
              </a:rPr>
              <a:t>r</a:t>
            </a:r>
            <a:r>
              <a:rPr kumimoji="0" lang="el-GR" altLang="zh-CN" sz="1800">
                <a:solidFill>
                  <a:schemeClr val="accent2"/>
                </a:solidFill>
                <a:latin typeface="Arial" panose="020B0604020202020204" pitchFamily="34" charset="0"/>
                <a:ea typeface="宋体" panose="02010600030101010101" pitchFamily="2" charset="-122"/>
              </a:rPr>
              <a:t> </a:t>
            </a:r>
            <a:r>
              <a:rPr kumimoji="0" lang="en-US" altLang="zh-CN" sz="1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 </a:t>
            </a:r>
            <a:r>
              <a:rPr lang="el-GR" altLang="zh-CN" sz="1800">
                <a:solidFill>
                  <a:schemeClr val="accent2"/>
                </a:solidFill>
                <a:latin typeface="Arial" panose="020B0604020202020204" pitchFamily="34" charset="0"/>
                <a:ea typeface="宋体" panose="02010600030101010101" pitchFamily="2" charset="-122"/>
              </a:rPr>
              <a:t>θ</a:t>
            </a:r>
            <a:r>
              <a:rPr kumimoji="0" lang="en-US" altLang="zh-CN" sz="1800">
                <a:solidFill>
                  <a:schemeClr val="accent2"/>
                </a:solidFill>
                <a:latin typeface="Arial" panose="020B0604020202020204" pitchFamily="34" charset="0"/>
                <a:ea typeface="宋体" panose="02010600030101010101" pitchFamily="2" charset="-122"/>
              </a:rPr>
              <a:t> </a:t>
            </a:r>
            <a:r>
              <a:rPr kumimoji="0" lang="en-US" altLang="zh-CN" sz="1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0</a:t>
            </a:r>
            <a:r>
              <a:rPr kumimoji="0" lang="en-US" altLang="zh-CN" sz="1800" i="1">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sz="1800" i="1">
                <a:solidFill>
                  <a:schemeClr val="accent2"/>
                </a:solidFill>
                <a:latin typeface="Arial" panose="020B0604020202020204" pitchFamily="34" charset="0"/>
                <a:ea typeface="宋体" panose="02010600030101010101" pitchFamily="2" charset="-122"/>
              </a:rPr>
              <a:t>φ</a:t>
            </a:r>
            <a:r>
              <a:rPr kumimoji="0" lang="en-US" altLang="zh-CN" sz="1800">
                <a:solidFill>
                  <a:schemeClr val="accent2"/>
                </a:solidFill>
                <a:latin typeface="Arial" panose="020B0604020202020204" pitchFamily="34" charset="0"/>
                <a:ea typeface="宋体" panose="02010600030101010101" pitchFamily="2" charset="-122"/>
              </a:rPr>
              <a:t> </a:t>
            </a:r>
            <a:r>
              <a:rPr kumimoji="0" lang="en-US" altLang="zh-CN" sz="1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0</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是三个坐标曲面： </a:t>
            </a:r>
            <a:r>
              <a:rPr lang="en-US" altLang="zh-CN" sz="1800" i="1">
                <a:solidFill>
                  <a:schemeClr val="accent2"/>
                </a:solidFill>
                <a:latin typeface="Arial" panose="020B0604020202020204" pitchFamily="34" charset="0"/>
                <a:ea typeface="宋体" panose="02010600030101010101" pitchFamily="2" charset="-122"/>
              </a:rPr>
              <a:t>r</a:t>
            </a:r>
            <a:r>
              <a:rPr kumimoji="0" lang="el-GR" altLang="zh-CN" sz="1800">
                <a:solidFill>
                  <a:schemeClr val="accent2"/>
                </a:solidFill>
                <a:latin typeface="Arial" panose="020B0604020202020204" pitchFamily="34" charset="0"/>
                <a:ea typeface="宋体" panose="02010600030101010101" pitchFamily="2" charset="-122"/>
              </a:rPr>
              <a:t> </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sz="1800" i="1">
                <a:solidFill>
                  <a:schemeClr val="accent2"/>
                </a:solidFill>
                <a:latin typeface="Arial" panose="020B0604020202020204" pitchFamily="34" charset="0"/>
                <a:ea typeface="宋体" panose="02010600030101010101" pitchFamily="2" charset="-122"/>
              </a:rPr>
              <a:t>r</a:t>
            </a:r>
            <a:r>
              <a:rPr kumimoji="0" lang="el-GR" altLang="zh-CN" sz="1800">
                <a:solidFill>
                  <a:schemeClr val="accent2"/>
                </a:solidFill>
                <a:latin typeface="Arial" panose="020B0604020202020204" pitchFamily="34" charset="0"/>
                <a:ea typeface="宋体" panose="02010600030101010101" pitchFamily="2" charset="-122"/>
              </a:rPr>
              <a:t> </a:t>
            </a:r>
            <a:r>
              <a:rPr kumimoji="0" lang="en-US" altLang="zh-CN" sz="1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0</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 </a:t>
            </a:r>
            <a:r>
              <a:rPr lang="el-GR" altLang="zh-CN" sz="1800">
                <a:solidFill>
                  <a:schemeClr val="accent2"/>
                </a:solidFill>
                <a:latin typeface="Arial" panose="020B0604020202020204" pitchFamily="34" charset="0"/>
                <a:ea typeface="宋体" panose="02010600030101010101" pitchFamily="2" charset="-122"/>
              </a:rPr>
              <a:t>θ</a:t>
            </a:r>
            <a:r>
              <a:rPr kumimoji="0" lang="en-US" altLang="zh-CN" sz="1800">
                <a:solidFill>
                  <a:schemeClr val="accent2"/>
                </a:solidFill>
                <a:latin typeface="Arial" panose="020B0604020202020204" pitchFamily="34" charset="0"/>
                <a:ea typeface="宋体" panose="02010600030101010101" pitchFamily="2" charset="-122"/>
              </a:rPr>
              <a:t> </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 </a:t>
            </a:r>
            <a:r>
              <a:rPr lang="el-GR" altLang="zh-CN" sz="1800">
                <a:solidFill>
                  <a:schemeClr val="accent2"/>
                </a:solidFill>
                <a:latin typeface="Arial" panose="020B0604020202020204" pitchFamily="34" charset="0"/>
                <a:ea typeface="宋体" panose="02010600030101010101" pitchFamily="2" charset="-122"/>
              </a:rPr>
              <a:t>θ</a:t>
            </a:r>
            <a:r>
              <a:rPr kumimoji="0" lang="en-US" altLang="zh-CN" sz="1800">
                <a:solidFill>
                  <a:schemeClr val="accent2"/>
                </a:solidFill>
                <a:latin typeface="Arial" panose="020B0604020202020204" pitchFamily="34" charset="0"/>
                <a:ea typeface="宋体" panose="02010600030101010101" pitchFamily="2" charset="-122"/>
              </a:rPr>
              <a:t> </a:t>
            </a:r>
            <a:r>
              <a:rPr kumimoji="0" lang="en-US" altLang="zh-CN" sz="1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0</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sz="1800" i="1">
                <a:solidFill>
                  <a:schemeClr val="accent2"/>
                </a:solidFill>
                <a:latin typeface="Arial" panose="020B0604020202020204" pitchFamily="34" charset="0"/>
                <a:ea typeface="宋体" panose="02010600030101010101" pitchFamily="2" charset="-122"/>
              </a:rPr>
              <a:t>φ</a:t>
            </a:r>
            <a:r>
              <a:rPr kumimoji="0" lang="en-US" altLang="zh-CN" sz="1800">
                <a:solidFill>
                  <a:schemeClr val="accent2"/>
                </a:solidFill>
                <a:latin typeface="Arial" panose="020B0604020202020204" pitchFamily="34" charset="0"/>
                <a:ea typeface="宋体" panose="02010600030101010101" pitchFamily="2" charset="-122"/>
              </a:rPr>
              <a:t> </a:t>
            </a:r>
            <a:r>
              <a:rPr kumimoji="0" lang="en-US" altLang="zh-CN"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 </a:t>
            </a:r>
            <a:r>
              <a:rPr lang="en-US" altLang="zh-CN" sz="1800" i="1">
                <a:solidFill>
                  <a:schemeClr val="accent2"/>
                </a:solidFill>
                <a:latin typeface="Arial" panose="020B0604020202020204" pitchFamily="34" charset="0"/>
                <a:ea typeface="宋体" panose="02010600030101010101" pitchFamily="2" charset="-122"/>
              </a:rPr>
              <a:t>φ</a:t>
            </a:r>
            <a:r>
              <a:rPr kumimoji="0" lang="en-US" altLang="zh-CN" sz="1800">
                <a:solidFill>
                  <a:schemeClr val="accent2"/>
                </a:solidFill>
                <a:latin typeface="Arial" panose="020B0604020202020204" pitchFamily="34" charset="0"/>
                <a:ea typeface="宋体" panose="02010600030101010101" pitchFamily="2" charset="-122"/>
              </a:rPr>
              <a:t> </a:t>
            </a:r>
            <a:r>
              <a:rPr kumimoji="0" lang="en-US" altLang="zh-CN" sz="1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0</a:t>
            </a:r>
            <a:r>
              <a:rPr kumimoji="0" lang="zh-CN" altLang="en-US" sz="18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的交点</a:t>
            </a:r>
          </a:p>
        </p:txBody>
      </p:sp>
      <p:sp>
        <p:nvSpPr>
          <p:cNvPr id="545798" name="Rectangle 6">
            <a:extLst>
              <a:ext uri="{FF2B5EF4-FFF2-40B4-BE49-F238E27FC236}">
                <a16:creationId xmlns:a16="http://schemas.microsoft.com/office/drawing/2014/main" id="{76237DE7-4319-44AC-9C42-6DBA205857F7}"/>
              </a:ext>
            </a:extLst>
          </p:cNvPr>
          <p:cNvSpPr>
            <a:spLocks noGrp="1" noChangeArrowheads="1"/>
          </p:cNvSpPr>
          <p:nvPr>
            <p:ph type="body" idx="1"/>
          </p:nvPr>
        </p:nvSpPr>
        <p:spPr>
          <a:xfrm>
            <a:off x="763588" y="3184525"/>
            <a:ext cx="7340600" cy="458788"/>
          </a:xfrm>
          <a:noFill/>
          <a:ln/>
        </p:spPr>
        <p:txBody>
          <a:bodyPr/>
          <a:lstStyle/>
          <a:p>
            <a:pPr>
              <a:spcBef>
                <a:spcPct val="0"/>
              </a:spcBef>
              <a:buClr>
                <a:srgbClr val="FF5050"/>
              </a:buClr>
              <a:buFont typeface="Wingdings" panose="05000000000000000000" pitchFamily="2" charset="2"/>
              <a:buNone/>
            </a:pPr>
            <a:r>
              <a:rPr lang="zh-CN" altLang="en-US" sz="1600" b="1">
                <a:solidFill>
                  <a:srgbClr val="FF3300"/>
                </a:solidFill>
              </a:rPr>
              <a:t>球坐标系</a:t>
            </a:r>
            <a:r>
              <a:rPr lang="zh-CN" altLang="en-US" sz="1600" b="1">
                <a:solidFill>
                  <a:schemeClr val="accent2"/>
                </a:solidFill>
              </a:rPr>
              <a:t>与</a:t>
            </a:r>
            <a:r>
              <a:rPr lang="zh-CN" altLang="en-US" sz="1600" b="1">
                <a:solidFill>
                  <a:srgbClr val="FF3300"/>
                </a:solidFill>
              </a:rPr>
              <a:t>直角坐标系</a:t>
            </a:r>
            <a:r>
              <a:rPr lang="zh-CN" altLang="en-US" sz="1600" b="1">
                <a:solidFill>
                  <a:schemeClr val="accent2"/>
                </a:solidFill>
              </a:rPr>
              <a:t>之间的变换关系为：</a:t>
            </a:r>
          </a:p>
        </p:txBody>
      </p:sp>
      <p:sp>
        <p:nvSpPr>
          <p:cNvPr id="545799" name="Rectangle 7">
            <a:extLst>
              <a:ext uri="{FF2B5EF4-FFF2-40B4-BE49-F238E27FC236}">
                <a16:creationId xmlns:a16="http://schemas.microsoft.com/office/drawing/2014/main" id="{A78A89C7-FFFB-44E2-9A13-61F66CB44336}"/>
              </a:ext>
            </a:extLst>
          </p:cNvPr>
          <p:cNvSpPr>
            <a:spLocks noChangeArrowheads="1"/>
          </p:cNvSpPr>
          <p:nvPr/>
        </p:nvSpPr>
        <p:spPr bwMode="auto">
          <a:xfrm>
            <a:off x="1187450" y="5734050"/>
            <a:ext cx="66976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buFontTx/>
              <a:buNone/>
            </a:pPr>
            <a:r>
              <a:rPr lang="zh-CN" altLang="en-US" sz="1600"/>
              <a:t>或者为：                </a:t>
            </a:r>
          </a:p>
        </p:txBody>
      </p:sp>
      <p:sp>
        <p:nvSpPr>
          <p:cNvPr id="545800" name="Rectangle 8">
            <a:extLst>
              <a:ext uri="{FF2B5EF4-FFF2-40B4-BE49-F238E27FC236}">
                <a16:creationId xmlns:a16="http://schemas.microsoft.com/office/drawing/2014/main" id="{051D21F8-481F-4B37-B705-E45659845C40}"/>
              </a:ext>
            </a:extLst>
          </p:cNvPr>
          <p:cNvSpPr>
            <a:spLocks noChangeArrowheads="1"/>
          </p:cNvSpPr>
          <p:nvPr/>
        </p:nvSpPr>
        <p:spPr bwMode="auto">
          <a:xfrm>
            <a:off x="2627313" y="1557338"/>
            <a:ext cx="27432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5000"/>
              </a:lnSpc>
              <a:spcBef>
                <a:spcPct val="0"/>
              </a:spcBef>
              <a:buClr>
                <a:srgbClr val="FF5050"/>
              </a:buClr>
              <a:buFont typeface="Wingdings" panose="05000000000000000000" pitchFamily="2" charset="2"/>
              <a:buNone/>
            </a:pPr>
            <a:r>
              <a:rPr lang="en-US" altLang="zh-CN" sz="1800" b="0">
                <a:latin typeface="Arial" panose="020B0604020202020204" pitchFamily="34" charset="0"/>
                <a:ea typeface="宋体" panose="02010600030101010101" pitchFamily="2" charset="-122"/>
              </a:rPr>
              <a:t>[0, +</a:t>
            </a:r>
            <a:r>
              <a:rPr lang="en-US"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a:t>
            </a:r>
            <a:r>
              <a:rPr lang="zh-CN"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[0, </a:t>
            </a:r>
            <a:r>
              <a:rPr lang="el-GR" altLang="zh-CN" sz="1800" b="0">
                <a:latin typeface="Arial" panose="020B0604020202020204" pitchFamily="34" charset="0"/>
                <a:ea typeface="宋体" panose="02010600030101010101" pitchFamily="2" charset="-122"/>
              </a:rPr>
              <a:t>π</a:t>
            </a:r>
            <a:r>
              <a:rPr lang="en-US" altLang="zh-CN" sz="1800" b="0">
                <a:latin typeface="Arial" panose="020B0604020202020204" pitchFamily="34" charset="0"/>
                <a:ea typeface="宋体" panose="02010600030101010101" pitchFamily="2" charset="-122"/>
              </a:rPr>
              <a:t>]</a:t>
            </a:r>
            <a:r>
              <a:rPr lang="zh-CN" altLang="en-US" sz="1800" b="0">
                <a:latin typeface="Arial" panose="020B0604020202020204" pitchFamily="34" charset="0"/>
                <a:ea typeface="宋体" panose="02010600030101010101" pitchFamily="2" charset="-122"/>
              </a:rPr>
              <a:t>、</a:t>
            </a:r>
            <a:r>
              <a:rPr lang="en-US" altLang="zh-CN" sz="1800" b="0">
                <a:latin typeface="Arial" panose="020B0604020202020204" pitchFamily="34" charset="0"/>
                <a:ea typeface="宋体" panose="02010600030101010101" pitchFamily="2" charset="-122"/>
              </a:rPr>
              <a:t>[0, 2</a:t>
            </a:r>
            <a:r>
              <a:rPr lang="el-GR" altLang="zh-CN" sz="1800" b="0">
                <a:latin typeface="Arial" panose="020B0604020202020204" pitchFamily="34" charset="0"/>
                <a:ea typeface="宋体" panose="02010600030101010101" pitchFamily="2" charset="-122"/>
              </a:rPr>
              <a:t>π</a:t>
            </a:r>
            <a:r>
              <a:rPr lang="en-US" altLang="zh-CN" sz="1800" b="0">
                <a:latin typeface="Arial" panose="020B0604020202020204" pitchFamily="34" charset="0"/>
                <a:ea typeface="宋体" panose="02010600030101010101" pitchFamily="2" charset="-122"/>
              </a:rPr>
              <a:t>]</a:t>
            </a:r>
          </a:p>
        </p:txBody>
      </p:sp>
      <p:pic>
        <p:nvPicPr>
          <p:cNvPr id="545801" name="Picture 9">
            <a:extLst>
              <a:ext uri="{FF2B5EF4-FFF2-40B4-BE49-F238E27FC236}">
                <a16:creationId xmlns:a16="http://schemas.microsoft.com/office/drawing/2014/main" id="{7CF51B01-D726-45C7-978C-870BB3F36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0"/>
            <a:ext cx="3492500" cy="3324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45802" name="Object 10">
            <a:extLst>
              <a:ext uri="{FF2B5EF4-FFF2-40B4-BE49-F238E27FC236}">
                <a16:creationId xmlns:a16="http://schemas.microsoft.com/office/drawing/2014/main" id="{1706D41E-8097-4486-B1E3-440CBE37F6B2}"/>
              </a:ext>
            </a:extLst>
          </p:cNvPr>
          <p:cNvGraphicFramePr>
            <a:graphicFrameLocks noChangeAspect="1"/>
          </p:cNvGraphicFramePr>
          <p:nvPr/>
        </p:nvGraphicFramePr>
        <p:xfrm>
          <a:off x="827088" y="3500438"/>
          <a:ext cx="2305050" cy="582612"/>
        </p:xfrm>
        <a:graphic>
          <a:graphicData uri="http://schemas.openxmlformats.org/presentationml/2006/ole">
            <mc:AlternateContent xmlns:mc="http://schemas.openxmlformats.org/markup-compatibility/2006">
              <mc:Choice xmlns:v="urn:schemas-microsoft-com:vml" Requires="v">
                <p:oleObj spid="_x0000_s545809" name="公式" r:id="rId5" imgW="1104840" imgH="279360" progId="Equation.3">
                  <p:embed/>
                </p:oleObj>
              </mc:Choice>
              <mc:Fallback>
                <p:oleObj name="公式" r:id="rId5" imgW="1104840" imgH="27936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500438"/>
                        <a:ext cx="230505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5803" name="Text Box 11">
            <a:extLst>
              <a:ext uri="{FF2B5EF4-FFF2-40B4-BE49-F238E27FC236}">
                <a16:creationId xmlns:a16="http://schemas.microsoft.com/office/drawing/2014/main" id="{71849715-7C64-462B-8D01-CDCB5F0D4798}"/>
              </a:ext>
            </a:extLst>
          </p:cNvPr>
          <p:cNvSpPr txBox="1">
            <a:spLocks noChangeArrowheads="1"/>
          </p:cNvSpPr>
          <p:nvPr/>
        </p:nvSpPr>
        <p:spPr bwMode="auto">
          <a:xfrm>
            <a:off x="3276600" y="3500438"/>
            <a:ext cx="2016125" cy="473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b="0">
                <a:ea typeface="宋体" panose="02010600030101010101" pitchFamily="2" charset="-122"/>
              </a:rPr>
              <a:t>半径为</a:t>
            </a:r>
            <a:r>
              <a:rPr lang="en-US" altLang="zh-CN" sz="2000" b="0" i="1">
                <a:ea typeface="宋体" panose="02010600030101010101" pitchFamily="2" charset="-122"/>
              </a:rPr>
              <a:t>r</a:t>
            </a:r>
            <a:r>
              <a:rPr lang="zh-CN" altLang="en-US" sz="2000" b="0">
                <a:ea typeface="宋体" panose="02010600030101010101" pitchFamily="2" charset="-122"/>
              </a:rPr>
              <a:t>的球面</a:t>
            </a:r>
          </a:p>
        </p:txBody>
      </p:sp>
      <p:graphicFrame>
        <p:nvGraphicFramePr>
          <p:cNvPr id="545804" name="Object 12">
            <a:extLst>
              <a:ext uri="{FF2B5EF4-FFF2-40B4-BE49-F238E27FC236}">
                <a16:creationId xmlns:a16="http://schemas.microsoft.com/office/drawing/2014/main" id="{9013172F-67D3-4D1A-BC2C-D68C04833F87}"/>
              </a:ext>
            </a:extLst>
          </p:cNvPr>
          <p:cNvGraphicFramePr>
            <a:graphicFrameLocks noChangeAspect="1"/>
          </p:cNvGraphicFramePr>
          <p:nvPr/>
        </p:nvGraphicFramePr>
        <p:xfrm>
          <a:off x="827088" y="4005263"/>
          <a:ext cx="3384550" cy="1128712"/>
        </p:xfrm>
        <a:graphic>
          <a:graphicData uri="http://schemas.openxmlformats.org/presentationml/2006/ole">
            <mc:AlternateContent xmlns:mc="http://schemas.openxmlformats.org/markup-compatibility/2006">
              <mc:Choice xmlns:v="urn:schemas-microsoft-com:vml" Requires="v">
                <p:oleObj spid="_x0000_s545810" name="公式" r:id="rId7" imgW="1676160" imgH="558720" progId="Equation.3">
                  <p:embed/>
                </p:oleObj>
              </mc:Choice>
              <mc:Fallback>
                <p:oleObj name="公式" r:id="rId7" imgW="1676160" imgH="55872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005263"/>
                        <a:ext cx="3384550"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5805" name="Text Box 13">
            <a:extLst>
              <a:ext uri="{FF2B5EF4-FFF2-40B4-BE49-F238E27FC236}">
                <a16:creationId xmlns:a16="http://schemas.microsoft.com/office/drawing/2014/main" id="{F7E25433-31FD-4B56-87B6-ABA1A8CC3B5A}"/>
              </a:ext>
            </a:extLst>
          </p:cNvPr>
          <p:cNvSpPr txBox="1">
            <a:spLocks noChangeArrowheads="1"/>
          </p:cNvSpPr>
          <p:nvPr/>
        </p:nvSpPr>
        <p:spPr bwMode="auto">
          <a:xfrm>
            <a:off x="4211638" y="4149725"/>
            <a:ext cx="2376487" cy="854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lnSpc>
                <a:spcPct val="125000"/>
              </a:lnSpc>
              <a:spcBef>
                <a:spcPct val="0"/>
              </a:spcBef>
            </a:pPr>
            <a:r>
              <a:rPr lang="zh-CN" altLang="en-US" sz="2000" b="0">
                <a:ea typeface="宋体" panose="02010600030101010101" pitchFamily="2" charset="-122"/>
              </a:rPr>
              <a:t>以原点为顶点、以</a:t>
            </a:r>
            <a:r>
              <a:rPr lang="en-US" altLang="zh-CN" sz="2000" b="0" i="1">
                <a:ea typeface="宋体" panose="02010600030101010101" pitchFamily="2" charset="-122"/>
              </a:rPr>
              <a:t>z</a:t>
            </a:r>
            <a:r>
              <a:rPr lang="zh-CN" altLang="en-US" sz="2000" b="0">
                <a:ea typeface="宋体" panose="02010600030101010101" pitchFamily="2" charset="-122"/>
              </a:rPr>
              <a:t>轴为轴线的圆锥面</a:t>
            </a:r>
          </a:p>
        </p:txBody>
      </p:sp>
      <p:graphicFrame>
        <p:nvGraphicFramePr>
          <p:cNvPr id="545806" name="Object 14">
            <a:extLst>
              <a:ext uri="{FF2B5EF4-FFF2-40B4-BE49-F238E27FC236}">
                <a16:creationId xmlns:a16="http://schemas.microsoft.com/office/drawing/2014/main" id="{AA2DAEA8-2C9E-4AB4-A72C-49F36A82DABF}"/>
              </a:ext>
            </a:extLst>
          </p:cNvPr>
          <p:cNvGraphicFramePr>
            <a:graphicFrameLocks noChangeAspect="1"/>
          </p:cNvGraphicFramePr>
          <p:nvPr/>
        </p:nvGraphicFramePr>
        <p:xfrm>
          <a:off x="900113" y="5013325"/>
          <a:ext cx="1871662" cy="884238"/>
        </p:xfrm>
        <a:graphic>
          <a:graphicData uri="http://schemas.openxmlformats.org/presentationml/2006/ole">
            <mc:AlternateContent xmlns:mc="http://schemas.openxmlformats.org/markup-compatibility/2006">
              <mc:Choice xmlns:v="urn:schemas-microsoft-com:vml" Requires="v">
                <p:oleObj spid="_x0000_s545811" name="公式" r:id="rId9" imgW="914400" imgH="431640" progId="Equation.3">
                  <p:embed/>
                </p:oleObj>
              </mc:Choice>
              <mc:Fallback>
                <p:oleObj name="公式" r:id="rId9" imgW="914400" imgH="4316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013325"/>
                        <a:ext cx="1871662"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5807" name="Text Box 15">
            <a:extLst>
              <a:ext uri="{FF2B5EF4-FFF2-40B4-BE49-F238E27FC236}">
                <a16:creationId xmlns:a16="http://schemas.microsoft.com/office/drawing/2014/main" id="{374E597B-A780-48D3-AFBC-94A44885B84D}"/>
              </a:ext>
            </a:extLst>
          </p:cNvPr>
          <p:cNvSpPr txBox="1">
            <a:spLocks noChangeArrowheads="1"/>
          </p:cNvSpPr>
          <p:nvPr/>
        </p:nvSpPr>
        <p:spPr bwMode="auto">
          <a:xfrm>
            <a:off x="4211638" y="5157788"/>
            <a:ext cx="2374900" cy="473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b="0">
                <a:ea typeface="宋体" panose="02010600030101010101" pitchFamily="2" charset="-122"/>
              </a:rPr>
              <a:t>以</a:t>
            </a:r>
            <a:r>
              <a:rPr lang="en-US" altLang="zh-CN" sz="2000" b="0" i="1">
                <a:ea typeface="宋体" panose="02010600030101010101" pitchFamily="2" charset="-122"/>
              </a:rPr>
              <a:t>z</a:t>
            </a:r>
            <a:r>
              <a:rPr lang="zh-CN" altLang="en-US" sz="2000" b="0">
                <a:ea typeface="宋体" panose="02010600030101010101" pitchFamily="2" charset="-122"/>
              </a:rPr>
              <a:t>轴为界的半平面</a:t>
            </a:r>
          </a:p>
        </p:txBody>
      </p:sp>
      <p:graphicFrame>
        <p:nvGraphicFramePr>
          <p:cNvPr id="545808" name="Object 16">
            <a:extLst>
              <a:ext uri="{FF2B5EF4-FFF2-40B4-BE49-F238E27FC236}">
                <a16:creationId xmlns:a16="http://schemas.microsoft.com/office/drawing/2014/main" id="{A4A46415-8349-4078-B4C5-41FE5F2B46D4}"/>
              </a:ext>
            </a:extLst>
          </p:cNvPr>
          <p:cNvGraphicFramePr>
            <a:graphicFrameLocks noChangeAspect="1"/>
          </p:cNvGraphicFramePr>
          <p:nvPr/>
        </p:nvGraphicFramePr>
        <p:xfrm>
          <a:off x="2268538" y="5876925"/>
          <a:ext cx="4752975" cy="357188"/>
        </p:xfrm>
        <a:graphic>
          <a:graphicData uri="http://schemas.openxmlformats.org/presentationml/2006/ole">
            <mc:AlternateContent xmlns:mc="http://schemas.openxmlformats.org/markup-compatibility/2006">
              <mc:Choice xmlns:v="urn:schemas-microsoft-com:vml" Requires="v">
                <p:oleObj spid="_x0000_s545812" name="Equation" r:id="rId11" imgW="2705040" imgH="203040" progId="Equation.DSMT4">
                  <p:embed/>
                </p:oleObj>
              </mc:Choice>
              <mc:Fallback>
                <p:oleObj name="Equation" r:id="rId11" imgW="2705040" imgH="20304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5876925"/>
                        <a:ext cx="47529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4">
            <a:extLst>
              <a:ext uri="{FF2B5EF4-FFF2-40B4-BE49-F238E27FC236}">
                <a16:creationId xmlns:a16="http://schemas.microsoft.com/office/drawing/2014/main" id="{F3A21E7F-571F-4339-971E-274830AB5E65}"/>
              </a:ext>
            </a:extLst>
          </p:cNvPr>
          <p:cNvSpPr>
            <a:spLocks noGrp="1"/>
          </p:cNvSpPr>
          <p:nvPr>
            <p:ph type="dt" sz="half" idx="10"/>
          </p:nvPr>
        </p:nvSpPr>
        <p:spPr/>
        <p:txBody>
          <a:bodyPr/>
          <a:lstStyle/>
          <a:p>
            <a:fld id="{DD5086D6-D7C8-4964-A736-8D75377ED2EE}" type="datetime1">
              <a:rPr lang="zh-CN" altLang="en-US"/>
              <a:pPr/>
              <a:t>2017/9/8</a:t>
            </a:fld>
            <a:endParaRPr lang="en-US" altLang="zh-CN"/>
          </a:p>
        </p:txBody>
      </p:sp>
      <p:sp>
        <p:nvSpPr>
          <p:cNvPr id="11" name="灯片编号占位符 6">
            <a:extLst>
              <a:ext uri="{FF2B5EF4-FFF2-40B4-BE49-F238E27FC236}">
                <a16:creationId xmlns:a16="http://schemas.microsoft.com/office/drawing/2014/main" id="{A283F7F2-EF37-4246-A90D-0CD01FC74F17}"/>
              </a:ext>
            </a:extLst>
          </p:cNvPr>
          <p:cNvSpPr>
            <a:spLocks noGrp="1"/>
          </p:cNvSpPr>
          <p:nvPr>
            <p:ph type="sldNum" sz="quarter" idx="12"/>
          </p:nvPr>
        </p:nvSpPr>
        <p:spPr/>
        <p:txBody>
          <a:bodyPr/>
          <a:lstStyle/>
          <a:p>
            <a:fld id="{5989ECED-5600-4815-8996-AEA3ABB26FCF}" type="slidenum">
              <a:rPr lang="en-US" altLang="zh-CN"/>
              <a:pPr/>
              <a:t>22</a:t>
            </a:fld>
            <a:endParaRPr lang="en-US" altLang="zh-CN"/>
          </a:p>
        </p:txBody>
      </p:sp>
      <p:sp>
        <p:nvSpPr>
          <p:cNvPr id="546818" name="Rectangle 2">
            <a:extLst>
              <a:ext uri="{FF2B5EF4-FFF2-40B4-BE49-F238E27FC236}">
                <a16:creationId xmlns:a16="http://schemas.microsoft.com/office/drawing/2014/main" id="{F6B85FDC-65BE-47E1-8E31-1FD46DA89978}"/>
              </a:ext>
            </a:extLst>
          </p:cNvPr>
          <p:cNvSpPr>
            <a:spLocks noChangeArrowheads="1"/>
          </p:cNvSpPr>
          <p:nvPr/>
        </p:nvSpPr>
        <p:spPr bwMode="auto">
          <a:xfrm>
            <a:off x="971550" y="1628775"/>
            <a:ext cx="4105275" cy="15525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重要特征</a:t>
            </a:r>
            <a:r>
              <a:rPr lang="zh-CN" altLang="en-US" sz="2400">
                <a:solidFill>
                  <a:schemeClr val="accent2"/>
                </a:solidFill>
                <a:latin typeface="Arial" panose="020B0604020202020204" pitchFamily="34" charset="0"/>
                <a:ea typeface="宋体" panose="02010600030101010101" pitchFamily="2" charset="-122"/>
              </a:rPr>
              <a:t>：不是常矢量，其方向随空间坐标变化，沿</a:t>
            </a:r>
            <a:r>
              <a:rPr kumimoji="0" lang="en-US" altLang="zh-CN" sz="2400" i="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r</a:t>
            </a:r>
            <a:r>
              <a:rPr kumimoji="0" lang="en-US" altLang="zh-CN" sz="2400">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0" lang="el-GR" altLang="zh-CN" sz="2400">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cs typeface="Arial" panose="020B0604020202020204" pitchFamily="34" charset="0"/>
              </a:rPr>
              <a:t>θ</a:t>
            </a:r>
            <a:r>
              <a:rPr kumimoji="0" lang="zh-CN" altLang="en-US" sz="2400">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cs typeface="Arial" panose="020B0604020202020204" pitchFamily="34" charset="0"/>
              </a:rPr>
              <a:t>，</a:t>
            </a:r>
            <a:r>
              <a:rPr kumimoji="0" lang="el-GR" altLang="zh-CN" sz="2400" i="1">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Φ</a:t>
            </a:r>
            <a:r>
              <a:rPr kumimoji="0" lang="en-US" altLang="zh-CN" sz="2400">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400">
                <a:solidFill>
                  <a:schemeClr val="accent2"/>
                </a:solidFill>
                <a:latin typeface="Arial" panose="020B0604020202020204" pitchFamily="34" charset="0"/>
                <a:ea typeface="宋体" panose="02010600030101010101" pitchFamily="2" charset="-122"/>
              </a:rPr>
              <a:t>增加的方向。遵循</a:t>
            </a:r>
            <a:r>
              <a:rPr lang="zh-CN" altLang="en-US" sz="2400">
                <a:solidFill>
                  <a:srgbClr val="FF3300"/>
                </a:solidFill>
                <a:latin typeface="Arial" panose="020B0604020202020204" pitchFamily="34" charset="0"/>
                <a:ea typeface="宋体" panose="02010600030101010101" pitchFamily="2" charset="-122"/>
              </a:rPr>
              <a:t>右手螺旋法则</a:t>
            </a:r>
          </a:p>
        </p:txBody>
      </p:sp>
      <p:sp>
        <p:nvSpPr>
          <p:cNvPr id="546819" name="Rectangle 3">
            <a:extLst>
              <a:ext uri="{FF2B5EF4-FFF2-40B4-BE49-F238E27FC236}">
                <a16:creationId xmlns:a16="http://schemas.microsoft.com/office/drawing/2014/main" id="{CAD39212-6B92-4DF2-89C3-AEF6BE4366B9}"/>
              </a:ext>
            </a:extLst>
          </p:cNvPr>
          <p:cNvSpPr>
            <a:spLocks noChangeArrowheads="1"/>
          </p:cNvSpPr>
          <p:nvPr/>
        </p:nvSpPr>
        <p:spPr bwMode="auto">
          <a:xfrm>
            <a:off x="900113" y="836613"/>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单位矢量：</a:t>
            </a:r>
            <a:endParaRPr lang="zh-CN" altLang="en-US" sz="2400" i="1">
              <a:latin typeface="Arial" panose="020B0604020202020204" pitchFamily="34" charset="0"/>
              <a:ea typeface="宋体" panose="02010600030101010101" pitchFamily="2" charset="-122"/>
            </a:endParaRPr>
          </a:p>
        </p:txBody>
      </p:sp>
      <p:graphicFrame>
        <p:nvGraphicFramePr>
          <p:cNvPr id="546820" name="Object 4">
            <a:extLst>
              <a:ext uri="{FF2B5EF4-FFF2-40B4-BE49-F238E27FC236}">
                <a16:creationId xmlns:a16="http://schemas.microsoft.com/office/drawing/2014/main" id="{D402E9D7-CA25-48BF-BCE0-6D01A70C853A}"/>
              </a:ext>
            </a:extLst>
          </p:cNvPr>
          <p:cNvGraphicFramePr>
            <a:graphicFrameLocks noChangeAspect="1"/>
          </p:cNvGraphicFramePr>
          <p:nvPr/>
        </p:nvGraphicFramePr>
        <p:xfrm>
          <a:off x="2430463" y="855663"/>
          <a:ext cx="428625" cy="612775"/>
        </p:xfrm>
        <a:graphic>
          <a:graphicData uri="http://schemas.openxmlformats.org/presentationml/2006/ole">
            <mc:AlternateContent xmlns:mc="http://schemas.openxmlformats.org/markup-compatibility/2006">
              <mc:Choice xmlns:v="urn:schemas-microsoft-com:vml" Requires="v">
                <p:oleObj spid="_x0000_s546826" name="公式" r:id="rId3" imgW="152280" imgH="215640" progId="Equation.3">
                  <p:embed/>
                </p:oleObj>
              </mc:Choice>
              <mc:Fallback>
                <p:oleObj name="公式" r:id="rId3" imgW="1522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463" y="855663"/>
                        <a:ext cx="4286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6821" name="Object 5">
            <a:extLst>
              <a:ext uri="{FF2B5EF4-FFF2-40B4-BE49-F238E27FC236}">
                <a16:creationId xmlns:a16="http://schemas.microsoft.com/office/drawing/2014/main" id="{F3573986-081A-418F-90F5-4131B8E02826}"/>
              </a:ext>
            </a:extLst>
          </p:cNvPr>
          <p:cNvGraphicFramePr>
            <a:graphicFrameLocks noChangeAspect="1"/>
          </p:cNvGraphicFramePr>
          <p:nvPr/>
        </p:nvGraphicFramePr>
        <p:xfrm>
          <a:off x="3132138" y="836613"/>
          <a:ext cx="495300" cy="685800"/>
        </p:xfrm>
        <a:graphic>
          <a:graphicData uri="http://schemas.openxmlformats.org/presentationml/2006/ole">
            <mc:AlternateContent xmlns:mc="http://schemas.openxmlformats.org/markup-compatibility/2006">
              <mc:Choice xmlns:v="urn:schemas-microsoft-com:vml" Requires="v">
                <p:oleObj spid="_x0000_s546827" name="公式" r:id="rId5" imgW="164880" imgH="228600" progId="Equation.3">
                  <p:embed/>
                </p:oleObj>
              </mc:Choice>
              <mc:Fallback>
                <p:oleObj name="公式" r:id="rId5" imgW="16488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836613"/>
                        <a:ext cx="495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6822" name="Object 6">
            <a:extLst>
              <a:ext uri="{FF2B5EF4-FFF2-40B4-BE49-F238E27FC236}">
                <a16:creationId xmlns:a16="http://schemas.microsoft.com/office/drawing/2014/main" id="{BE8A8A94-0021-49BD-9686-345392571AE0}"/>
              </a:ext>
            </a:extLst>
          </p:cNvPr>
          <p:cNvGraphicFramePr>
            <a:graphicFrameLocks noChangeAspect="1"/>
          </p:cNvGraphicFramePr>
          <p:nvPr/>
        </p:nvGraphicFramePr>
        <p:xfrm>
          <a:off x="3851275" y="836613"/>
          <a:ext cx="493713" cy="720725"/>
        </p:xfrm>
        <a:graphic>
          <a:graphicData uri="http://schemas.openxmlformats.org/presentationml/2006/ole">
            <mc:AlternateContent xmlns:mc="http://schemas.openxmlformats.org/markup-compatibility/2006">
              <mc:Choice xmlns:v="urn:schemas-microsoft-com:vml" Requires="v">
                <p:oleObj spid="_x0000_s546828" name="公式" r:id="rId7" imgW="164880" imgH="241200" progId="Equation.3">
                  <p:embed/>
                </p:oleObj>
              </mc:Choice>
              <mc:Fallback>
                <p:oleObj name="公式" r:id="rId7" imgW="16488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836613"/>
                        <a:ext cx="493713"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6823" name="Rectangle 7">
            <a:extLst>
              <a:ext uri="{FF2B5EF4-FFF2-40B4-BE49-F238E27FC236}">
                <a16:creationId xmlns:a16="http://schemas.microsoft.com/office/drawing/2014/main" id="{6C4D42AC-FDD8-44C5-8054-79C75B6E6F51}"/>
              </a:ext>
            </a:extLst>
          </p:cNvPr>
          <p:cNvSpPr>
            <a:spLocks noGrp="1" noChangeArrowheads="1"/>
          </p:cNvSpPr>
          <p:nvPr>
            <p:ph type="body" sz="half" idx="1"/>
          </p:nvPr>
        </p:nvSpPr>
        <p:spPr>
          <a:xfrm>
            <a:off x="831850" y="4953000"/>
            <a:ext cx="7412038" cy="785813"/>
          </a:xfrm>
          <a:solidFill>
            <a:srgbClr val="FFCC99"/>
          </a:solidFill>
          <a:ln/>
        </p:spPr>
        <p:txBody>
          <a:bodyPr/>
          <a:lstStyle/>
          <a:p>
            <a:pPr>
              <a:lnSpc>
                <a:spcPct val="90000"/>
              </a:lnSpc>
              <a:buFontTx/>
              <a:buNone/>
            </a:pPr>
            <a:r>
              <a:rPr lang="zh-CN" altLang="en-US" sz="1600" b="1">
                <a:solidFill>
                  <a:srgbClr val="FF3300"/>
                </a:solidFill>
              </a:rPr>
              <a:t>特别强调</a:t>
            </a:r>
            <a:r>
              <a:rPr lang="zh-CN" altLang="en-US" sz="1600" b="1">
                <a:solidFill>
                  <a:schemeClr val="accent2"/>
                </a:solidFill>
              </a:rPr>
              <a:t>：球坐标系中的三个单位矢量</a:t>
            </a:r>
            <a:r>
              <a:rPr lang="en-US" altLang="zh-CN" sz="1600" b="1">
                <a:solidFill>
                  <a:schemeClr val="accent2"/>
                </a:solidFill>
              </a:rPr>
              <a:t>(</a:t>
            </a:r>
            <a:r>
              <a:rPr lang="zh-CN" altLang="en-US" sz="1600" b="1">
                <a:solidFill>
                  <a:schemeClr val="accent2"/>
                </a:solidFill>
              </a:rPr>
              <a:t>与直角坐标系的不同</a:t>
            </a:r>
            <a:r>
              <a:rPr lang="en-US" altLang="zh-CN" sz="1600" b="1">
                <a:solidFill>
                  <a:schemeClr val="accent2"/>
                </a:solidFill>
              </a:rPr>
              <a:t>)</a:t>
            </a:r>
            <a:r>
              <a:rPr lang="zh-CN" altLang="en-US" sz="1600" b="1">
                <a:solidFill>
                  <a:schemeClr val="accent2"/>
                </a:solidFill>
              </a:rPr>
              <a:t>，不是常矢量，因为它们的方向随</a:t>
            </a:r>
            <a:r>
              <a:rPr lang="en-US" altLang="zh-CN" sz="1600" b="1" i="1">
                <a:solidFill>
                  <a:schemeClr val="accent2"/>
                </a:solidFill>
              </a:rPr>
              <a:t>P</a:t>
            </a:r>
            <a:r>
              <a:rPr lang="zh-CN" altLang="en-US" sz="1600" b="1">
                <a:solidFill>
                  <a:schemeClr val="accent2"/>
                </a:solidFill>
              </a:rPr>
              <a:t>点的位置</a:t>
            </a:r>
            <a:r>
              <a:rPr lang="en-US" altLang="zh-CN" sz="1600" b="1">
                <a:solidFill>
                  <a:schemeClr val="accent2"/>
                </a:solidFill>
              </a:rPr>
              <a:t>(</a:t>
            </a:r>
            <a:r>
              <a:rPr lang="zh-CN" altLang="en-US" sz="1600" b="1">
                <a:solidFill>
                  <a:schemeClr val="accent2"/>
                </a:solidFill>
              </a:rPr>
              <a:t>即空间坐标</a:t>
            </a:r>
            <a:r>
              <a:rPr lang="en-US" altLang="zh-CN" sz="1600" b="1">
                <a:solidFill>
                  <a:schemeClr val="accent2"/>
                </a:solidFill>
              </a:rPr>
              <a:t>)</a:t>
            </a:r>
            <a:r>
              <a:rPr lang="zh-CN" altLang="en-US" sz="1600" b="1">
                <a:solidFill>
                  <a:schemeClr val="accent2"/>
                </a:solidFill>
              </a:rPr>
              <a:t>不同而变化。</a:t>
            </a:r>
          </a:p>
        </p:txBody>
      </p:sp>
      <p:pic>
        <p:nvPicPr>
          <p:cNvPr id="546824" name="Picture 8">
            <a:extLst>
              <a:ext uri="{FF2B5EF4-FFF2-40B4-BE49-F238E27FC236}">
                <a16:creationId xmlns:a16="http://schemas.microsoft.com/office/drawing/2014/main" id="{2C5D5D70-3E44-4C39-B7DF-C2E4C9703D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1412875"/>
            <a:ext cx="3492500" cy="3324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46825" name="Object 9">
            <a:extLst>
              <a:ext uri="{FF2B5EF4-FFF2-40B4-BE49-F238E27FC236}">
                <a16:creationId xmlns:a16="http://schemas.microsoft.com/office/drawing/2014/main" id="{D5189D6E-462B-4CB8-9A2D-B5F940601B6B}"/>
              </a:ext>
            </a:extLst>
          </p:cNvPr>
          <p:cNvGraphicFramePr>
            <a:graphicFrameLocks noChangeAspect="1"/>
          </p:cNvGraphicFramePr>
          <p:nvPr>
            <p:ph sz="half" idx="2"/>
          </p:nvPr>
        </p:nvGraphicFramePr>
        <p:xfrm>
          <a:off x="1852613" y="3643313"/>
          <a:ext cx="1973262" cy="931862"/>
        </p:xfrm>
        <a:graphic>
          <a:graphicData uri="http://schemas.openxmlformats.org/presentationml/2006/ole">
            <mc:AlternateContent xmlns:mc="http://schemas.openxmlformats.org/markup-compatibility/2006">
              <mc:Choice xmlns:v="urn:schemas-microsoft-com:vml" Requires="v">
                <p:oleObj spid="_x0000_s546829" name="Equation" r:id="rId10" imgW="672840" imgH="330120" progId="Equation.DSMT4">
                  <p:embed/>
                </p:oleObj>
              </mc:Choice>
              <mc:Fallback>
                <p:oleObj name="Equation" r:id="rId10" imgW="672840" imgH="33012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2613" y="3643313"/>
                        <a:ext cx="1973262"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2">
            <a:extLst>
              <a:ext uri="{FF2B5EF4-FFF2-40B4-BE49-F238E27FC236}">
                <a16:creationId xmlns:a16="http://schemas.microsoft.com/office/drawing/2014/main" id="{DA93C8FF-AD57-4D35-AC5B-CC86EC180B86}"/>
              </a:ext>
            </a:extLst>
          </p:cNvPr>
          <p:cNvSpPr>
            <a:spLocks noGrp="1"/>
          </p:cNvSpPr>
          <p:nvPr>
            <p:ph type="dt" sz="half" idx="10"/>
          </p:nvPr>
        </p:nvSpPr>
        <p:spPr/>
        <p:txBody>
          <a:bodyPr/>
          <a:lstStyle/>
          <a:p>
            <a:fld id="{E323C508-7DA5-4374-A52E-D1787727341E}" type="datetime1">
              <a:rPr lang="zh-CN" altLang="en-US"/>
              <a:pPr/>
              <a:t>2017/9/8</a:t>
            </a:fld>
            <a:endParaRPr lang="en-US" altLang="zh-CN"/>
          </a:p>
        </p:txBody>
      </p:sp>
      <p:sp>
        <p:nvSpPr>
          <p:cNvPr id="14" name="灯片编号占位符 4">
            <a:extLst>
              <a:ext uri="{FF2B5EF4-FFF2-40B4-BE49-F238E27FC236}">
                <a16:creationId xmlns:a16="http://schemas.microsoft.com/office/drawing/2014/main" id="{0BDB8675-2596-476F-AD2C-A1C8688ABD2D}"/>
              </a:ext>
            </a:extLst>
          </p:cNvPr>
          <p:cNvSpPr>
            <a:spLocks noGrp="1"/>
          </p:cNvSpPr>
          <p:nvPr>
            <p:ph type="sldNum" sz="quarter" idx="12"/>
          </p:nvPr>
        </p:nvSpPr>
        <p:spPr/>
        <p:txBody>
          <a:bodyPr/>
          <a:lstStyle/>
          <a:p>
            <a:fld id="{2B875874-BC1D-40A1-8BA4-B252AF8DF0A6}" type="slidenum">
              <a:rPr lang="en-US" altLang="zh-CN"/>
              <a:pPr/>
              <a:t>23</a:t>
            </a:fld>
            <a:endParaRPr lang="en-US" altLang="zh-CN"/>
          </a:p>
        </p:txBody>
      </p:sp>
      <p:sp>
        <p:nvSpPr>
          <p:cNvPr id="547842" name="Text Box 2">
            <a:extLst>
              <a:ext uri="{FF2B5EF4-FFF2-40B4-BE49-F238E27FC236}">
                <a16:creationId xmlns:a16="http://schemas.microsoft.com/office/drawing/2014/main" id="{3AF9F80B-6C5E-4F2C-9551-CE9A4E7A7767}"/>
              </a:ext>
            </a:extLst>
          </p:cNvPr>
          <p:cNvSpPr txBox="1">
            <a:spLocks noChangeArrowheads="1"/>
          </p:cNvSpPr>
          <p:nvPr/>
        </p:nvSpPr>
        <p:spPr bwMode="auto">
          <a:xfrm>
            <a:off x="527050" y="333375"/>
            <a:ext cx="79930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buClr>
                <a:srgbClr val="FF5050"/>
              </a:buClr>
              <a:buFont typeface="Wingdings" panose="05000000000000000000" pitchFamily="2" charset="2"/>
              <a:buNone/>
            </a:pPr>
            <a:r>
              <a:rPr lang="zh-CN" altLang="en-US" sz="2400">
                <a:ea typeface="宋体" panose="02010600030101010101" pitchFamily="2" charset="-122"/>
              </a:rPr>
              <a:t>球坐标系与直角坐标系的坐标单位矢量之间的变换关系：</a:t>
            </a:r>
          </a:p>
        </p:txBody>
      </p:sp>
      <p:sp>
        <p:nvSpPr>
          <p:cNvPr id="547843" name="Rectangle 3">
            <a:extLst>
              <a:ext uri="{FF2B5EF4-FFF2-40B4-BE49-F238E27FC236}">
                <a16:creationId xmlns:a16="http://schemas.microsoft.com/office/drawing/2014/main" id="{A88219B6-0547-41D6-AC3B-8C1F1A632660}"/>
              </a:ext>
            </a:extLst>
          </p:cNvPr>
          <p:cNvSpPr>
            <a:spLocks noChangeArrowheads="1"/>
          </p:cNvSpPr>
          <p:nvPr/>
        </p:nvSpPr>
        <p:spPr bwMode="auto">
          <a:xfrm>
            <a:off x="468313" y="2492375"/>
            <a:ext cx="561657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1800" b="0">
                <a:solidFill>
                  <a:schemeClr val="accent2"/>
                </a:solidFill>
              </a:rPr>
              <a:t>由上式可知三个单位矢量不是常矢量</a:t>
            </a:r>
            <a:endParaRPr lang="zh-CN" altLang="el-GR" sz="1800" b="0">
              <a:solidFill>
                <a:schemeClr val="accent2"/>
              </a:solidFill>
              <a:latin typeface="宋体" panose="02010600030101010101" pitchFamily="2" charset="-122"/>
            </a:endParaRPr>
          </a:p>
        </p:txBody>
      </p:sp>
      <p:graphicFrame>
        <p:nvGraphicFramePr>
          <p:cNvPr id="547844" name="Object 4">
            <a:extLst>
              <a:ext uri="{FF2B5EF4-FFF2-40B4-BE49-F238E27FC236}">
                <a16:creationId xmlns:a16="http://schemas.microsoft.com/office/drawing/2014/main" id="{D2ED951B-2CC9-4730-83C7-F59349F5EAA7}"/>
              </a:ext>
            </a:extLst>
          </p:cNvPr>
          <p:cNvGraphicFramePr>
            <a:graphicFrameLocks noChangeAspect="1"/>
          </p:cNvGraphicFramePr>
          <p:nvPr/>
        </p:nvGraphicFramePr>
        <p:xfrm>
          <a:off x="1403350" y="908050"/>
          <a:ext cx="5400675" cy="1501775"/>
        </p:xfrm>
        <a:graphic>
          <a:graphicData uri="http://schemas.openxmlformats.org/presentationml/2006/ole">
            <mc:AlternateContent xmlns:mc="http://schemas.openxmlformats.org/markup-compatibility/2006">
              <mc:Choice xmlns:v="urn:schemas-microsoft-com:vml" Requires="v">
                <p:oleObj spid="_x0000_s547853" name="公式" r:id="rId3" imgW="2552400" imgH="711000" progId="Equation.3">
                  <p:embed/>
                </p:oleObj>
              </mc:Choice>
              <mc:Fallback>
                <p:oleObj name="公式" r:id="rId3" imgW="2552400" imgH="71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908050"/>
                        <a:ext cx="5400675" cy="150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7845" name="Object 5">
            <a:extLst>
              <a:ext uri="{FF2B5EF4-FFF2-40B4-BE49-F238E27FC236}">
                <a16:creationId xmlns:a16="http://schemas.microsoft.com/office/drawing/2014/main" id="{E13C8BF1-506C-4822-B6B9-6A956D3EAA79}"/>
              </a:ext>
            </a:extLst>
          </p:cNvPr>
          <p:cNvGraphicFramePr>
            <a:graphicFrameLocks noChangeAspect="1"/>
          </p:cNvGraphicFramePr>
          <p:nvPr/>
        </p:nvGraphicFramePr>
        <p:xfrm>
          <a:off x="1331913" y="2924175"/>
          <a:ext cx="3671887" cy="2417763"/>
        </p:xfrm>
        <a:graphic>
          <a:graphicData uri="http://schemas.openxmlformats.org/presentationml/2006/ole">
            <mc:AlternateContent xmlns:mc="http://schemas.openxmlformats.org/markup-compatibility/2006">
              <mc:Choice xmlns:v="urn:schemas-microsoft-com:vml" Requires="v">
                <p:oleObj spid="_x0000_s547854" name="公式" r:id="rId5" imgW="2006280" imgH="1320480" progId="Equation.3">
                  <p:embed/>
                </p:oleObj>
              </mc:Choice>
              <mc:Fallback>
                <p:oleObj name="公式" r:id="rId5" imgW="2006280" imgH="1320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924175"/>
                        <a:ext cx="3671887" cy="241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7846" name="Rectangle 6">
            <a:extLst>
              <a:ext uri="{FF2B5EF4-FFF2-40B4-BE49-F238E27FC236}">
                <a16:creationId xmlns:a16="http://schemas.microsoft.com/office/drawing/2014/main" id="{CB9221F2-B4D2-4C8B-95F2-E9D6267BA0AC}"/>
              </a:ext>
            </a:extLst>
          </p:cNvPr>
          <p:cNvSpPr>
            <a:spLocks noChangeArrowheads="1"/>
          </p:cNvSpPr>
          <p:nvPr/>
        </p:nvSpPr>
        <p:spPr bwMode="auto">
          <a:xfrm>
            <a:off x="755650" y="5300663"/>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latin typeface="Arial" panose="020B0604020202020204" pitchFamily="34" charset="0"/>
                <a:ea typeface="宋体" panose="02010600030101010101" pitchFamily="2" charset="-122"/>
              </a:rPr>
              <a:t>矢量表示：</a:t>
            </a:r>
            <a:endParaRPr lang="zh-CN" altLang="en-US" sz="2400" i="1">
              <a:latin typeface="Arial" panose="020B0604020202020204" pitchFamily="34" charset="0"/>
              <a:ea typeface="宋体" panose="02010600030101010101" pitchFamily="2" charset="-122"/>
            </a:endParaRPr>
          </a:p>
        </p:txBody>
      </p:sp>
      <p:graphicFrame>
        <p:nvGraphicFramePr>
          <p:cNvPr id="547847" name="Object 7">
            <a:extLst>
              <a:ext uri="{FF2B5EF4-FFF2-40B4-BE49-F238E27FC236}">
                <a16:creationId xmlns:a16="http://schemas.microsoft.com/office/drawing/2014/main" id="{235C19DF-CF9D-4F53-AF7A-CE7A74D640EC}"/>
              </a:ext>
            </a:extLst>
          </p:cNvPr>
          <p:cNvGraphicFramePr>
            <a:graphicFrameLocks noChangeAspect="1"/>
          </p:cNvGraphicFramePr>
          <p:nvPr/>
        </p:nvGraphicFramePr>
        <p:xfrm>
          <a:off x="2343150" y="5300663"/>
          <a:ext cx="2849563" cy="544512"/>
        </p:xfrm>
        <a:graphic>
          <a:graphicData uri="http://schemas.openxmlformats.org/presentationml/2006/ole">
            <mc:AlternateContent xmlns:mc="http://schemas.openxmlformats.org/markup-compatibility/2006">
              <mc:Choice xmlns:v="urn:schemas-microsoft-com:vml" Requires="v">
                <p:oleObj spid="_x0000_s547855" name="公式" r:id="rId7" imgW="1384200" imgH="266400" progId="Equation.3">
                  <p:embed/>
                </p:oleObj>
              </mc:Choice>
              <mc:Fallback>
                <p:oleObj name="公式" r:id="rId7" imgW="1384200" imgH="266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3150" y="5300663"/>
                        <a:ext cx="2849563"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7852" name="Group 12">
            <a:extLst>
              <a:ext uri="{FF2B5EF4-FFF2-40B4-BE49-F238E27FC236}">
                <a16:creationId xmlns:a16="http://schemas.microsoft.com/office/drawing/2014/main" id="{2EB9A2AA-AEE8-4329-85BE-F6778CD697CC}"/>
              </a:ext>
            </a:extLst>
          </p:cNvPr>
          <p:cNvGrpSpPr>
            <a:grpSpLocks/>
          </p:cNvGrpSpPr>
          <p:nvPr/>
        </p:nvGrpSpPr>
        <p:grpSpPr bwMode="auto">
          <a:xfrm>
            <a:off x="611188" y="5834063"/>
            <a:ext cx="7632700" cy="1339850"/>
            <a:chOff x="385" y="3675"/>
            <a:chExt cx="4808" cy="844"/>
          </a:xfrm>
        </p:grpSpPr>
        <p:sp>
          <p:nvSpPr>
            <p:cNvPr id="547848" name="Rectangle 8">
              <a:extLst>
                <a:ext uri="{FF2B5EF4-FFF2-40B4-BE49-F238E27FC236}">
                  <a16:creationId xmlns:a16="http://schemas.microsoft.com/office/drawing/2014/main" id="{C06E89BD-65EB-4011-BEFE-3FDF7E209180}"/>
                </a:ext>
              </a:extLst>
            </p:cNvPr>
            <p:cNvSpPr>
              <a:spLocks noChangeArrowheads="1"/>
            </p:cNvSpPr>
            <p:nvPr/>
          </p:nvSpPr>
          <p:spPr bwMode="auto">
            <a:xfrm>
              <a:off x="385" y="3747"/>
              <a:ext cx="4808"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zh-CN" altLang="en-US" sz="2000">
                  <a:solidFill>
                    <a:schemeClr val="accent2"/>
                  </a:solidFill>
                </a:rPr>
                <a:t>其中，</a:t>
              </a:r>
              <a:r>
                <a:rPr lang="en-US" altLang="zh-CN" sz="2000">
                  <a:solidFill>
                    <a:schemeClr val="accent2"/>
                  </a:solidFill>
                </a:rPr>
                <a:t>A</a:t>
              </a:r>
              <a:r>
                <a:rPr lang="en-US" altLang="zh-CN" sz="2000" baseline="-25000">
                  <a:solidFill>
                    <a:schemeClr val="accent2"/>
                  </a:solidFill>
                  <a:cs typeface="Times New Roman" panose="02020603050405020304" pitchFamily="18" charset="0"/>
                </a:rPr>
                <a:t>r</a:t>
              </a:r>
              <a:r>
                <a:rPr lang="zh-CN" altLang="en-US" sz="2000">
                  <a:solidFill>
                    <a:schemeClr val="accent2"/>
                  </a:solidFill>
                </a:rPr>
                <a:t>、 </a:t>
              </a:r>
              <a:r>
                <a:rPr lang="en-US" altLang="zh-CN" sz="2000">
                  <a:solidFill>
                    <a:schemeClr val="accent2"/>
                  </a:solidFill>
                </a:rPr>
                <a:t>A</a:t>
              </a:r>
              <a:r>
                <a:rPr lang="el-GR" altLang="zh-CN" sz="2000" baseline="-25000">
                  <a:solidFill>
                    <a:schemeClr val="accent2"/>
                  </a:solidFill>
                  <a:cs typeface="Arial" panose="020B0604020202020204" pitchFamily="34" charset="0"/>
                </a:rPr>
                <a:t>θ</a:t>
              </a:r>
              <a:r>
                <a:rPr lang="en-US" altLang="zh-CN" sz="2000">
                  <a:solidFill>
                    <a:schemeClr val="accent2"/>
                  </a:solidFill>
                </a:rPr>
                <a:t> </a:t>
              </a:r>
              <a:r>
                <a:rPr lang="zh-CN" altLang="en-US" sz="2000">
                  <a:solidFill>
                    <a:schemeClr val="accent2"/>
                  </a:solidFill>
                </a:rPr>
                <a:t>、 </a:t>
              </a:r>
              <a:r>
                <a:rPr lang="en-US" altLang="zh-CN" sz="2000">
                  <a:solidFill>
                    <a:schemeClr val="accent2"/>
                  </a:solidFill>
                </a:rPr>
                <a:t>A</a:t>
              </a:r>
              <a:r>
                <a:rPr lang="el-GR" altLang="zh-CN" sz="2000" baseline="-25000">
                  <a:solidFill>
                    <a:schemeClr val="accent2"/>
                  </a:solidFill>
                  <a:latin typeface="宋体" panose="02010600030101010101" pitchFamily="2" charset="-122"/>
                </a:rPr>
                <a:t>φ</a:t>
              </a:r>
              <a:r>
                <a:rPr lang="zh-CN" altLang="en-US" sz="2000">
                  <a:solidFill>
                    <a:schemeClr val="accent2"/>
                  </a:solidFill>
                </a:rPr>
                <a:t>分别是矢量 </a:t>
              </a:r>
              <a:r>
                <a:rPr lang="en-US" altLang="zh-CN" sz="2000">
                  <a:solidFill>
                    <a:schemeClr val="accent2"/>
                  </a:solidFill>
                </a:rPr>
                <a:t>A  </a:t>
              </a:r>
              <a:r>
                <a:rPr lang="zh-CN" altLang="en-US" sz="2000">
                  <a:solidFill>
                    <a:schemeClr val="accent2"/>
                  </a:solidFill>
                </a:rPr>
                <a:t>在    、   、   方向上的投影。</a:t>
              </a:r>
            </a:p>
          </p:txBody>
        </p:sp>
        <p:graphicFrame>
          <p:nvGraphicFramePr>
            <p:cNvPr id="547849" name="Object 9">
              <a:extLst>
                <a:ext uri="{FF2B5EF4-FFF2-40B4-BE49-F238E27FC236}">
                  <a16:creationId xmlns:a16="http://schemas.microsoft.com/office/drawing/2014/main" id="{C0DBE5A7-6196-4FE2-8514-D32C4DC05C14}"/>
                </a:ext>
              </a:extLst>
            </p:cNvPr>
            <p:cNvGraphicFramePr>
              <a:graphicFrameLocks noChangeAspect="1"/>
            </p:cNvGraphicFramePr>
            <p:nvPr/>
          </p:nvGraphicFramePr>
          <p:xfrm>
            <a:off x="3177" y="3675"/>
            <a:ext cx="231" cy="345"/>
          </p:xfrm>
          <a:graphic>
            <a:graphicData uri="http://schemas.openxmlformats.org/presentationml/2006/ole">
              <mc:AlternateContent xmlns:mc="http://schemas.openxmlformats.org/markup-compatibility/2006">
                <mc:Choice xmlns:v="urn:schemas-microsoft-com:vml" Requires="v">
                  <p:oleObj spid="_x0000_s547856" name="公式" r:id="rId9" imgW="152280" imgH="215640" progId="Equation.3">
                    <p:embed/>
                  </p:oleObj>
                </mc:Choice>
                <mc:Fallback>
                  <p:oleObj name="公式" r:id="rId9" imgW="152280" imgH="215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7" y="3675"/>
                          <a:ext cx="231"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7850" name="Object 10">
              <a:extLst>
                <a:ext uri="{FF2B5EF4-FFF2-40B4-BE49-F238E27FC236}">
                  <a16:creationId xmlns:a16="http://schemas.microsoft.com/office/drawing/2014/main" id="{EF21628A-AAF0-49C8-B3DE-4B385225514A}"/>
                </a:ext>
              </a:extLst>
            </p:cNvPr>
            <p:cNvGraphicFramePr>
              <a:graphicFrameLocks noChangeAspect="1"/>
            </p:cNvGraphicFramePr>
            <p:nvPr/>
          </p:nvGraphicFramePr>
          <p:xfrm>
            <a:off x="3653" y="3679"/>
            <a:ext cx="260" cy="400"/>
          </p:xfrm>
          <a:graphic>
            <a:graphicData uri="http://schemas.openxmlformats.org/presentationml/2006/ole">
              <mc:AlternateContent xmlns:mc="http://schemas.openxmlformats.org/markup-compatibility/2006">
                <mc:Choice xmlns:v="urn:schemas-microsoft-com:vml" Requires="v">
                  <p:oleObj spid="_x0000_s547857" name="公式" r:id="rId11" imgW="164880" imgH="241200" progId="Equation.3">
                    <p:embed/>
                  </p:oleObj>
                </mc:Choice>
                <mc:Fallback>
                  <p:oleObj name="公式" r:id="rId11" imgW="164880" imgH="2412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3" y="3679"/>
                          <a:ext cx="260"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7851" name="Object 11">
              <a:extLst>
                <a:ext uri="{FF2B5EF4-FFF2-40B4-BE49-F238E27FC236}">
                  <a16:creationId xmlns:a16="http://schemas.microsoft.com/office/drawing/2014/main" id="{C7CDC139-8569-4630-B9B0-03AB09F677C0}"/>
                </a:ext>
              </a:extLst>
            </p:cNvPr>
            <p:cNvGraphicFramePr>
              <a:graphicFrameLocks noChangeAspect="1"/>
            </p:cNvGraphicFramePr>
            <p:nvPr/>
          </p:nvGraphicFramePr>
          <p:xfrm>
            <a:off x="3402" y="3697"/>
            <a:ext cx="244" cy="358"/>
          </p:xfrm>
          <a:graphic>
            <a:graphicData uri="http://schemas.openxmlformats.org/presentationml/2006/ole">
              <mc:AlternateContent xmlns:mc="http://schemas.openxmlformats.org/markup-compatibility/2006">
                <mc:Choice xmlns:v="urn:schemas-microsoft-com:vml" Requires="v">
                  <p:oleObj spid="_x0000_s547858" name="公式" r:id="rId13" imgW="164880" imgH="228600" progId="Equation.3">
                    <p:embed/>
                  </p:oleObj>
                </mc:Choice>
                <mc:Fallback>
                  <p:oleObj name="公式" r:id="rId13" imgW="16488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2" y="3697"/>
                          <a:ext cx="244"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2">
            <a:extLst>
              <a:ext uri="{FF2B5EF4-FFF2-40B4-BE49-F238E27FC236}">
                <a16:creationId xmlns:a16="http://schemas.microsoft.com/office/drawing/2014/main" id="{755A4472-4BB8-4066-AC5C-7F18C7C419D5}"/>
              </a:ext>
            </a:extLst>
          </p:cNvPr>
          <p:cNvSpPr>
            <a:spLocks noGrp="1"/>
          </p:cNvSpPr>
          <p:nvPr>
            <p:ph type="dt" sz="half" idx="10"/>
          </p:nvPr>
        </p:nvSpPr>
        <p:spPr/>
        <p:txBody>
          <a:bodyPr/>
          <a:lstStyle/>
          <a:p>
            <a:fld id="{2792C316-ED0B-4848-A760-5DC7F559B9FB}" type="datetime1">
              <a:rPr lang="zh-CN" altLang="en-US"/>
              <a:pPr/>
              <a:t>2017/9/8</a:t>
            </a:fld>
            <a:endParaRPr lang="en-US" altLang="zh-CN"/>
          </a:p>
        </p:txBody>
      </p:sp>
      <p:sp>
        <p:nvSpPr>
          <p:cNvPr id="13" name="灯片编号占位符 4">
            <a:extLst>
              <a:ext uri="{FF2B5EF4-FFF2-40B4-BE49-F238E27FC236}">
                <a16:creationId xmlns:a16="http://schemas.microsoft.com/office/drawing/2014/main" id="{DC2861FA-70CC-4462-A132-440ABE72EE0F}"/>
              </a:ext>
            </a:extLst>
          </p:cNvPr>
          <p:cNvSpPr>
            <a:spLocks noGrp="1"/>
          </p:cNvSpPr>
          <p:nvPr>
            <p:ph type="sldNum" sz="quarter" idx="12"/>
          </p:nvPr>
        </p:nvSpPr>
        <p:spPr/>
        <p:txBody>
          <a:bodyPr/>
          <a:lstStyle/>
          <a:p>
            <a:fld id="{214C9F60-987B-4EF9-BC2A-1627D51E43AE}" type="slidenum">
              <a:rPr lang="en-US" altLang="zh-CN"/>
              <a:pPr/>
              <a:t>24</a:t>
            </a:fld>
            <a:endParaRPr lang="en-US" altLang="zh-CN"/>
          </a:p>
        </p:txBody>
      </p:sp>
      <p:graphicFrame>
        <p:nvGraphicFramePr>
          <p:cNvPr id="548866" name="Object 2">
            <a:extLst>
              <a:ext uri="{FF2B5EF4-FFF2-40B4-BE49-F238E27FC236}">
                <a16:creationId xmlns:a16="http://schemas.microsoft.com/office/drawing/2014/main" id="{8CBDFDAC-BB3E-42C9-AA85-757BE4C80EAA}"/>
              </a:ext>
            </a:extLst>
          </p:cNvPr>
          <p:cNvGraphicFramePr>
            <a:graphicFrameLocks noChangeAspect="1"/>
          </p:cNvGraphicFramePr>
          <p:nvPr/>
        </p:nvGraphicFramePr>
        <p:xfrm>
          <a:off x="2598738" y="1003300"/>
          <a:ext cx="939800" cy="439738"/>
        </p:xfrm>
        <a:graphic>
          <a:graphicData uri="http://schemas.openxmlformats.org/presentationml/2006/ole">
            <mc:AlternateContent xmlns:mc="http://schemas.openxmlformats.org/markup-compatibility/2006">
              <mc:Choice xmlns:v="urn:schemas-microsoft-com:vml" Requires="v">
                <p:oleObj spid="_x0000_s548876" name="公式" r:id="rId3" imgW="457200" imgH="215640" progId="Equation.3">
                  <p:embed/>
                </p:oleObj>
              </mc:Choice>
              <mc:Fallback>
                <p:oleObj name="公式" r:id="rId3" imgW="45720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738" y="1003300"/>
                        <a:ext cx="9398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8867" name="Text Box 3">
            <a:extLst>
              <a:ext uri="{FF2B5EF4-FFF2-40B4-BE49-F238E27FC236}">
                <a16:creationId xmlns:a16="http://schemas.microsoft.com/office/drawing/2014/main" id="{E0492B33-88B4-455F-ACB7-298814D2F5CA}"/>
              </a:ext>
            </a:extLst>
          </p:cNvPr>
          <p:cNvSpPr txBox="1">
            <a:spLocks noChangeArrowheads="1"/>
          </p:cNvSpPr>
          <p:nvPr/>
        </p:nvSpPr>
        <p:spPr bwMode="auto">
          <a:xfrm>
            <a:off x="971550" y="476250"/>
            <a:ext cx="2995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在</a:t>
            </a:r>
            <a:r>
              <a:rPr lang="zh-CN" altLang="en-US" sz="2000">
                <a:solidFill>
                  <a:srgbClr val="FF3300"/>
                </a:solidFill>
                <a:effectLst>
                  <a:outerShdw blurRad="38100" dist="38100" dir="2700000" algn="tl">
                    <a:srgbClr val="C0C0C0"/>
                  </a:outerShdw>
                </a:effectLst>
                <a:ea typeface="宋体" panose="02010600030101010101" pitchFamily="2" charset="-122"/>
              </a:rPr>
              <a:t>球坐标系</a:t>
            </a:r>
            <a:r>
              <a:rPr lang="zh-CN" altLang="en-US" sz="2000">
                <a:solidFill>
                  <a:schemeClr val="accent2"/>
                </a:solidFill>
                <a:effectLst>
                  <a:outerShdw blurRad="38100" dist="38100" dir="2700000" algn="tl">
                    <a:srgbClr val="C0C0C0"/>
                  </a:outerShdw>
                </a:effectLst>
                <a:ea typeface="宋体" panose="02010600030101010101" pitchFamily="2" charset="-122"/>
              </a:rPr>
              <a:t>中，位置矢量</a:t>
            </a:r>
          </a:p>
        </p:txBody>
      </p:sp>
      <p:sp>
        <p:nvSpPr>
          <p:cNvPr id="548868" name="Text Box 4">
            <a:extLst>
              <a:ext uri="{FF2B5EF4-FFF2-40B4-BE49-F238E27FC236}">
                <a16:creationId xmlns:a16="http://schemas.microsoft.com/office/drawing/2014/main" id="{0E5C0AB9-51EE-446B-86AD-055339D006E4}"/>
              </a:ext>
            </a:extLst>
          </p:cNvPr>
          <p:cNvSpPr txBox="1">
            <a:spLocks noChangeArrowheads="1"/>
          </p:cNvSpPr>
          <p:nvPr/>
        </p:nvSpPr>
        <p:spPr bwMode="auto">
          <a:xfrm>
            <a:off x="900113" y="1412875"/>
            <a:ext cx="950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其微分</a:t>
            </a:r>
          </a:p>
          <a:p>
            <a:pPr algn="l">
              <a:spcBef>
                <a:spcPct val="0"/>
              </a:spcBef>
            </a:pPr>
            <a:endParaRPr lang="en-US" altLang="zh-CN" sz="2000">
              <a:solidFill>
                <a:schemeClr val="accent2"/>
              </a:solidFill>
              <a:effectLst>
                <a:outerShdw blurRad="38100" dist="38100" dir="2700000" algn="tl">
                  <a:srgbClr val="C0C0C0"/>
                </a:outerShdw>
              </a:effectLst>
              <a:ea typeface="宋体" panose="02010600030101010101" pitchFamily="2" charset="-122"/>
            </a:endParaRPr>
          </a:p>
        </p:txBody>
      </p:sp>
      <p:sp>
        <p:nvSpPr>
          <p:cNvPr id="548869" name="Text Box 5">
            <a:extLst>
              <a:ext uri="{FF2B5EF4-FFF2-40B4-BE49-F238E27FC236}">
                <a16:creationId xmlns:a16="http://schemas.microsoft.com/office/drawing/2014/main" id="{7CB3A2F5-D364-42FF-88E4-708076670D75}"/>
              </a:ext>
            </a:extLst>
          </p:cNvPr>
          <p:cNvSpPr txBox="1">
            <a:spLocks noChangeArrowheads="1"/>
          </p:cNvSpPr>
          <p:nvPr/>
        </p:nvSpPr>
        <p:spPr bwMode="auto">
          <a:xfrm>
            <a:off x="827088" y="2616200"/>
            <a:ext cx="5111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它在</a:t>
            </a:r>
            <a:r>
              <a:rPr lang="en-US" altLang="zh-CN" sz="2000">
                <a:solidFill>
                  <a:schemeClr val="accent2"/>
                </a:solidFill>
                <a:effectLst>
                  <a:outerShdw blurRad="38100" dist="38100" dir="2700000" algn="tl">
                    <a:srgbClr val="C0C0C0"/>
                  </a:outerShdw>
                </a:effectLst>
                <a:ea typeface="宋体" panose="02010600030101010101" pitchFamily="2" charset="-122"/>
              </a:rPr>
              <a:t>r</a:t>
            </a:r>
            <a:r>
              <a:rPr lang="zh-CN" altLang="en-US" sz="2000">
                <a:solidFill>
                  <a:schemeClr val="accent2"/>
                </a:solidFill>
                <a:effectLst>
                  <a:outerShdw blurRad="38100" dist="38100" dir="2700000" algn="tl">
                    <a:srgbClr val="C0C0C0"/>
                  </a:outerShdw>
                </a:effectLst>
                <a:ea typeface="宋体" panose="02010600030101010101" pitchFamily="2" charset="-122"/>
              </a:rPr>
              <a:t>、 </a:t>
            </a:r>
            <a:r>
              <a:rPr lang="el-GR" altLang="zh-CN" sz="2000">
                <a:solidFill>
                  <a:schemeClr val="accent2"/>
                </a:solidFill>
                <a:effectLst>
                  <a:outerShdw blurRad="38100" dist="38100" dir="2700000" algn="tl">
                    <a:srgbClr val="C0C0C0"/>
                  </a:outerShdw>
                </a:effectLst>
                <a:ea typeface="宋体" panose="02010600030101010101" pitchFamily="2" charset="-122"/>
                <a:cs typeface="Times New Roman" panose="02020603050405020304" pitchFamily="18" charset="0"/>
              </a:rPr>
              <a:t>θ</a:t>
            </a:r>
            <a:r>
              <a:rPr lang="en-US" altLang="zh-CN" sz="2000">
                <a:solidFill>
                  <a:schemeClr val="accent2"/>
                </a:solidFill>
                <a:effectLst>
                  <a:outerShdw blurRad="38100" dist="38100" dir="2700000" algn="tl">
                    <a:srgbClr val="C0C0C0"/>
                  </a:outerShdw>
                </a:effectLst>
                <a:ea typeface="宋体" panose="02010600030101010101" pitchFamily="2" charset="-122"/>
              </a:rPr>
              <a:t> </a:t>
            </a:r>
            <a:r>
              <a:rPr lang="zh-CN" altLang="en-US" sz="2000">
                <a:solidFill>
                  <a:schemeClr val="accent2"/>
                </a:solidFill>
                <a:effectLst>
                  <a:outerShdw blurRad="38100" dist="38100" dir="2700000" algn="tl">
                    <a:srgbClr val="C0C0C0"/>
                  </a:outerShdw>
                </a:effectLst>
                <a:ea typeface="宋体" panose="02010600030101010101" pitchFamily="2" charset="-122"/>
              </a:rPr>
              <a:t>、 </a:t>
            </a:r>
            <a:r>
              <a:rPr lang="el-GR" altLang="zh-CN" sz="2000">
                <a:solidFill>
                  <a:schemeClr val="accent2"/>
                </a:solidFill>
                <a:effectLst>
                  <a:outerShdw blurRad="38100" dist="38100" dir="2700000" algn="tl">
                    <a:srgbClr val="C0C0C0"/>
                  </a:outerShdw>
                </a:effectLst>
                <a:ea typeface="宋体" panose="02010600030101010101" pitchFamily="2" charset="-122"/>
              </a:rPr>
              <a:t>φ</a:t>
            </a:r>
            <a:r>
              <a:rPr lang="zh-CN" altLang="en-US" sz="2000">
                <a:solidFill>
                  <a:schemeClr val="accent2"/>
                </a:solidFill>
                <a:effectLst>
                  <a:outerShdw blurRad="38100" dist="38100" dir="2700000" algn="tl">
                    <a:srgbClr val="C0C0C0"/>
                  </a:outerShdw>
                </a:effectLst>
                <a:ea typeface="宋体" panose="02010600030101010101" pitchFamily="2" charset="-122"/>
              </a:rPr>
              <a:t>增加方向上的微分元分别是： </a:t>
            </a:r>
            <a:r>
              <a:rPr lang="en-US" altLang="zh-CN" sz="2000">
                <a:solidFill>
                  <a:schemeClr val="accent2"/>
                </a:solidFill>
                <a:effectLst>
                  <a:outerShdw blurRad="38100" dist="38100" dir="2700000" algn="tl">
                    <a:srgbClr val="C0C0C0"/>
                  </a:outerShdw>
                </a:effectLst>
                <a:ea typeface="宋体" panose="02010600030101010101" pitchFamily="2" charset="-122"/>
              </a:rPr>
              <a:t>dr</a:t>
            </a:r>
            <a:r>
              <a:rPr lang="zh-CN" altLang="en-US" sz="2000">
                <a:solidFill>
                  <a:schemeClr val="accent2"/>
                </a:solidFill>
                <a:effectLst>
                  <a:outerShdw blurRad="38100" dist="38100" dir="2700000" algn="tl">
                    <a:srgbClr val="C0C0C0"/>
                  </a:outerShdw>
                </a:effectLst>
                <a:ea typeface="宋体" panose="02010600030101010101" pitchFamily="2" charset="-122"/>
              </a:rPr>
              <a:t>、 </a:t>
            </a:r>
            <a:r>
              <a:rPr lang="en-US" altLang="zh-CN" sz="2000">
                <a:solidFill>
                  <a:schemeClr val="accent2"/>
                </a:solidFill>
                <a:effectLst>
                  <a:outerShdw blurRad="38100" dist="38100" dir="2700000" algn="tl">
                    <a:srgbClr val="C0C0C0"/>
                  </a:outerShdw>
                </a:effectLst>
                <a:ea typeface="宋体" panose="02010600030101010101" pitchFamily="2" charset="-122"/>
              </a:rPr>
              <a:t>rd</a:t>
            </a:r>
            <a:r>
              <a:rPr lang="el-GR" altLang="zh-CN" sz="2000">
                <a:solidFill>
                  <a:schemeClr val="accent2"/>
                </a:solidFill>
                <a:effectLst>
                  <a:outerShdw blurRad="38100" dist="38100" dir="2700000" algn="tl">
                    <a:srgbClr val="C0C0C0"/>
                  </a:outerShdw>
                </a:effectLst>
                <a:ea typeface="宋体" panose="02010600030101010101" pitchFamily="2" charset="-122"/>
              </a:rPr>
              <a:t>θ</a:t>
            </a:r>
            <a:r>
              <a:rPr lang="en-US" altLang="zh-CN" sz="2000">
                <a:solidFill>
                  <a:schemeClr val="accent2"/>
                </a:solidFill>
                <a:effectLst>
                  <a:outerShdw blurRad="38100" dist="38100" dir="2700000" algn="tl">
                    <a:srgbClr val="C0C0C0"/>
                  </a:outerShdw>
                </a:effectLst>
                <a:ea typeface="宋体" panose="02010600030101010101" pitchFamily="2" charset="-122"/>
              </a:rPr>
              <a:t> </a:t>
            </a:r>
            <a:r>
              <a:rPr lang="zh-CN" altLang="en-US" sz="2000">
                <a:solidFill>
                  <a:schemeClr val="accent2"/>
                </a:solidFill>
                <a:effectLst>
                  <a:outerShdw blurRad="38100" dist="38100" dir="2700000" algn="tl">
                    <a:srgbClr val="C0C0C0"/>
                  </a:outerShdw>
                </a:effectLst>
                <a:ea typeface="宋体" panose="02010600030101010101" pitchFamily="2" charset="-122"/>
              </a:rPr>
              <a:t>、 </a:t>
            </a:r>
            <a:r>
              <a:rPr lang="en-US" altLang="zh-CN" sz="2000">
                <a:solidFill>
                  <a:schemeClr val="accent2"/>
                </a:solidFill>
                <a:effectLst>
                  <a:outerShdw blurRad="38100" dist="38100" dir="2700000" algn="tl">
                    <a:srgbClr val="C0C0C0"/>
                  </a:outerShdw>
                </a:effectLst>
                <a:ea typeface="宋体" panose="02010600030101010101" pitchFamily="2" charset="-122"/>
              </a:rPr>
              <a:t>r</a:t>
            </a:r>
            <a:r>
              <a:rPr lang="en-US" altLang="zh-CN" sz="2000" i="1">
                <a:solidFill>
                  <a:schemeClr val="accent2"/>
                </a:solidFill>
                <a:effectLst>
                  <a:outerShdw blurRad="38100" dist="38100" dir="2700000" algn="tl">
                    <a:srgbClr val="C0C0C0"/>
                  </a:outerShdw>
                </a:effectLst>
                <a:ea typeface="宋体" panose="02010600030101010101" pitchFamily="2" charset="-122"/>
              </a:rPr>
              <a:t>sin</a:t>
            </a:r>
            <a:r>
              <a:rPr lang="el-GR" altLang="zh-CN" sz="2000">
                <a:solidFill>
                  <a:schemeClr val="accent2"/>
                </a:solidFill>
                <a:effectLst>
                  <a:outerShdw blurRad="38100" dist="38100" dir="2700000" algn="tl">
                    <a:srgbClr val="C0C0C0"/>
                  </a:outerShdw>
                </a:effectLst>
                <a:ea typeface="宋体" panose="02010600030101010101" pitchFamily="2" charset="-122"/>
              </a:rPr>
              <a:t>θ</a:t>
            </a:r>
            <a:r>
              <a:rPr lang="en-US" altLang="zh-CN" sz="2000">
                <a:solidFill>
                  <a:schemeClr val="accent2"/>
                </a:solidFill>
                <a:effectLst>
                  <a:outerShdw blurRad="38100" dist="38100" dir="2700000" algn="tl">
                    <a:srgbClr val="C0C0C0"/>
                  </a:outerShdw>
                </a:effectLst>
                <a:ea typeface="宋体" panose="02010600030101010101" pitchFamily="2" charset="-122"/>
              </a:rPr>
              <a:t>d</a:t>
            </a:r>
            <a:r>
              <a:rPr lang="el-GR" altLang="zh-CN" sz="2000">
                <a:solidFill>
                  <a:schemeClr val="accent2"/>
                </a:solidFill>
                <a:effectLst>
                  <a:outerShdw blurRad="38100" dist="38100" dir="2700000" algn="tl">
                    <a:srgbClr val="C0C0C0"/>
                  </a:outerShdw>
                </a:effectLst>
                <a:ea typeface="宋体" panose="02010600030101010101" pitchFamily="2" charset="-122"/>
              </a:rPr>
              <a:t>φ</a:t>
            </a:r>
            <a:r>
              <a:rPr lang="zh-CN" altLang="en-US" sz="2000">
                <a:solidFill>
                  <a:schemeClr val="accent2"/>
                </a:solidFill>
                <a:effectLst>
                  <a:outerShdw blurRad="38100" dist="38100" dir="2700000" algn="tl">
                    <a:srgbClr val="C0C0C0"/>
                  </a:outerShdw>
                </a:effectLst>
                <a:ea typeface="宋体" panose="02010600030101010101" pitchFamily="2" charset="-122"/>
              </a:rPr>
              <a:t>，三者都是长度，如图所示。</a:t>
            </a:r>
          </a:p>
        </p:txBody>
      </p:sp>
      <p:sp>
        <p:nvSpPr>
          <p:cNvPr id="548870" name="Text Box 6">
            <a:extLst>
              <a:ext uri="{FF2B5EF4-FFF2-40B4-BE49-F238E27FC236}">
                <a16:creationId xmlns:a16="http://schemas.microsoft.com/office/drawing/2014/main" id="{2D3A2030-35B4-41E5-A1DC-49106030888C}"/>
              </a:ext>
            </a:extLst>
          </p:cNvPr>
          <p:cNvSpPr txBox="1">
            <a:spLocks noChangeArrowheads="1"/>
          </p:cNvSpPr>
          <p:nvPr/>
        </p:nvSpPr>
        <p:spPr bwMode="auto">
          <a:xfrm>
            <a:off x="900113" y="3789363"/>
            <a:ext cx="7272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在</a:t>
            </a:r>
            <a:r>
              <a:rPr lang="zh-CN" altLang="en-US" sz="2000">
                <a:solidFill>
                  <a:srgbClr val="FF3300"/>
                </a:solidFill>
                <a:effectLst>
                  <a:outerShdw blurRad="38100" dist="38100" dir="2700000" algn="tl">
                    <a:srgbClr val="C0C0C0"/>
                  </a:outerShdw>
                </a:effectLst>
                <a:ea typeface="宋体" panose="02010600030101010101" pitchFamily="2" charset="-122"/>
              </a:rPr>
              <a:t>球坐标系</a:t>
            </a:r>
            <a:r>
              <a:rPr lang="zh-CN" altLang="en-US" sz="2000">
                <a:solidFill>
                  <a:schemeClr val="accent2"/>
                </a:solidFill>
                <a:effectLst>
                  <a:outerShdw blurRad="38100" dist="38100" dir="2700000" algn="tl">
                    <a:srgbClr val="C0C0C0"/>
                  </a:outerShdw>
                </a:effectLst>
                <a:ea typeface="宋体" panose="02010600030101010101" pitchFamily="2" charset="-122"/>
              </a:rPr>
              <a:t>中，与三个坐标单位矢量垂直的三个面积元分别为</a:t>
            </a:r>
          </a:p>
        </p:txBody>
      </p:sp>
      <p:pic>
        <p:nvPicPr>
          <p:cNvPr id="548871" name="Picture 7">
            <a:extLst>
              <a:ext uri="{FF2B5EF4-FFF2-40B4-BE49-F238E27FC236}">
                <a16:creationId xmlns:a16="http://schemas.microsoft.com/office/drawing/2014/main" id="{F2A21363-C393-4CEB-A5EF-4CF275AF5A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3313" y="0"/>
            <a:ext cx="2960687"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48872" name="Object 8">
            <a:extLst>
              <a:ext uri="{FF2B5EF4-FFF2-40B4-BE49-F238E27FC236}">
                <a16:creationId xmlns:a16="http://schemas.microsoft.com/office/drawing/2014/main" id="{1F37A444-76F3-4C87-ABB7-E19DEC1FD538}"/>
              </a:ext>
            </a:extLst>
          </p:cNvPr>
          <p:cNvGraphicFramePr>
            <a:graphicFrameLocks noChangeAspect="1"/>
          </p:cNvGraphicFramePr>
          <p:nvPr/>
        </p:nvGraphicFramePr>
        <p:xfrm>
          <a:off x="1247775" y="4365625"/>
          <a:ext cx="6419850" cy="434975"/>
        </p:xfrm>
        <a:graphic>
          <a:graphicData uri="http://schemas.openxmlformats.org/presentationml/2006/ole">
            <mc:AlternateContent xmlns:mc="http://schemas.openxmlformats.org/markup-compatibility/2006">
              <mc:Choice xmlns:v="urn:schemas-microsoft-com:vml" Requires="v">
                <p:oleObj spid="_x0000_s548877" name="公式" r:id="rId6" imgW="2958840" imgH="253800" progId="Equation.3">
                  <p:embed/>
                </p:oleObj>
              </mc:Choice>
              <mc:Fallback>
                <p:oleObj name="公式" r:id="rId6" imgW="2958840" imgH="253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775" y="4365625"/>
                        <a:ext cx="64198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8873" name="Object 9">
            <a:extLst>
              <a:ext uri="{FF2B5EF4-FFF2-40B4-BE49-F238E27FC236}">
                <a16:creationId xmlns:a16="http://schemas.microsoft.com/office/drawing/2014/main" id="{4DF01C5E-266B-4BF8-B20E-6D12AD9094EE}"/>
              </a:ext>
            </a:extLst>
          </p:cNvPr>
          <p:cNvGraphicFramePr>
            <a:graphicFrameLocks noChangeAspect="1"/>
          </p:cNvGraphicFramePr>
          <p:nvPr/>
        </p:nvGraphicFramePr>
        <p:xfrm>
          <a:off x="3132138" y="4976813"/>
          <a:ext cx="2495550" cy="392112"/>
        </p:xfrm>
        <a:graphic>
          <a:graphicData uri="http://schemas.openxmlformats.org/presentationml/2006/ole">
            <mc:AlternateContent xmlns:mc="http://schemas.openxmlformats.org/markup-compatibility/2006">
              <mc:Choice xmlns:v="urn:schemas-microsoft-com:vml" Requires="v">
                <p:oleObj spid="_x0000_s548878" name="公式" r:id="rId8" imgW="1244520" imgH="228600" progId="Equation.3">
                  <p:embed/>
                </p:oleObj>
              </mc:Choice>
              <mc:Fallback>
                <p:oleObj name="公式" r:id="rId8" imgW="124452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8" y="4976813"/>
                        <a:ext cx="249555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8874" name="Text Box 10">
            <a:extLst>
              <a:ext uri="{FF2B5EF4-FFF2-40B4-BE49-F238E27FC236}">
                <a16:creationId xmlns:a16="http://schemas.microsoft.com/office/drawing/2014/main" id="{28B48E60-184C-4AA3-91EB-B9DB734558B3}"/>
              </a:ext>
            </a:extLst>
          </p:cNvPr>
          <p:cNvSpPr txBox="1">
            <a:spLocks noChangeArrowheads="1"/>
          </p:cNvSpPr>
          <p:nvPr/>
        </p:nvSpPr>
        <p:spPr bwMode="auto">
          <a:xfrm>
            <a:off x="1835150" y="497681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体积元为</a:t>
            </a:r>
          </a:p>
        </p:txBody>
      </p:sp>
      <p:graphicFrame>
        <p:nvGraphicFramePr>
          <p:cNvPr id="548875" name="Object 11">
            <a:extLst>
              <a:ext uri="{FF2B5EF4-FFF2-40B4-BE49-F238E27FC236}">
                <a16:creationId xmlns:a16="http://schemas.microsoft.com/office/drawing/2014/main" id="{87FA894E-7D36-454D-B072-CE9CA6F52DA4}"/>
              </a:ext>
            </a:extLst>
          </p:cNvPr>
          <p:cNvGraphicFramePr>
            <a:graphicFrameLocks noChangeAspect="1"/>
          </p:cNvGraphicFramePr>
          <p:nvPr>
            <p:ph/>
          </p:nvPr>
        </p:nvGraphicFramePr>
        <p:xfrm>
          <a:off x="2122488" y="1458913"/>
          <a:ext cx="3530600" cy="1095375"/>
        </p:xfrm>
        <a:graphic>
          <a:graphicData uri="http://schemas.openxmlformats.org/presentationml/2006/ole">
            <mc:AlternateContent xmlns:mc="http://schemas.openxmlformats.org/markup-compatibility/2006">
              <mc:Choice xmlns:v="urn:schemas-microsoft-com:vml" Requires="v">
                <p:oleObj spid="_x0000_s548879" name="Equation" r:id="rId10" imgW="2031840" imgH="634680" progId="Equation.DSMT4">
                  <p:embed/>
                </p:oleObj>
              </mc:Choice>
              <mc:Fallback>
                <p:oleObj name="Equation" r:id="rId10" imgW="2031840" imgH="63468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2488" y="1458913"/>
                        <a:ext cx="3530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4">
            <a:extLst>
              <a:ext uri="{FF2B5EF4-FFF2-40B4-BE49-F238E27FC236}">
                <a16:creationId xmlns:a16="http://schemas.microsoft.com/office/drawing/2014/main" id="{6E43F524-4735-48A3-A1D0-A172B09B7AAF}"/>
              </a:ext>
            </a:extLst>
          </p:cNvPr>
          <p:cNvSpPr>
            <a:spLocks noGrp="1"/>
          </p:cNvSpPr>
          <p:nvPr>
            <p:ph type="dt" sz="half" idx="10"/>
          </p:nvPr>
        </p:nvSpPr>
        <p:spPr/>
        <p:txBody>
          <a:bodyPr/>
          <a:lstStyle/>
          <a:p>
            <a:fld id="{DFDF336C-9D73-4947-8233-EB3239E3501C}" type="datetime1">
              <a:rPr lang="zh-CN" altLang="en-US"/>
              <a:pPr/>
              <a:t>2017/9/8</a:t>
            </a:fld>
            <a:endParaRPr lang="en-US" altLang="zh-CN"/>
          </a:p>
        </p:txBody>
      </p:sp>
      <p:sp>
        <p:nvSpPr>
          <p:cNvPr id="19" name="灯片编号占位符 6">
            <a:extLst>
              <a:ext uri="{FF2B5EF4-FFF2-40B4-BE49-F238E27FC236}">
                <a16:creationId xmlns:a16="http://schemas.microsoft.com/office/drawing/2014/main" id="{9EC34BC0-65CC-47AC-AACD-911164B06E00}"/>
              </a:ext>
            </a:extLst>
          </p:cNvPr>
          <p:cNvSpPr>
            <a:spLocks noGrp="1"/>
          </p:cNvSpPr>
          <p:nvPr>
            <p:ph type="sldNum" sz="quarter" idx="12"/>
          </p:nvPr>
        </p:nvSpPr>
        <p:spPr/>
        <p:txBody>
          <a:bodyPr/>
          <a:lstStyle/>
          <a:p>
            <a:fld id="{DCE6DF90-5A9F-4734-B919-331610C3BDC9}" type="slidenum">
              <a:rPr lang="en-US" altLang="zh-CN"/>
              <a:pPr/>
              <a:t>25</a:t>
            </a:fld>
            <a:endParaRPr lang="en-US" altLang="zh-CN"/>
          </a:p>
        </p:txBody>
      </p:sp>
      <p:sp>
        <p:nvSpPr>
          <p:cNvPr id="549890" name="Text Box 2">
            <a:extLst>
              <a:ext uri="{FF2B5EF4-FFF2-40B4-BE49-F238E27FC236}">
                <a16:creationId xmlns:a16="http://schemas.microsoft.com/office/drawing/2014/main" id="{1D9BE65D-2DA2-4874-8B26-99F0FF889404}"/>
              </a:ext>
            </a:extLst>
          </p:cNvPr>
          <p:cNvSpPr txBox="1">
            <a:spLocks noChangeArrowheads="1"/>
          </p:cNvSpPr>
          <p:nvPr/>
        </p:nvSpPr>
        <p:spPr bwMode="auto">
          <a:xfrm>
            <a:off x="2268538" y="260350"/>
            <a:ext cx="453707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3600">
                <a:solidFill>
                  <a:schemeClr val="accent2"/>
                </a:solidFill>
                <a:effectLst>
                  <a:outerShdw blurRad="38100" dist="38100" dir="2700000" algn="tl">
                    <a:srgbClr val="C0C0C0"/>
                  </a:outerShdw>
                </a:effectLst>
                <a:latin typeface="黑体" panose="02010609060101010101" pitchFamily="49" charset="-122"/>
              </a:rPr>
              <a:t>0.3  </a:t>
            </a:r>
            <a:r>
              <a:rPr kumimoji="0" lang="zh-CN" altLang="en-US" sz="3600">
                <a:solidFill>
                  <a:schemeClr val="accent2"/>
                </a:solidFill>
                <a:effectLst>
                  <a:outerShdw blurRad="38100" dist="38100" dir="2700000" algn="tl">
                    <a:srgbClr val="C0C0C0"/>
                  </a:outerShdw>
                </a:effectLst>
                <a:latin typeface="黑体" panose="02010609060101010101" pitchFamily="49" charset="-122"/>
              </a:rPr>
              <a:t>标量场的梯度</a:t>
            </a:r>
          </a:p>
        </p:txBody>
      </p:sp>
      <p:sp>
        <p:nvSpPr>
          <p:cNvPr id="549891" name="Text Box 3">
            <a:extLst>
              <a:ext uri="{FF2B5EF4-FFF2-40B4-BE49-F238E27FC236}">
                <a16:creationId xmlns:a16="http://schemas.microsoft.com/office/drawing/2014/main" id="{B6168E94-1B28-49A5-9179-B3ACE77BEC66}"/>
              </a:ext>
            </a:extLst>
          </p:cNvPr>
          <p:cNvSpPr txBox="1">
            <a:spLocks noChangeArrowheads="1"/>
          </p:cNvSpPr>
          <p:nvPr/>
        </p:nvSpPr>
        <p:spPr bwMode="auto">
          <a:xfrm>
            <a:off x="684213" y="105251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rgbClr val="FF3300"/>
                </a:solidFill>
                <a:effectLst>
                  <a:outerShdw blurRad="38100" dist="38100" dir="2700000" algn="tl">
                    <a:srgbClr val="C0C0C0"/>
                  </a:outerShdw>
                </a:effectLst>
                <a:ea typeface="宋体" panose="02010600030101010101" pitchFamily="2" charset="-122"/>
              </a:rPr>
              <a:t>场的概念</a:t>
            </a:r>
          </a:p>
        </p:txBody>
      </p:sp>
      <p:sp>
        <p:nvSpPr>
          <p:cNvPr id="549892" name="Text Box 4">
            <a:extLst>
              <a:ext uri="{FF2B5EF4-FFF2-40B4-BE49-F238E27FC236}">
                <a16:creationId xmlns:a16="http://schemas.microsoft.com/office/drawing/2014/main" id="{71BB2A88-31C5-45D5-A264-3C64B2DB4B96}"/>
              </a:ext>
            </a:extLst>
          </p:cNvPr>
          <p:cNvSpPr txBox="1">
            <a:spLocks noChangeArrowheads="1"/>
          </p:cNvSpPr>
          <p:nvPr/>
        </p:nvSpPr>
        <p:spPr bwMode="auto">
          <a:xfrm>
            <a:off x="684213" y="2852738"/>
            <a:ext cx="75612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场的一个</a:t>
            </a:r>
            <a:r>
              <a:rPr lang="zh-CN" altLang="en-US" sz="2000">
                <a:solidFill>
                  <a:srgbClr val="FF3300"/>
                </a:solidFill>
                <a:effectLst>
                  <a:outerShdw blurRad="38100" dist="38100" dir="2700000" algn="tl">
                    <a:srgbClr val="C0C0C0"/>
                  </a:outerShdw>
                </a:effectLst>
                <a:ea typeface="宋体" panose="02010600030101010101" pitchFamily="2" charset="-122"/>
              </a:rPr>
              <a:t>重要的属性</a:t>
            </a:r>
            <a:r>
              <a:rPr lang="zh-CN" altLang="en-US" sz="2000">
                <a:solidFill>
                  <a:schemeClr val="accent2"/>
                </a:solidFill>
                <a:effectLst>
                  <a:outerShdw blurRad="38100" dist="38100" dir="2700000" algn="tl">
                    <a:srgbClr val="C0C0C0"/>
                  </a:outerShdw>
                </a:effectLst>
                <a:ea typeface="宋体" panose="02010600030101010101" pitchFamily="2" charset="-122"/>
              </a:rPr>
              <a:t>是它占有一定空间，而且在该空间域内，除有限个点和表面外，其物理量应是处处连续的；</a:t>
            </a:r>
          </a:p>
        </p:txBody>
      </p:sp>
      <p:sp>
        <p:nvSpPr>
          <p:cNvPr id="549893" name="Text Box 5">
            <a:extLst>
              <a:ext uri="{FF2B5EF4-FFF2-40B4-BE49-F238E27FC236}">
                <a16:creationId xmlns:a16="http://schemas.microsoft.com/office/drawing/2014/main" id="{FD014157-E1F9-4FA0-862E-C46E2BB0665F}"/>
              </a:ext>
            </a:extLst>
          </p:cNvPr>
          <p:cNvSpPr txBox="1">
            <a:spLocks noChangeArrowheads="1"/>
          </p:cNvSpPr>
          <p:nvPr/>
        </p:nvSpPr>
        <p:spPr bwMode="auto">
          <a:xfrm>
            <a:off x="755650" y="37893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rgbClr val="FF3300"/>
                </a:solidFill>
                <a:effectLst>
                  <a:outerShdw blurRad="38100" dist="38100" dir="2700000" algn="tl">
                    <a:srgbClr val="C0C0C0"/>
                  </a:outerShdw>
                </a:effectLst>
                <a:ea typeface="宋体" panose="02010600030101010101" pitchFamily="2" charset="-122"/>
              </a:rPr>
              <a:t>场的分类</a:t>
            </a:r>
          </a:p>
        </p:txBody>
      </p:sp>
      <p:sp>
        <p:nvSpPr>
          <p:cNvPr id="549894" name="Text Box 6">
            <a:extLst>
              <a:ext uri="{FF2B5EF4-FFF2-40B4-BE49-F238E27FC236}">
                <a16:creationId xmlns:a16="http://schemas.microsoft.com/office/drawing/2014/main" id="{00DC86D1-73AF-4531-98AE-57AA542E3E5B}"/>
              </a:ext>
            </a:extLst>
          </p:cNvPr>
          <p:cNvSpPr txBox="1">
            <a:spLocks noChangeArrowheads="1"/>
          </p:cNvSpPr>
          <p:nvPr/>
        </p:nvSpPr>
        <p:spPr bwMode="auto">
          <a:xfrm>
            <a:off x="611188" y="1844675"/>
            <a:ext cx="78486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000">
                <a:solidFill>
                  <a:schemeClr val="accent2"/>
                </a:solidFill>
                <a:effectLst>
                  <a:outerShdw blurRad="38100" dist="38100" dir="2700000" algn="tl">
                    <a:srgbClr val="C0C0C0"/>
                  </a:outerShdw>
                </a:effectLst>
                <a:ea typeface="宋体" panose="02010600030101010101" pitchFamily="2" charset="-122"/>
              </a:rPr>
              <a:t>场概念的引入：物理量（如温度、电场、磁场）在空间中以某种形式分布，若</a:t>
            </a:r>
            <a:r>
              <a:rPr lang="zh-CN" altLang="en-US" sz="2000">
                <a:solidFill>
                  <a:srgbClr val="FF3300"/>
                </a:solidFill>
                <a:effectLst>
                  <a:outerShdw blurRad="38100" dist="38100" dir="2700000" algn="tl">
                    <a:srgbClr val="C0C0C0"/>
                  </a:outerShdw>
                </a:effectLst>
                <a:ea typeface="宋体" panose="02010600030101010101" pitchFamily="2" charset="-122"/>
              </a:rPr>
              <a:t>每一时刻每一位置该物理量都有一个确定的值</a:t>
            </a:r>
            <a:r>
              <a:rPr lang="zh-CN" altLang="en-US" sz="2000">
                <a:solidFill>
                  <a:schemeClr val="accent2"/>
                </a:solidFill>
                <a:effectLst>
                  <a:outerShdw blurRad="38100" dist="38100" dir="2700000" algn="tl">
                    <a:srgbClr val="C0C0C0"/>
                  </a:outerShdw>
                </a:effectLst>
                <a:ea typeface="宋体" panose="02010600030101010101" pitchFamily="2" charset="-122"/>
              </a:rPr>
              <a:t>，则称在该空间中确定了该物理量的场。</a:t>
            </a:r>
          </a:p>
        </p:txBody>
      </p:sp>
      <p:sp>
        <p:nvSpPr>
          <p:cNvPr id="549895" name="Text Box 7">
            <a:extLst>
              <a:ext uri="{FF2B5EF4-FFF2-40B4-BE49-F238E27FC236}">
                <a16:creationId xmlns:a16="http://schemas.microsoft.com/office/drawing/2014/main" id="{6E34E77B-B26D-49CE-8298-25E28CBFCF41}"/>
              </a:ext>
            </a:extLst>
          </p:cNvPr>
          <p:cNvSpPr txBox="1">
            <a:spLocks noChangeArrowheads="1"/>
          </p:cNvSpPr>
          <p:nvPr/>
        </p:nvSpPr>
        <p:spPr bwMode="auto">
          <a:xfrm>
            <a:off x="2195513" y="3860800"/>
            <a:ext cx="6408737" cy="268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000">
                <a:solidFill>
                  <a:schemeClr val="accent2"/>
                </a:solidFill>
                <a:effectLst>
                  <a:outerShdw blurRad="38100" dist="38100" dir="2700000" algn="tl">
                    <a:srgbClr val="C0C0C0"/>
                  </a:outerShdw>
                </a:effectLst>
                <a:ea typeface="宋体" panose="02010600030101010101" pitchFamily="2" charset="-122"/>
              </a:rPr>
              <a:t>     </a:t>
            </a:r>
            <a:r>
              <a:rPr lang="zh-CN" altLang="en-US" sz="2000">
                <a:solidFill>
                  <a:schemeClr val="accent2"/>
                </a:solidFill>
                <a:effectLst>
                  <a:outerShdw blurRad="38100" dist="38100" dir="2700000" algn="tl">
                    <a:srgbClr val="C0C0C0"/>
                  </a:outerShdw>
                </a:effectLst>
                <a:ea typeface="宋体" panose="02010600030101010101" pitchFamily="2" charset="-122"/>
              </a:rPr>
              <a:t>按物理量的性质</a:t>
            </a:r>
          </a:p>
          <a:p>
            <a:pPr algn="l"/>
            <a:r>
              <a:rPr lang="zh-CN" altLang="en-US" sz="2000">
                <a:solidFill>
                  <a:schemeClr val="accent2"/>
                </a:solidFill>
                <a:effectLst>
                  <a:outerShdw blurRad="38100" dist="38100" dir="2700000" algn="tl">
                    <a:srgbClr val="C0C0C0"/>
                  </a:outerShdw>
                </a:effectLst>
                <a:ea typeface="宋体" panose="02010600030101010101" pitchFamily="2" charset="-122"/>
              </a:rPr>
              <a:t>     标量场    物理量为标量（温度场、电位场）</a:t>
            </a:r>
          </a:p>
          <a:p>
            <a:pPr algn="l"/>
            <a:r>
              <a:rPr lang="zh-CN" altLang="en-US" sz="2000">
                <a:solidFill>
                  <a:schemeClr val="accent2"/>
                </a:solidFill>
                <a:effectLst>
                  <a:outerShdw blurRad="38100" dist="38100" dir="2700000" algn="tl">
                    <a:srgbClr val="C0C0C0"/>
                  </a:outerShdw>
                </a:effectLst>
                <a:ea typeface="宋体" panose="02010600030101010101" pitchFamily="2" charset="-122"/>
              </a:rPr>
              <a:t>     矢量场    物理场为矢量（电场、磁场）</a:t>
            </a:r>
          </a:p>
          <a:p>
            <a:pPr algn="l"/>
            <a:r>
              <a:rPr lang="zh-CN" altLang="en-US" sz="2000">
                <a:solidFill>
                  <a:schemeClr val="accent2"/>
                </a:solidFill>
                <a:effectLst>
                  <a:outerShdw blurRad="38100" dist="38100" dir="2700000" algn="tl">
                    <a:srgbClr val="C0C0C0"/>
                  </a:outerShdw>
                </a:effectLst>
                <a:ea typeface="宋体" panose="02010600030101010101" pitchFamily="2" charset="-122"/>
              </a:rPr>
              <a:t>     按物理量的变化特性</a:t>
            </a:r>
          </a:p>
          <a:p>
            <a:pPr algn="l"/>
            <a:r>
              <a:rPr lang="zh-CN" altLang="en-US" sz="2000">
                <a:solidFill>
                  <a:schemeClr val="accent2"/>
                </a:solidFill>
                <a:effectLst>
                  <a:outerShdw blurRad="38100" dist="38100" dir="2700000" algn="tl">
                    <a:srgbClr val="C0C0C0"/>
                  </a:outerShdw>
                </a:effectLst>
                <a:ea typeface="宋体" panose="02010600030101010101" pitchFamily="2" charset="-122"/>
              </a:rPr>
              <a:t>     静态场    物理量不随时间的变化而变化</a:t>
            </a:r>
          </a:p>
          <a:p>
            <a:pPr algn="l"/>
            <a:r>
              <a:rPr lang="zh-CN" altLang="en-US" sz="2000">
                <a:solidFill>
                  <a:schemeClr val="accent2"/>
                </a:solidFill>
                <a:effectLst>
                  <a:outerShdw blurRad="38100" dist="38100" dir="2700000" algn="tl">
                    <a:srgbClr val="C0C0C0"/>
                  </a:outerShdw>
                </a:effectLst>
                <a:ea typeface="宋体" panose="02010600030101010101" pitchFamily="2" charset="-122"/>
              </a:rPr>
              <a:t>     时变场（动态场）   物理量随时间的变化而变化</a:t>
            </a:r>
          </a:p>
        </p:txBody>
      </p:sp>
      <p:sp>
        <p:nvSpPr>
          <p:cNvPr id="549896" name="Rectangle 8">
            <a:extLst>
              <a:ext uri="{FF2B5EF4-FFF2-40B4-BE49-F238E27FC236}">
                <a16:creationId xmlns:a16="http://schemas.microsoft.com/office/drawing/2014/main" id="{5829B31C-70B1-4A74-8046-964EE6811465}"/>
              </a:ext>
            </a:extLst>
          </p:cNvPr>
          <p:cNvSpPr>
            <a:spLocks noChangeArrowheads="1"/>
          </p:cNvSpPr>
          <p:nvPr/>
        </p:nvSpPr>
        <p:spPr bwMode="auto">
          <a:xfrm>
            <a:off x="2124075" y="4005263"/>
            <a:ext cx="144463" cy="14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9897" name="Rectangle 9">
            <a:extLst>
              <a:ext uri="{FF2B5EF4-FFF2-40B4-BE49-F238E27FC236}">
                <a16:creationId xmlns:a16="http://schemas.microsoft.com/office/drawing/2014/main" id="{DA6B9B53-E097-4020-8F54-5FC782049C95}"/>
              </a:ext>
            </a:extLst>
          </p:cNvPr>
          <p:cNvSpPr>
            <a:spLocks noChangeArrowheads="1"/>
          </p:cNvSpPr>
          <p:nvPr/>
        </p:nvSpPr>
        <p:spPr bwMode="auto">
          <a:xfrm>
            <a:off x="1979613" y="3933825"/>
            <a:ext cx="144462" cy="14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9898" name="Rectangle 10">
            <a:extLst>
              <a:ext uri="{FF2B5EF4-FFF2-40B4-BE49-F238E27FC236}">
                <a16:creationId xmlns:a16="http://schemas.microsoft.com/office/drawing/2014/main" id="{D33A40B6-3E65-4452-B0BF-B86434D57921}"/>
              </a:ext>
            </a:extLst>
          </p:cNvPr>
          <p:cNvSpPr>
            <a:spLocks noChangeArrowheads="1"/>
          </p:cNvSpPr>
          <p:nvPr/>
        </p:nvSpPr>
        <p:spPr bwMode="auto">
          <a:xfrm>
            <a:off x="2195513" y="4005263"/>
            <a:ext cx="215900" cy="14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9899" name="Rectangle 11">
            <a:extLst>
              <a:ext uri="{FF2B5EF4-FFF2-40B4-BE49-F238E27FC236}">
                <a16:creationId xmlns:a16="http://schemas.microsoft.com/office/drawing/2014/main" id="{4EEFFFCD-2D73-482F-BFC8-6894585EA9D3}"/>
              </a:ext>
            </a:extLst>
          </p:cNvPr>
          <p:cNvSpPr>
            <a:spLocks noChangeArrowheads="1"/>
          </p:cNvSpPr>
          <p:nvPr/>
        </p:nvSpPr>
        <p:spPr bwMode="auto">
          <a:xfrm>
            <a:off x="2339975" y="3933825"/>
            <a:ext cx="287338"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9900" name="AutoShape 12">
            <a:extLst>
              <a:ext uri="{FF2B5EF4-FFF2-40B4-BE49-F238E27FC236}">
                <a16:creationId xmlns:a16="http://schemas.microsoft.com/office/drawing/2014/main" id="{0ECF6AE6-8609-46B1-9473-18BB751A11AD}"/>
              </a:ext>
            </a:extLst>
          </p:cNvPr>
          <p:cNvSpPr>
            <a:spLocks noChangeArrowheads="1"/>
          </p:cNvSpPr>
          <p:nvPr/>
        </p:nvSpPr>
        <p:spPr bwMode="auto">
          <a:xfrm>
            <a:off x="2195513" y="4367213"/>
            <a:ext cx="288925" cy="214312"/>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9901" name="AutoShape 13">
            <a:extLst>
              <a:ext uri="{FF2B5EF4-FFF2-40B4-BE49-F238E27FC236}">
                <a16:creationId xmlns:a16="http://schemas.microsoft.com/office/drawing/2014/main" id="{F815D6B2-E15F-418A-96A5-504DF24435CC}"/>
              </a:ext>
            </a:extLst>
          </p:cNvPr>
          <p:cNvSpPr>
            <a:spLocks noChangeArrowheads="1"/>
          </p:cNvSpPr>
          <p:nvPr/>
        </p:nvSpPr>
        <p:spPr bwMode="auto">
          <a:xfrm>
            <a:off x="2195513" y="4870450"/>
            <a:ext cx="288925" cy="214313"/>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9902" name="AutoShape 14">
            <a:extLst>
              <a:ext uri="{FF2B5EF4-FFF2-40B4-BE49-F238E27FC236}">
                <a16:creationId xmlns:a16="http://schemas.microsoft.com/office/drawing/2014/main" id="{389CF29C-1F9A-4B22-AEF1-7FC1FF09A798}"/>
              </a:ext>
            </a:extLst>
          </p:cNvPr>
          <p:cNvSpPr>
            <a:spLocks noChangeArrowheads="1"/>
          </p:cNvSpPr>
          <p:nvPr/>
        </p:nvSpPr>
        <p:spPr bwMode="auto">
          <a:xfrm>
            <a:off x="2195513" y="5805488"/>
            <a:ext cx="288925" cy="214312"/>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9903" name="AutoShape 15">
            <a:extLst>
              <a:ext uri="{FF2B5EF4-FFF2-40B4-BE49-F238E27FC236}">
                <a16:creationId xmlns:a16="http://schemas.microsoft.com/office/drawing/2014/main" id="{BB199817-6A9C-4490-99C8-D14E9D0A89FF}"/>
              </a:ext>
            </a:extLst>
          </p:cNvPr>
          <p:cNvSpPr>
            <a:spLocks noChangeArrowheads="1"/>
          </p:cNvSpPr>
          <p:nvPr/>
        </p:nvSpPr>
        <p:spPr bwMode="auto">
          <a:xfrm>
            <a:off x="2195513" y="6238875"/>
            <a:ext cx="288925" cy="214313"/>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9904" name="AutoShape 16">
            <a:extLst>
              <a:ext uri="{FF2B5EF4-FFF2-40B4-BE49-F238E27FC236}">
                <a16:creationId xmlns:a16="http://schemas.microsoft.com/office/drawing/2014/main" id="{ABCE1D65-B9F4-4C99-961A-B18744DAF524}"/>
              </a:ext>
            </a:extLst>
          </p:cNvPr>
          <p:cNvSpPr>
            <a:spLocks noChangeArrowheads="1"/>
          </p:cNvSpPr>
          <p:nvPr/>
        </p:nvSpPr>
        <p:spPr bwMode="auto">
          <a:xfrm>
            <a:off x="2268538" y="3933825"/>
            <a:ext cx="215900" cy="217488"/>
          </a:xfrm>
          <a:prstGeom prst="roundRect">
            <a:avLst>
              <a:gd name="adj" fmla="val 16667"/>
            </a:avLst>
          </a:prstGeom>
          <a:gradFill rotWithShape="1">
            <a:gsLst>
              <a:gs pos="0">
                <a:srgbClr val="0000FF">
                  <a:gamma/>
                  <a:shade val="46275"/>
                  <a:invGamma/>
                  <a:alpha val="0"/>
                </a:srgbClr>
              </a:gs>
              <a:gs pos="100000">
                <a:srgbClr val="0000FF"/>
              </a:gs>
            </a:gsLst>
            <a:lin ang="0" scaled="1"/>
          </a:gra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9905" name="AutoShape 17">
            <a:extLst>
              <a:ext uri="{FF2B5EF4-FFF2-40B4-BE49-F238E27FC236}">
                <a16:creationId xmlns:a16="http://schemas.microsoft.com/office/drawing/2014/main" id="{2F2B75CC-41E3-4524-8E17-B07DF263DA4D}"/>
              </a:ext>
            </a:extLst>
          </p:cNvPr>
          <p:cNvSpPr>
            <a:spLocks noChangeArrowheads="1"/>
          </p:cNvSpPr>
          <p:nvPr/>
        </p:nvSpPr>
        <p:spPr bwMode="auto">
          <a:xfrm>
            <a:off x="2268538" y="5300663"/>
            <a:ext cx="215900" cy="217487"/>
          </a:xfrm>
          <a:prstGeom prst="roundRect">
            <a:avLst>
              <a:gd name="adj" fmla="val 16667"/>
            </a:avLst>
          </a:prstGeom>
          <a:gradFill rotWithShape="1">
            <a:gsLst>
              <a:gs pos="0">
                <a:srgbClr val="0000FF">
                  <a:gamma/>
                  <a:shade val="46275"/>
                  <a:invGamma/>
                  <a:alpha val="0"/>
                </a:srgbClr>
              </a:gs>
              <a:gs pos="100000">
                <a:srgbClr val="0000FF"/>
              </a:gs>
            </a:gsLst>
            <a:lin ang="0" scaled="1"/>
          </a:gra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a:extLst>
              <a:ext uri="{FF2B5EF4-FFF2-40B4-BE49-F238E27FC236}">
                <a16:creationId xmlns:a16="http://schemas.microsoft.com/office/drawing/2014/main" id="{F76297B3-0376-46FD-AD09-5737F8D99422}"/>
              </a:ext>
            </a:extLst>
          </p:cNvPr>
          <p:cNvSpPr>
            <a:spLocks noGrp="1"/>
          </p:cNvSpPr>
          <p:nvPr>
            <p:ph type="dt" sz="half" idx="10"/>
          </p:nvPr>
        </p:nvSpPr>
        <p:spPr/>
        <p:txBody>
          <a:bodyPr/>
          <a:lstStyle/>
          <a:p>
            <a:fld id="{3C713316-3CFC-4F52-84DD-062B85B8F691}" type="datetime1">
              <a:rPr lang="zh-CN" altLang="en-US"/>
              <a:pPr/>
              <a:t>2017/9/8</a:t>
            </a:fld>
            <a:endParaRPr lang="en-US" altLang="zh-CN"/>
          </a:p>
        </p:txBody>
      </p:sp>
      <p:sp>
        <p:nvSpPr>
          <p:cNvPr id="7" name="灯片编号占位符 6">
            <a:extLst>
              <a:ext uri="{FF2B5EF4-FFF2-40B4-BE49-F238E27FC236}">
                <a16:creationId xmlns:a16="http://schemas.microsoft.com/office/drawing/2014/main" id="{BB06769E-A958-41C8-A4F5-A91D17F015FA}"/>
              </a:ext>
            </a:extLst>
          </p:cNvPr>
          <p:cNvSpPr>
            <a:spLocks noGrp="1"/>
          </p:cNvSpPr>
          <p:nvPr>
            <p:ph type="sldNum" sz="quarter" idx="12"/>
          </p:nvPr>
        </p:nvSpPr>
        <p:spPr/>
        <p:txBody>
          <a:bodyPr/>
          <a:lstStyle/>
          <a:p>
            <a:fld id="{F00AB894-797E-4CE1-BD8D-EC334D94B4EB}" type="slidenum">
              <a:rPr lang="en-US" altLang="zh-CN"/>
              <a:pPr/>
              <a:t>26</a:t>
            </a:fld>
            <a:endParaRPr lang="en-US" altLang="zh-CN"/>
          </a:p>
        </p:txBody>
      </p:sp>
      <p:sp>
        <p:nvSpPr>
          <p:cNvPr id="550914" name="Rectangle 2">
            <a:extLst>
              <a:ext uri="{FF2B5EF4-FFF2-40B4-BE49-F238E27FC236}">
                <a16:creationId xmlns:a16="http://schemas.microsoft.com/office/drawing/2014/main" id="{65139749-3D5A-4AAA-B1E0-C25106AB6EED}"/>
              </a:ext>
            </a:extLst>
          </p:cNvPr>
          <p:cNvSpPr>
            <a:spLocks noGrp="1" noChangeArrowheads="1"/>
          </p:cNvSpPr>
          <p:nvPr>
            <p:ph type="body" sz="half" idx="1"/>
          </p:nvPr>
        </p:nvSpPr>
        <p:spPr>
          <a:xfrm>
            <a:off x="468313" y="1268413"/>
            <a:ext cx="7715250" cy="4525962"/>
          </a:xfrm>
        </p:spPr>
        <p:txBody>
          <a:bodyPr/>
          <a:lstStyle/>
          <a:p>
            <a:pPr>
              <a:buFontTx/>
              <a:buNone/>
            </a:pPr>
            <a:endParaRPr lang="en-US" altLang="zh-CN" sz="2000" b="1">
              <a:solidFill>
                <a:schemeClr val="accent2"/>
              </a:solidFill>
            </a:endParaRPr>
          </a:p>
          <a:p>
            <a:pPr lvl="1"/>
            <a:r>
              <a:rPr lang="zh-CN" altLang="en-US" sz="2400" b="1">
                <a:solidFill>
                  <a:schemeClr val="accent2"/>
                </a:solidFill>
              </a:rPr>
              <a:t>空间某一区域定义一个</a:t>
            </a:r>
            <a:r>
              <a:rPr lang="zh-CN" altLang="en-US" sz="2400" b="1">
                <a:solidFill>
                  <a:srgbClr val="FF3300"/>
                </a:solidFill>
              </a:rPr>
              <a:t>标量函数</a:t>
            </a:r>
            <a:r>
              <a:rPr lang="zh-CN" altLang="en-US" sz="2400" b="1">
                <a:solidFill>
                  <a:schemeClr val="accent2"/>
                </a:solidFill>
              </a:rPr>
              <a:t>，其值随空间坐标的变化而变化，有时还可能随时间变化。则称该区域存在一个标量场。</a:t>
            </a:r>
          </a:p>
          <a:p>
            <a:pPr lvl="1"/>
            <a:r>
              <a:rPr lang="zh-CN" altLang="en-US" sz="2400" b="1">
                <a:solidFill>
                  <a:schemeClr val="accent2"/>
                </a:solidFill>
              </a:rPr>
              <a:t>在标量场中，各点的场量是随空间位置变化的标量。</a:t>
            </a:r>
          </a:p>
          <a:p>
            <a:pPr lvl="1"/>
            <a:r>
              <a:rPr lang="zh-CN" altLang="en-US" sz="2400" b="1">
                <a:solidFill>
                  <a:schemeClr val="accent2"/>
                </a:solidFill>
              </a:rPr>
              <a:t>一个标量场可以用一个标量函数来表示。</a:t>
            </a:r>
          </a:p>
          <a:p>
            <a:pPr lvl="1"/>
            <a:r>
              <a:rPr lang="zh-CN" altLang="en-US" sz="2400" b="1">
                <a:solidFill>
                  <a:schemeClr val="accent2"/>
                </a:solidFill>
              </a:rPr>
              <a:t>例如，在直角坐标下，</a:t>
            </a:r>
          </a:p>
          <a:p>
            <a:pPr lvl="1"/>
            <a:endParaRPr lang="zh-CN" altLang="en-US" sz="2400" b="1">
              <a:solidFill>
                <a:schemeClr val="accent2"/>
              </a:solidFill>
            </a:endParaRPr>
          </a:p>
          <a:p>
            <a:pPr lvl="1"/>
            <a:endParaRPr lang="zh-CN" altLang="en-US" sz="2400" b="1">
              <a:solidFill>
                <a:schemeClr val="accent2"/>
              </a:solidFill>
            </a:endParaRPr>
          </a:p>
          <a:p>
            <a:pPr lvl="1"/>
            <a:r>
              <a:rPr lang="zh-CN" altLang="en-US" sz="2400" b="1">
                <a:solidFill>
                  <a:schemeClr val="accent2"/>
                </a:solidFill>
              </a:rPr>
              <a:t>如温度场，电位场，高度场。</a:t>
            </a:r>
          </a:p>
        </p:txBody>
      </p:sp>
      <p:graphicFrame>
        <p:nvGraphicFramePr>
          <p:cNvPr id="550915" name="Object 3">
            <a:extLst>
              <a:ext uri="{FF2B5EF4-FFF2-40B4-BE49-F238E27FC236}">
                <a16:creationId xmlns:a16="http://schemas.microsoft.com/office/drawing/2014/main" id="{22E4274A-B407-4074-A27E-5670C20DD23B}"/>
              </a:ext>
            </a:extLst>
          </p:cNvPr>
          <p:cNvGraphicFramePr>
            <a:graphicFrameLocks noChangeAspect="1"/>
          </p:cNvGraphicFramePr>
          <p:nvPr>
            <p:ph sz="half" idx="2"/>
          </p:nvPr>
        </p:nvGraphicFramePr>
        <p:xfrm>
          <a:off x="2463800" y="4429125"/>
          <a:ext cx="3814763" cy="712788"/>
        </p:xfrm>
        <a:graphic>
          <a:graphicData uri="http://schemas.openxmlformats.org/presentationml/2006/ole">
            <mc:AlternateContent xmlns:mc="http://schemas.openxmlformats.org/markup-compatibility/2006">
              <mc:Choice xmlns:v="urn:schemas-microsoft-com:vml" Requires="v">
                <p:oleObj spid="_x0000_s550918" name="Microsoft Equation 3.0" r:id="rId3" imgW="2158920" imgH="419040" progId="Equation.3">
                  <p:embed/>
                </p:oleObj>
              </mc:Choice>
              <mc:Fallback>
                <p:oleObj name="Microsoft Equation 3.0" r:id="rId3" imgW="215892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800" y="4429125"/>
                        <a:ext cx="3814763"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0916" name="Rectangle 4">
            <a:extLst>
              <a:ext uri="{FF2B5EF4-FFF2-40B4-BE49-F238E27FC236}">
                <a16:creationId xmlns:a16="http://schemas.microsoft.com/office/drawing/2014/main" id="{BF4C92D0-585A-431E-B77A-B5078BC03A11}"/>
              </a:ext>
            </a:extLst>
          </p:cNvPr>
          <p:cNvSpPr>
            <a:spLocks noChangeArrowheads="1"/>
          </p:cNvSpPr>
          <p:nvPr/>
        </p:nvSpPr>
        <p:spPr bwMode="auto">
          <a:xfrm>
            <a:off x="684213" y="404813"/>
            <a:ext cx="47513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en-US" altLang="zh-CN" sz="2000">
                <a:solidFill>
                  <a:schemeClr val="accent2"/>
                </a:solidFill>
                <a:effectLst>
                  <a:outerShdw blurRad="38100" dist="38100" dir="2700000" algn="tl">
                    <a:srgbClr val="C0C0C0"/>
                  </a:outerShdw>
                </a:effectLst>
                <a:latin typeface="黑体" panose="02010609060101010101" pitchFamily="49" charset="-122"/>
              </a:rPr>
              <a:t>0.3.1 </a:t>
            </a:r>
            <a:r>
              <a:rPr lang="zh-CN" altLang="en-US" sz="2000">
                <a:solidFill>
                  <a:schemeClr val="accent2"/>
                </a:solidFill>
                <a:effectLst>
                  <a:outerShdw blurRad="38100" dist="38100" dir="2700000" algn="tl">
                    <a:srgbClr val="C0C0C0"/>
                  </a:outerShdw>
                </a:effectLst>
                <a:latin typeface="黑体" panose="02010609060101010101" pitchFamily="49" charset="-122"/>
              </a:rPr>
              <a:t>标量场的等值面 </a:t>
            </a:r>
          </a:p>
        </p:txBody>
      </p:sp>
      <p:sp>
        <p:nvSpPr>
          <p:cNvPr id="550917" name="Text Box 5">
            <a:extLst>
              <a:ext uri="{FF2B5EF4-FFF2-40B4-BE49-F238E27FC236}">
                <a16:creationId xmlns:a16="http://schemas.microsoft.com/office/drawing/2014/main" id="{D718D8B6-14DF-4594-AC07-68BB1AD17EF5}"/>
              </a:ext>
            </a:extLst>
          </p:cNvPr>
          <p:cNvSpPr txBox="1">
            <a:spLocks noChangeArrowheads="1"/>
          </p:cNvSpPr>
          <p:nvPr/>
        </p:nvSpPr>
        <p:spPr bwMode="auto">
          <a:xfrm>
            <a:off x="684213" y="119697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a:solidFill>
                  <a:srgbClr val="FF3300"/>
                </a:solidFill>
                <a:effectLst>
                  <a:outerShdw blurRad="38100" dist="38100" dir="2700000" algn="tl">
                    <a:srgbClr val="C0C0C0"/>
                  </a:outerShdw>
                </a:effectLst>
                <a:ea typeface="宋体" panose="02010600030101010101" pitchFamily="2" charset="-122"/>
              </a:rPr>
              <a:t>标量场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4">
            <a:extLst>
              <a:ext uri="{FF2B5EF4-FFF2-40B4-BE49-F238E27FC236}">
                <a16:creationId xmlns:a16="http://schemas.microsoft.com/office/drawing/2014/main" id="{356AEC23-6E34-4A0A-988F-849F3928D9DB}"/>
              </a:ext>
            </a:extLst>
          </p:cNvPr>
          <p:cNvSpPr>
            <a:spLocks noGrp="1"/>
          </p:cNvSpPr>
          <p:nvPr>
            <p:ph type="dt" sz="half" idx="10"/>
          </p:nvPr>
        </p:nvSpPr>
        <p:spPr/>
        <p:txBody>
          <a:bodyPr/>
          <a:lstStyle/>
          <a:p>
            <a:fld id="{0F8073B7-0CB7-4D8C-AB2E-5BC997032BC2}" type="datetime1">
              <a:rPr lang="zh-CN" altLang="en-US"/>
              <a:pPr/>
              <a:t>2017/9/8</a:t>
            </a:fld>
            <a:endParaRPr lang="en-US" altLang="zh-CN"/>
          </a:p>
        </p:txBody>
      </p:sp>
      <p:sp>
        <p:nvSpPr>
          <p:cNvPr id="20" name="灯片编号占位符 6">
            <a:extLst>
              <a:ext uri="{FF2B5EF4-FFF2-40B4-BE49-F238E27FC236}">
                <a16:creationId xmlns:a16="http://schemas.microsoft.com/office/drawing/2014/main" id="{B74B7D8D-5898-4483-8DB3-54AFD44B3A78}"/>
              </a:ext>
            </a:extLst>
          </p:cNvPr>
          <p:cNvSpPr>
            <a:spLocks noGrp="1"/>
          </p:cNvSpPr>
          <p:nvPr>
            <p:ph type="sldNum" sz="quarter" idx="12"/>
          </p:nvPr>
        </p:nvSpPr>
        <p:spPr/>
        <p:txBody>
          <a:bodyPr/>
          <a:lstStyle/>
          <a:p>
            <a:fld id="{6A6EAD9C-3866-4504-9C3B-A9470DDDED32}" type="slidenum">
              <a:rPr lang="en-US" altLang="zh-CN"/>
              <a:pPr/>
              <a:t>27</a:t>
            </a:fld>
            <a:endParaRPr lang="en-US" altLang="zh-CN"/>
          </a:p>
        </p:txBody>
      </p:sp>
      <p:pic>
        <p:nvPicPr>
          <p:cNvPr id="551938" name="Picture 2">
            <a:extLst>
              <a:ext uri="{FF2B5EF4-FFF2-40B4-BE49-F238E27FC236}">
                <a16:creationId xmlns:a16="http://schemas.microsoft.com/office/drawing/2014/main" id="{E0F532B7-F796-4649-8A80-DB6BC11C1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063" t="31139" r="887" b="46153"/>
          <a:stretch>
            <a:fillRect/>
          </a:stretch>
        </p:blipFill>
        <p:spPr bwMode="auto">
          <a:xfrm>
            <a:off x="5292725" y="2205038"/>
            <a:ext cx="2665413" cy="1368425"/>
          </a:xfrm>
          <a:prstGeom prst="rect">
            <a:avLst/>
          </a:prstGeom>
          <a:noFill/>
          <a:extLst>
            <a:ext uri="{909E8E84-426E-40DD-AFC4-6F175D3DCCD1}">
              <a14:hiddenFill xmlns:a14="http://schemas.microsoft.com/office/drawing/2010/main">
                <a:solidFill>
                  <a:srgbClr val="FFFFFF"/>
                </a:solidFill>
              </a14:hiddenFill>
            </a:ext>
          </a:extLst>
        </p:spPr>
      </p:pic>
      <p:sp>
        <p:nvSpPr>
          <p:cNvPr id="551939" name="Text Box 3">
            <a:extLst>
              <a:ext uri="{FF2B5EF4-FFF2-40B4-BE49-F238E27FC236}">
                <a16:creationId xmlns:a16="http://schemas.microsoft.com/office/drawing/2014/main" id="{3C65C9C8-540F-43C2-B2E7-7AA17EFC6D55}"/>
              </a:ext>
            </a:extLst>
          </p:cNvPr>
          <p:cNvSpPr txBox="1">
            <a:spLocks noChangeArrowheads="1"/>
          </p:cNvSpPr>
          <p:nvPr/>
        </p:nvSpPr>
        <p:spPr bwMode="auto">
          <a:xfrm>
            <a:off x="1187450" y="2997200"/>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solidFill>
                  <a:schemeClr val="accent2"/>
                </a:solidFill>
                <a:latin typeface="Arial" panose="020B0604020202020204" pitchFamily="34" charset="0"/>
                <a:ea typeface="宋体" panose="02010600030101010101" pitchFamily="2" charset="-122"/>
              </a:rPr>
              <a:t>例如：等温面、等位面</a:t>
            </a:r>
          </a:p>
        </p:txBody>
      </p:sp>
      <p:sp>
        <p:nvSpPr>
          <p:cNvPr id="551940" name="Text Box 4">
            <a:extLst>
              <a:ext uri="{FF2B5EF4-FFF2-40B4-BE49-F238E27FC236}">
                <a16:creationId xmlns:a16="http://schemas.microsoft.com/office/drawing/2014/main" id="{03FAA4D9-DD06-41CE-8029-EF580E0C5BEC}"/>
              </a:ext>
            </a:extLst>
          </p:cNvPr>
          <p:cNvSpPr txBox="1">
            <a:spLocks noChangeArrowheads="1"/>
          </p:cNvSpPr>
          <p:nvPr/>
        </p:nvSpPr>
        <p:spPr bwMode="auto">
          <a:xfrm>
            <a:off x="539750" y="333375"/>
            <a:ext cx="84232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在研究标量场时，常用</a:t>
            </a:r>
            <a:r>
              <a:rPr lang="zh-CN" altLang="en-US" sz="2000">
                <a:solidFill>
                  <a:srgbClr val="FF3300"/>
                </a:solidFill>
                <a:effectLst>
                  <a:outerShdw blurRad="38100" dist="38100" dir="2700000" algn="tl">
                    <a:srgbClr val="C0C0C0"/>
                  </a:outerShdw>
                </a:effectLst>
                <a:ea typeface="宋体" panose="02010600030101010101" pitchFamily="2" charset="-122"/>
              </a:rPr>
              <a:t>等值面</a:t>
            </a:r>
            <a:r>
              <a:rPr lang="zh-CN" altLang="en-US" sz="2000">
                <a:solidFill>
                  <a:schemeClr val="accent2"/>
                </a:solidFill>
                <a:effectLst>
                  <a:outerShdw blurRad="38100" dist="38100" dir="2700000" algn="tl">
                    <a:srgbClr val="C0C0C0"/>
                  </a:outerShdw>
                </a:effectLst>
                <a:ea typeface="宋体" panose="02010600030101010101" pitchFamily="2" charset="-122"/>
              </a:rPr>
              <a:t>形象、直观地描述物理量在空间的分布状况。</a:t>
            </a:r>
          </a:p>
        </p:txBody>
      </p:sp>
      <p:sp>
        <p:nvSpPr>
          <p:cNvPr id="551941" name="Text Box 5">
            <a:extLst>
              <a:ext uri="{FF2B5EF4-FFF2-40B4-BE49-F238E27FC236}">
                <a16:creationId xmlns:a16="http://schemas.microsoft.com/office/drawing/2014/main" id="{E157C9D0-B6FF-4235-B3D8-269A2EB9A66D}"/>
              </a:ext>
            </a:extLst>
          </p:cNvPr>
          <p:cNvSpPr txBox="1">
            <a:spLocks noChangeArrowheads="1"/>
          </p:cNvSpPr>
          <p:nvPr/>
        </p:nvSpPr>
        <p:spPr bwMode="auto">
          <a:xfrm>
            <a:off x="827088" y="3573463"/>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等值面的特点</a:t>
            </a:r>
          </a:p>
        </p:txBody>
      </p:sp>
      <p:sp>
        <p:nvSpPr>
          <p:cNvPr id="551942" name="Text Box 6">
            <a:extLst>
              <a:ext uri="{FF2B5EF4-FFF2-40B4-BE49-F238E27FC236}">
                <a16:creationId xmlns:a16="http://schemas.microsoft.com/office/drawing/2014/main" id="{C0C36DB8-2D06-4021-8D48-8497BBFFAEB1}"/>
              </a:ext>
            </a:extLst>
          </p:cNvPr>
          <p:cNvSpPr txBox="1">
            <a:spLocks noChangeArrowheads="1"/>
          </p:cNvSpPr>
          <p:nvPr/>
        </p:nvSpPr>
        <p:spPr bwMode="auto">
          <a:xfrm>
            <a:off x="684213" y="3933825"/>
            <a:ext cx="5327650" cy="180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spcBef>
                <a:spcPct val="0"/>
              </a:spcBef>
              <a:buFont typeface="Wingdings" panose="05000000000000000000" pitchFamily="2" charset="2"/>
              <a:buChar char="ü"/>
            </a:pPr>
            <a:r>
              <a:rPr kumimoji="0" lang="zh-CN" altLang="en-US" sz="2000">
                <a:solidFill>
                  <a:schemeClr val="accent2"/>
                </a:solidFill>
                <a:latin typeface="Arial" panose="020B0604020202020204" pitchFamily="34" charset="0"/>
                <a:ea typeface="宋体" panose="02010600030101010101" pitchFamily="2" charset="-122"/>
              </a:rPr>
              <a:t>常数</a:t>
            </a:r>
            <a:r>
              <a:rPr kumimoji="0" lang="en-US" altLang="zh-CN" sz="2000">
                <a:solidFill>
                  <a:schemeClr val="accent2"/>
                </a:solidFill>
                <a:latin typeface="Arial" panose="020B0604020202020204" pitchFamily="34" charset="0"/>
                <a:ea typeface="宋体" panose="02010600030101010101" pitchFamily="2" charset="-122"/>
              </a:rPr>
              <a:t>c</a:t>
            </a:r>
            <a:r>
              <a:rPr kumimoji="0" lang="zh-CN" altLang="en-US" sz="2000">
                <a:solidFill>
                  <a:schemeClr val="accent2"/>
                </a:solidFill>
                <a:latin typeface="Arial" panose="020B0604020202020204" pitchFamily="34" charset="0"/>
                <a:ea typeface="宋体" panose="02010600030101010101" pitchFamily="2" charset="-122"/>
              </a:rPr>
              <a:t>取一系列不同的值，就得到一系列不同的等值面，形成</a:t>
            </a:r>
            <a:r>
              <a:rPr kumimoji="0" lang="zh-CN" altLang="en-US" sz="2000">
                <a:solidFill>
                  <a:srgbClr val="FF3300"/>
                </a:solidFill>
                <a:latin typeface="Arial" panose="020B0604020202020204" pitchFamily="34" charset="0"/>
                <a:ea typeface="宋体" panose="02010600030101010101" pitchFamily="2" charset="-122"/>
              </a:rPr>
              <a:t>等值面族</a:t>
            </a:r>
            <a:r>
              <a:rPr kumimoji="0" lang="zh-CN" altLang="en-US" sz="2000">
                <a:solidFill>
                  <a:schemeClr val="accent2"/>
                </a:solidFill>
                <a:latin typeface="Arial" panose="020B0604020202020204" pitchFamily="34" charset="0"/>
                <a:ea typeface="宋体" panose="02010600030101010101" pitchFamily="2" charset="-122"/>
              </a:rPr>
              <a:t>；</a:t>
            </a:r>
          </a:p>
          <a:p>
            <a:pPr algn="l">
              <a:lnSpc>
                <a:spcPct val="140000"/>
              </a:lnSpc>
              <a:spcBef>
                <a:spcPct val="0"/>
              </a:spcBef>
              <a:buFont typeface="Wingdings" panose="05000000000000000000" pitchFamily="2" charset="2"/>
              <a:buChar char="ü"/>
            </a:pPr>
            <a:r>
              <a:rPr kumimoji="0" lang="zh-CN" altLang="en-US" sz="2000">
                <a:solidFill>
                  <a:schemeClr val="accent2"/>
                </a:solidFill>
                <a:latin typeface="Arial" panose="020B0604020202020204" pitchFamily="34" charset="0"/>
                <a:ea typeface="宋体" panose="02010600030101010101" pitchFamily="2" charset="-122"/>
              </a:rPr>
              <a:t>标量场的等值面族</a:t>
            </a:r>
            <a:r>
              <a:rPr kumimoji="0" lang="zh-CN" altLang="en-US" sz="2000">
                <a:solidFill>
                  <a:srgbClr val="FF3300"/>
                </a:solidFill>
                <a:latin typeface="Arial" panose="020B0604020202020204" pitchFamily="34" charset="0"/>
                <a:ea typeface="宋体" panose="02010600030101010101" pitchFamily="2" charset="-122"/>
              </a:rPr>
              <a:t>充满场所在的整个空间</a:t>
            </a:r>
            <a:r>
              <a:rPr kumimoji="0" lang="zh-CN" altLang="en-US" sz="2000">
                <a:solidFill>
                  <a:schemeClr val="accent2"/>
                </a:solidFill>
                <a:latin typeface="Arial" panose="020B0604020202020204" pitchFamily="34" charset="0"/>
                <a:ea typeface="宋体" panose="02010600030101010101" pitchFamily="2" charset="-122"/>
              </a:rPr>
              <a:t>；</a:t>
            </a:r>
          </a:p>
          <a:p>
            <a:pPr algn="l">
              <a:lnSpc>
                <a:spcPct val="140000"/>
              </a:lnSpc>
              <a:spcBef>
                <a:spcPct val="0"/>
              </a:spcBef>
              <a:buFont typeface="Wingdings" panose="05000000000000000000" pitchFamily="2" charset="2"/>
              <a:buChar char="ü"/>
            </a:pPr>
            <a:r>
              <a:rPr kumimoji="0" lang="zh-CN" altLang="en-US" sz="2000">
                <a:solidFill>
                  <a:schemeClr val="accent2"/>
                </a:solidFill>
                <a:latin typeface="Arial" panose="020B0604020202020204" pitchFamily="34" charset="0"/>
                <a:ea typeface="宋体" panose="02010600030101010101" pitchFamily="2" charset="-122"/>
              </a:rPr>
              <a:t>标量场的等值面</a:t>
            </a:r>
            <a:r>
              <a:rPr kumimoji="0" lang="zh-CN" altLang="en-US" sz="2000">
                <a:solidFill>
                  <a:srgbClr val="FF3300"/>
                </a:solidFill>
                <a:latin typeface="Arial" panose="020B0604020202020204" pitchFamily="34" charset="0"/>
                <a:ea typeface="宋体" panose="02010600030101010101" pitchFamily="2" charset="-122"/>
              </a:rPr>
              <a:t>互不相交</a:t>
            </a:r>
            <a:r>
              <a:rPr kumimoji="0" lang="zh-CN" altLang="en-US" sz="2000">
                <a:solidFill>
                  <a:schemeClr val="accent2"/>
                </a:solidFill>
                <a:latin typeface="Arial" panose="020B0604020202020204" pitchFamily="34" charset="0"/>
                <a:ea typeface="宋体" panose="02010600030101010101" pitchFamily="2" charset="-122"/>
              </a:rPr>
              <a:t>。</a:t>
            </a:r>
          </a:p>
        </p:txBody>
      </p:sp>
      <p:pic>
        <p:nvPicPr>
          <p:cNvPr id="551943" name="Picture 7">
            <a:extLst>
              <a:ext uri="{FF2B5EF4-FFF2-40B4-BE49-F238E27FC236}">
                <a16:creationId xmlns:a16="http://schemas.microsoft.com/office/drawing/2014/main" id="{2AAF27C5-C337-4C8B-9C01-3D20B91BD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789363"/>
            <a:ext cx="2987675" cy="18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1944" name="Group 8">
            <a:extLst>
              <a:ext uri="{FF2B5EF4-FFF2-40B4-BE49-F238E27FC236}">
                <a16:creationId xmlns:a16="http://schemas.microsoft.com/office/drawing/2014/main" id="{AEFA93F3-BE4E-46A9-98AE-49C9B70D5DD8}"/>
              </a:ext>
            </a:extLst>
          </p:cNvPr>
          <p:cNvGrpSpPr>
            <a:grpSpLocks/>
          </p:cNvGrpSpPr>
          <p:nvPr/>
        </p:nvGrpSpPr>
        <p:grpSpPr bwMode="auto">
          <a:xfrm>
            <a:off x="395288" y="5589588"/>
            <a:ext cx="1339850" cy="850900"/>
            <a:chOff x="385" y="3022"/>
            <a:chExt cx="844" cy="536"/>
          </a:xfrm>
        </p:grpSpPr>
        <p:pic>
          <p:nvPicPr>
            <p:cNvPr id="551945" name="Picture 9" descr="123">
              <a:extLst>
                <a:ext uri="{FF2B5EF4-FFF2-40B4-BE49-F238E27FC236}">
                  <a16:creationId xmlns:a16="http://schemas.microsoft.com/office/drawing/2014/main" id="{4157A65F-41B6-41F8-B579-834C72F611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551946" name="Text Box 10">
              <a:extLst>
                <a:ext uri="{FF2B5EF4-FFF2-40B4-BE49-F238E27FC236}">
                  <a16:creationId xmlns:a16="http://schemas.microsoft.com/office/drawing/2014/main" id="{ADA2B27B-F1B6-41F9-8513-8CD79A4B32F7}"/>
                </a:ext>
              </a:extLst>
            </p:cNvPr>
            <p:cNvSpPr txBox="1">
              <a:spLocks noChangeArrowheads="1"/>
            </p:cNvSpPr>
            <p:nvPr/>
          </p:nvSpPr>
          <p:spPr bwMode="auto">
            <a:xfrm>
              <a:off x="793" y="3219"/>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000">
                  <a:solidFill>
                    <a:srgbClr val="FF3300"/>
                  </a:solidFill>
                  <a:ea typeface="华文行楷" panose="02010800040101010101" pitchFamily="2" charset="-122"/>
                </a:rPr>
                <a:t>思考</a:t>
              </a:r>
            </a:p>
          </p:txBody>
        </p:sp>
      </p:grpSp>
      <p:grpSp>
        <p:nvGrpSpPr>
          <p:cNvPr id="551947" name="Group 11">
            <a:extLst>
              <a:ext uri="{FF2B5EF4-FFF2-40B4-BE49-F238E27FC236}">
                <a16:creationId xmlns:a16="http://schemas.microsoft.com/office/drawing/2014/main" id="{73361511-2716-4BF2-891C-B5A5B6DE2E8A}"/>
              </a:ext>
            </a:extLst>
          </p:cNvPr>
          <p:cNvGrpSpPr>
            <a:grpSpLocks/>
          </p:cNvGrpSpPr>
          <p:nvPr/>
        </p:nvGrpSpPr>
        <p:grpSpPr bwMode="auto">
          <a:xfrm>
            <a:off x="1979613" y="5949950"/>
            <a:ext cx="5772150" cy="396875"/>
            <a:chOff x="408" y="3638"/>
            <a:chExt cx="3636" cy="250"/>
          </a:xfrm>
        </p:grpSpPr>
        <p:sp>
          <p:nvSpPr>
            <p:cNvPr id="551948" name="Text Box 12">
              <a:extLst>
                <a:ext uri="{FF2B5EF4-FFF2-40B4-BE49-F238E27FC236}">
                  <a16:creationId xmlns:a16="http://schemas.microsoft.com/office/drawing/2014/main" id="{100417A4-EB8A-4ECB-87D2-D85F8D6903C5}"/>
                </a:ext>
              </a:extLst>
            </p:cNvPr>
            <p:cNvSpPr txBox="1">
              <a:spLocks noChangeArrowheads="1"/>
            </p:cNvSpPr>
            <p:nvPr/>
          </p:nvSpPr>
          <p:spPr bwMode="auto">
            <a:xfrm>
              <a:off x="408" y="3638"/>
              <a:ext cx="36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a:solidFill>
                    <a:schemeClr val="accent2"/>
                  </a:solidFill>
                  <a:latin typeface="华文中宋" panose="02010600040101010101" pitchFamily="2" charset="-122"/>
                  <a:ea typeface="华文中宋" panose="02010600040101010101" pitchFamily="2" charset="-122"/>
                </a:rPr>
                <a:t>“</a:t>
              </a:r>
              <a:r>
                <a:rPr lang="zh-CN" altLang="en-US" sz="2000">
                  <a:solidFill>
                    <a:schemeClr val="accent2"/>
                  </a:solidFill>
                  <a:ea typeface="华文中宋" panose="02010600040101010101" pitchFamily="2" charset="-122"/>
                </a:rPr>
                <a:t>爬山</a:t>
              </a:r>
              <a:r>
                <a:rPr lang="zh-CN" altLang="en-US" sz="2000">
                  <a:solidFill>
                    <a:schemeClr val="accent2"/>
                  </a:solidFill>
                  <a:latin typeface="华文中宋" panose="02010600040101010101" pitchFamily="2" charset="-122"/>
                  <a:ea typeface="华文中宋" panose="02010600040101010101" pitchFamily="2" charset="-122"/>
                </a:rPr>
                <a:t>”</a:t>
              </a:r>
              <a:r>
                <a:rPr lang="zh-CN" altLang="en-US" sz="2000">
                  <a:solidFill>
                    <a:schemeClr val="accent2"/>
                  </a:solidFill>
                  <a:ea typeface="华文中宋" panose="02010600040101010101" pitchFamily="2" charset="-122"/>
                </a:rPr>
                <a:t>同样的增量情况下沿什么方向最</a:t>
              </a:r>
              <a:r>
                <a:rPr lang="zh-CN" altLang="en-US" sz="2000">
                  <a:solidFill>
                    <a:schemeClr val="accent2"/>
                  </a:solidFill>
                  <a:latin typeface="华文中宋" panose="02010600040101010101" pitchFamily="2" charset="-122"/>
                  <a:ea typeface="华文中宋" panose="02010600040101010101" pitchFamily="2" charset="-122"/>
                </a:rPr>
                <a:t>“</a:t>
              </a:r>
              <a:r>
                <a:rPr lang="zh-CN" altLang="en-US" sz="2000">
                  <a:solidFill>
                    <a:schemeClr val="accent2"/>
                  </a:solidFill>
                  <a:ea typeface="华文中宋" panose="02010600040101010101" pitchFamily="2" charset="-122"/>
                </a:rPr>
                <a:t>陡</a:t>
              </a:r>
              <a:r>
                <a:rPr lang="zh-CN" altLang="en-US" sz="2000">
                  <a:solidFill>
                    <a:schemeClr val="accent2"/>
                  </a:solidFill>
                  <a:latin typeface="华文中宋" panose="02010600040101010101" pitchFamily="2" charset="-122"/>
                  <a:ea typeface="华文中宋" panose="02010600040101010101" pitchFamily="2" charset="-122"/>
                </a:rPr>
                <a:t>”</a:t>
              </a:r>
              <a:r>
                <a:rPr lang="zh-CN" altLang="en-US" sz="2000">
                  <a:solidFill>
                    <a:schemeClr val="accent2"/>
                  </a:solidFill>
                  <a:ea typeface="华文中宋" panose="02010600040101010101" pitchFamily="2" charset="-122"/>
                </a:rPr>
                <a:t>？</a:t>
              </a:r>
            </a:p>
          </p:txBody>
        </p:sp>
        <p:graphicFrame>
          <p:nvGraphicFramePr>
            <p:cNvPr id="551949" name="Object 13">
              <a:extLst>
                <a:ext uri="{FF2B5EF4-FFF2-40B4-BE49-F238E27FC236}">
                  <a16:creationId xmlns:a16="http://schemas.microsoft.com/office/drawing/2014/main" id="{400AA46C-1FA7-4596-8446-C62E6A33DB4C}"/>
                </a:ext>
              </a:extLst>
            </p:cNvPr>
            <p:cNvGraphicFramePr>
              <a:graphicFrameLocks noChangeAspect="1"/>
            </p:cNvGraphicFramePr>
            <p:nvPr/>
          </p:nvGraphicFramePr>
          <p:xfrm>
            <a:off x="553" y="3689"/>
            <a:ext cx="104" cy="104"/>
          </p:xfrm>
          <a:graphic>
            <a:graphicData uri="http://schemas.openxmlformats.org/presentationml/2006/ole">
              <mc:AlternateContent xmlns:mc="http://schemas.openxmlformats.org/markup-compatibility/2006">
                <mc:Choice xmlns:v="urn:schemas-microsoft-com:vml" Requires="v">
                  <p:oleObj spid="_x0000_s551955" name="Flash Movie" r:id="rId6" imgW="165240" imgH="165240" progId="Flash.Movie">
                    <p:embed/>
                  </p:oleObj>
                </mc:Choice>
                <mc:Fallback>
                  <p:oleObj name="Flash Movie" r:id="rId6" imgW="165240" imgH="165240" progId="Flash.Movie">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 y="3689"/>
                          <a:ext cx="10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51951" name="Object 15">
            <a:extLst>
              <a:ext uri="{FF2B5EF4-FFF2-40B4-BE49-F238E27FC236}">
                <a16:creationId xmlns:a16="http://schemas.microsoft.com/office/drawing/2014/main" id="{2690DAB4-85B7-4AB6-9CBA-0FD43A257509}"/>
              </a:ext>
            </a:extLst>
          </p:cNvPr>
          <p:cNvGraphicFramePr>
            <a:graphicFrameLocks noChangeAspect="1"/>
          </p:cNvGraphicFramePr>
          <p:nvPr>
            <p:ph sz="half" idx="1"/>
          </p:nvPr>
        </p:nvGraphicFramePr>
        <p:xfrm>
          <a:off x="1466850" y="2505075"/>
          <a:ext cx="3400425" cy="520700"/>
        </p:xfrm>
        <a:graphic>
          <a:graphicData uri="http://schemas.openxmlformats.org/presentationml/2006/ole">
            <mc:AlternateContent xmlns:mc="http://schemas.openxmlformats.org/markup-compatibility/2006">
              <mc:Choice xmlns:v="urn:schemas-microsoft-com:vml" Requires="v">
                <p:oleObj spid="_x0000_s551956" name="Equation" r:id="rId8" imgW="1282680" imgH="203040" progId="Equation.DSMT4">
                  <p:embed/>
                </p:oleObj>
              </mc:Choice>
              <mc:Fallback>
                <p:oleObj name="Equation" r:id="rId8" imgW="1282680" imgH="20304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6850" y="2505075"/>
                        <a:ext cx="34004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1954" name="Group 18">
            <a:extLst>
              <a:ext uri="{FF2B5EF4-FFF2-40B4-BE49-F238E27FC236}">
                <a16:creationId xmlns:a16="http://schemas.microsoft.com/office/drawing/2014/main" id="{2DB7757B-84D8-470C-ACD6-61FC6ABC663A}"/>
              </a:ext>
            </a:extLst>
          </p:cNvPr>
          <p:cNvGrpSpPr>
            <a:grpSpLocks/>
          </p:cNvGrpSpPr>
          <p:nvPr/>
        </p:nvGrpSpPr>
        <p:grpSpPr bwMode="auto">
          <a:xfrm>
            <a:off x="539750" y="1557338"/>
            <a:ext cx="7921625" cy="733425"/>
            <a:chOff x="340" y="981"/>
            <a:chExt cx="4990" cy="462"/>
          </a:xfrm>
        </p:grpSpPr>
        <p:sp>
          <p:nvSpPr>
            <p:cNvPr id="551950" name="Text Box 14">
              <a:extLst>
                <a:ext uri="{FF2B5EF4-FFF2-40B4-BE49-F238E27FC236}">
                  <a16:creationId xmlns:a16="http://schemas.microsoft.com/office/drawing/2014/main" id="{668F8D7C-2AFF-4BC7-8F97-5074DE1846A7}"/>
                </a:ext>
              </a:extLst>
            </p:cNvPr>
            <p:cNvSpPr txBox="1">
              <a:spLocks noChangeArrowheads="1"/>
            </p:cNvSpPr>
            <p:nvPr/>
          </p:nvSpPr>
          <p:spPr bwMode="auto">
            <a:xfrm>
              <a:off x="340" y="981"/>
              <a:ext cx="499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en-US" altLang="zh-CN" sz="1800">
                  <a:latin typeface="Arial" panose="020B0604020202020204" pitchFamily="34" charset="0"/>
                  <a:ea typeface="宋体" panose="02010600030101010101" pitchFamily="2" charset="-122"/>
                </a:rPr>
                <a:t>      </a:t>
              </a:r>
              <a:r>
                <a:rPr kumimoji="0" lang="zh-CN" altLang="en-US" sz="2000">
                  <a:solidFill>
                    <a:schemeClr val="accent2"/>
                  </a:solidFill>
                  <a:latin typeface="Arial" panose="020B0604020202020204" pitchFamily="34" charset="0"/>
                  <a:ea typeface="宋体" panose="02010600030101010101" pitchFamily="2" charset="-122"/>
                </a:rPr>
                <a:t>由所有场值相等的点所构成的面（线），即为等值面（线）。即若标量函数为                         ，则等值面方程为</a:t>
              </a:r>
            </a:p>
          </p:txBody>
        </p:sp>
        <p:graphicFrame>
          <p:nvGraphicFramePr>
            <p:cNvPr id="551952" name="Object 16">
              <a:extLst>
                <a:ext uri="{FF2B5EF4-FFF2-40B4-BE49-F238E27FC236}">
                  <a16:creationId xmlns:a16="http://schemas.microsoft.com/office/drawing/2014/main" id="{C38DD64C-A941-4DA3-B861-1714B37A9677}"/>
                </a:ext>
              </a:extLst>
            </p:cNvPr>
            <p:cNvGraphicFramePr>
              <a:graphicFrameLocks noChangeAspect="1"/>
            </p:cNvGraphicFramePr>
            <p:nvPr/>
          </p:nvGraphicFramePr>
          <p:xfrm>
            <a:off x="1393" y="1235"/>
            <a:ext cx="1076" cy="208"/>
          </p:xfrm>
          <a:graphic>
            <a:graphicData uri="http://schemas.openxmlformats.org/presentationml/2006/ole">
              <mc:AlternateContent xmlns:mc="http://schemas.openxmlformats.org/markup-compatibility/2006">
                <mc:Choice xmlns:v="urn:schemas-microsoft-com:vml" Requires="v">
                  <p:oleObj spid="_x0000_s551957" name="Equation" r:id="rId10" imgW="812520" imgH="203040" progId="Equation.DSMT4">
                    <p:embed/>
                  </p:oleObj>
                </mc:Choice>
                <mc:Fallback>
                  <p:oleObj name="Equation" r:id="rId10" imgW="812520" imgH="20304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3" y="1235"/>
                          <a:ext cx="10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1953" name="Text Box 17">
            <a:extLst>
              <a:ext uri="{FF2B5EF4-FFF2-40B4-BE49-F238E27FC236}">
                <a16:creationId xmlns:a16="http://schemas.microsoft.com/office/drawing/2014/main" id="{74A8DBF9-72F8-462C-9C7D-A59A7CB4B227}"/>
              </a:ext>
            </a:extLst>
          </p:cNvPr>
          <p:cNvSpPr txBox="1">
            <a:spLocks noChangeArrowheads="1"/>
          </p:cNvSpPr>
          <p:nvPr/>
        </p:nvSpPr>
        <p:spPr bwMode="auto">
          <a:xfrm>
            <a:off x="827088" y="1196975"/>
            <a:ext cx="72009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等值面的定义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1944"/>
                                        </p:tgtEl>
                                        <p:attrNameLst>
                                          <p:attrName>style.visibility</p:attrName>
                                        </p:attrNameLst>
                                      </p:cBhvr>
                                      <p:to>
                                        <p:strVal val="visible"/>
                                      </p:to>
                                    </p:set>
                                  </p:childTnLst>
                                </p:cTn>
                              </p:par>
                            </p:childTnLst>
                          </p:cTn>
                        </p:par>
                        <p:par>
                          <p:cTn id="7" fill="hold" nodeType="afterGroup">
                            <p:stCondLst>
                              <p:cond delay="0"/>
                            </p:stCondLst>
                            <p:childTnLst>
                              <p:par>
                                <p:cTn id="8" presetID="29" presetClass="entr" presetSubtype="0" fill="hold" nodeType="afterEffect">
                                  <p:stCondLst>
                                    <p:cond delay="0"/>
                                  </p:stCondLst>
                                  <p:childTnLst>
                                    <p:set>
                                      <p:cBhvr>
                                        <p:cTn id="9" dur="1" fill="hold">
                                          <p:stCondLst>
                                            <p:cond delay="0"/>
                                          </p:stCondLst>
                                        </p:cTn>
                                        <p:tgtEl>
                                          <p:spTgt spid="551947"/>
                                        </p:tgtEl>
                                        <p:attrNameLst>
                                          <p:attrName>style.visibility</p:attrName>
                                        </p:attrNameLst>
                                      </p:cBhvr>
                                      <p:to>
                                        <p:strVal val="visible"/>
                                      </p:to>
                                    </p:set>
                                    <p:anim calcmode="lin" valueType="num">
                                      <p:cBhvr>
                                        <p:cTn id="10" dur="1000" fill="hold"/>
                                        <p:tgtEl>
                                          <p:spTgt spid="551947"/>
                                        </p:tgtEl>
                                        <p:attrNameLst>
                                          <p:attrName>ppt_x</p:attrName>
                                        </p:attrNameLst>
                                      </p:cBhvr>
                                      <p:tavLst>
                                        <p:tav tm="0">
                                          <p:val>
                                            <p:strVal val="#ppt_x-.2"/>
                                          </p:val>
                                        </p:tav>
                                        <p:tav tm="100000">
                                          <p:val>
                                            <p:strVal val="#ppt_x"/>
                                          </p:val>
                                        </p:tav>
                                      </p:tavLst>
                                    </p:anim>
                                    <p:anim calcmode="lin" valueType="num">
                                      <p:cBhvr>
                                        <p:cTn id="11" dur="1000" fill="hold"/>
                                        <p:tgtEl>
                                          <p:spTgt spid="551947"/>
                                        </p:tgtEl>
                                        <p:attrNameLst>
                                          <p:attrName>ppt_y</p:attrName>
                                        </p:attrNameLst>
                                      </p:cBhvr>
                                      <p:tavLst>
                                        <p:tav tm="0">
                                          <p:val>
                                            <p:strVal val="#ppt_y"/>
                                          </p:val>
                                        </p:tav>
                                        <p:tav tm="100000">
                                          <p:val>
                                            <p:strVal val="#ppt_y"/>
                                          </p:val>
                                        </p:tav>
                                      </p:tavLst>
                                    </p:anim>
                                    <p:animEffect transition="in" filter="wipe(right)" prLst="gradientSize: 0.1">
                                      <p:cBhvr>
                                        <p:cTn id="12" dur="1000"/>
                                        <p:tgtEl>
                                          <p:spTgt spid="551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4">
            <a:extLst>
              <a:ext uri="{FF2B5EF4-FFF2-40B4-BE49-F238E27FC236}">
                <a16:creationId xmlns:a16="http://schemas.microsoft.com/office/drawing/2014/main" id="{FC056A62-3E02-496F-A623-ED0A190504D7}"/>
              </a:ext>
            </a:extLst>
          </p:cNvPr>
          <p:cNvSpPr>
            <a:spLocks noGrp="1"/>
          </p:cNvSpPr>
          <p:nvPr>
            <p:ph type="dt" sz="half" idx="10"/>
          </p:nvPr>
        </p:nvSpPr>
        <p:spPr/>
        <p:txBody>
          <a:bodyPr/>
          <a:lstStyle/>
          <a:p>
            <a:fld id="{CAB36A07-9B68-4A8C-8152-AB82647954FD}" type="datetime1">
              <a:rPr lang="zh-CN" altLang="en-US"/>
              <a:pPr/>
              <a:t>2017/9/8</a:t>
            </a:fld>
            <a:endParaRPr lang="en-US" altLang="zh-CN"/>
          </a:p>
        </p:txBody>
      </p:sp>
      <p:sp>
        <p:nvSpPr>
          <p:cNvPr id="11" name="灯片编号占位符 6">
            <a:extLst>
              <a:ext uri="{FF2B5EF4-FFF2-40B4-BE49-F238E27FC236}">
                <a16:creationId xmlns:a16="http://schemas.microsoft.com/office/drawing/2014/main" id="{3D9819D0-663D-4F1C-ADDD-24A2A7CF3C0D}"/>
              </a:ext>
            </a:extLst>
          </p:cNvPr>
          <p:cNvSpPr>
            <a:spLocks noGrp="1"/>
          </p:cNvSpPr>
          <p:nvPr>
            <p:ph type="sldNum" sz="quarter" idx="12"/>
          </p:nvPr>
        </p:nvSpPr>
        <p:spPr/>
        <p:txBody>
          <a:bodyPr/>
          <a:lstStyle/>
          <a:p>
            <a:fld id="{BCFA1922-5712-472D-9440-6B63A3C3EAEE}" type="slidenum">
              <a:rPr lang="en-US" altLang="zh-CN"/>
              <a:pPr/>
              <a:t>28</a:t>
            </a:fld>
            <a:endParaRPr lang="en-US" altLang="zh-CN"/>
          </a:p>
        </p:txBody>
      </p:sp>
      <p:pic>
        <p:nvPicPr>
          <p:cNvPr id="552962" name="Picture 2">
            <a:extLst>
              <a:ext uri="{FF2B5EF4-FFF2-40B4-BE49-F238E27FC236}">
                <a16:creationId xmlns:a16="http://schemas.microsoft.com/office/drawing/2014/main" id="{B7BA3D88-E529-476A-890F-5E85639C3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8937" t="74158" r="12500" b="4320"/>
          <a:stretch>
            <a:fillRect/>
          </a:stretch>
        </p:blipFill>
        <p:spPr bwMode="auto">
          <a:xfrm>
            <a:off x="5580063" y="5157788"/>
            <a:ext cx="2303462" cy="1296987"/>
          </a:xfrm>
          <a:prstGeom prst="rect">
            <a:avLst/>
          </a:prstGeom>
          <a:noFill/>
          <a:extLst>
            <a:ext uri="{909E8E84-426E-40DD-AFC4-6F175D3DCCD1}">
              <a14:hiddenFill xmlns:a14="http://schemas.microsoft.com/office/drawing/2010/main">
                <a:solidFill>
                  <a:srgbClr val="FFFFFF"/>
                </a:solidFill>
              </a14:hiddenFill>
            </a:ext>
          </a:extLst>
        </p:spPr>
      </p:pic>
      <p:sp>
        <p:nvSpPr>
          <p:cNvPr id="552963" name="Text Box 3">
            <a:extLst>
              <a:ext uri="{FF2B5EF4-FFF2-40B4-BE49-F238E27FC236}">
                <a16:creationId xmlns:a16="http://schemas.microsoft.com/office/drawing/2014/main" id="{3D91CAFC-B41E-4FFF-B9A6-051C412E46A7}"/>
              </a:ext>
            </a:extLst>
          </p:cNvPr>
          <p:cNvSpPr txBox="1">
            <a:spLocks noChangeArrowheads="1"/>
          </p:cNvSpPr>
          <p:nvPr/>
        </p:nvSpPr>
        <p:spPr bwMode="auto">
          <a:xfrm>
            <a:off x="468313" y="2492375"/>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1.</a:t>
            </a:r>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方向导数的概念</a:t>
            </a:r>
          </a:p>
        </p:txBody>
      </p:sp>
      <p:sp>
        <p:nvSpPr>
          <p:cNvPr id="552964" name="Rectangle 4">
            <a:extLst>
              <a:ext uri="{FF2B5EF4-FFF2-40B4-BE49-F238E27FC236}">
                <a16:creationId xmlns:a16="http://schemas.microsoft.com/office/drawing/2014/main" id="{C5B38C5B-E03D-4F6A-86F1-A0EC477B4631}"/>
              </a:ext>
            </a:extLst>
          </p:cNvPr>
          <p:cNvSpPr>
            <a:spLocks noChangeArrowheads="1"/>
          </p:cNvSpPr>
          <p:nvPr/>
        </p:nvSpPr>
        <p:spPr bwMode="auto">
          <a:xfrm>
            <a:off x="684213" y="333375"/>
            <a:ext cx="35274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en-US" altLang="zh-CN">
                <a:solidFill>
                  <a:schemeClr val="accent2"/>
                </a:solidFill>
                <a:effectLst>
                  <a:outerShdw blurRad="38100" dist="38100" dir="2700000" algn="tl">
                    <a:srgbClr val="C0C0C0"/>
                  </a:outerShdw>
                </a:effectLst>
                <a:latin typeface="黑体" panose="02010609060101010101" pitchFamily="49" charset="-122"/>
              </a:rPr>
              <a:t>0.3.2 </a:t>
            </a:r>
            <a:r>
              <a:rPr lang="zh-CN" altLang="en-US">
                <a:solidFill>
                  <a:schemeClr val="accent2"/>
                </a:solidFill>
                <a:effectLst>
                  <a:outerShdw blurRad="38100" dist="38100" dir="2700000" algn="tl">
                    <a:srgbClr val="C0C0C0"/>
                  </a:outerShdw>
                </a:effectLst>
                <a:latin typeface="黑体" panose="02010609060101010101" pitchFamily="49" charset="-122"/>
              </a:rPr>
              <a:t>方向导数</a:t>
            </a:r>
          </a:p>
        </p:txBody>
      </p:sp>
      <p:sp>
        <p:nvSpPr>
          <p:cNvPr id="552965" name="Rectangle 5">
            <a:extLst>
              <a:ext uri="{FF2B5EF4-FFF2-40B4-BE49-F238E27FC236}">
                <a16:creationId xmlns:a16="http://schemas.microsoft.com/office/drawing/2014/main" id="{4D1483F5-D418-4C8A-9443-D3F8C72102D3}"/>
              </a:ext>
            </a:extLst>
          </p:cNvPr>
          <p:cNvSpPr>
            <a:spLocks noChangeArrowheads="1"/>
          </p:cNvSpPr>
          <p:nvPr/>
        </p:nvSpPr>
        <p:spPr bwMode="auto">
          <a:xfrm>
            <a:off x="468313" y="981075"/>
            <a:ext cx="79914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dist">
              <a:buFontTx/>
              <a:buNone/>
            </a:pPr>
            <a:r>
              <a:rPr lang="en-US" altLang="zh-CN" sz="2000">
                <a:effectLst>
                  <a:outerShdw blurRad="38100" dist="38100" dir="2700000" algn="tl">
                    <a:srgbClr val="C0C0C0"/>
                  </a:outerShdw>
                </a:effectLst>
              </a:rPr>
              <a:t>              </a:t>
            </a:r>
            <a:r>
              <a:rPr lang="zh-CN" altLang="en-US" sz="2000">
                <a:solidFill>
                  <a:schemeClr val="accent2"/>
                </a:solidFill>
                <a:effectLst>
                  <a:outerShdw blurRad="38100" dist="38100" dir="2700000" algn="tl">
                    <a:srgbClr val="C0C0C0"/>
                  </a:outerShdw>
                </a:effectLst>
              </a:rPr>
              <a:t>标量场</a:t>
            </a:r>
            <a:r>
              <a:rPr lang="en-US" altLang="zh-CN" sz="2000" i="1">
                <a:solidFill>
                  <a:schemeClr val="accent2"/>
                </a:solidFill>
                <a:effectLst>
                  <a:outerShdw blurRad="38100" dist="38100" dir="2700000" algn="tl">
                    <a:srgbClr val="C0C0C0"/>
                  </a:outerShdw>
                </a:effectLst>
              </a:rPr>
              <a:t>u</a:t>
            </a:r>
            <a:r>
              <a:rPr lang="en-US" altLang="zh-CN" sz="2000">
                <a:solidFill>
                  <a:schemeClr val="accent2"/>
                </a:solidFill>
                <a:effectLst>
                  <a:outerShdw blurRad="38100" dist="38100" dir="2700000" algn="tl">
                    <a:srgbClr val="C0C0C0"/>
                  </a:outerShdw>
                </a:effectLst>
              </a:rPr>
              <a:t>(x,y,z)</a:t>
            </a:r>
            <a:r>
              <a:rPr lang="zh-CN" altLang="en-US" sz="2000">
                <a:solidFill>
                  <a:schemeClr val="accent2"/>
                </a:solidFill>
                <a:effectLst>
                  <a:outerShdw blurRad="38100" dist="38100" dir="2700000" algn="tl">
                    <a:srgbClr val="C0C0C0"/>
                  </a:outerShdw>
                </a:effectLst>
              </a:rPr>
              <a:t>的等值面只描述了场量</a:t>
            </a:r>
            <a:r>
              <a:rPr lang="en-US" altLang="zh-CN" sz="2000" i="1">
                <a:solidFill>
                  <a:schemeClr val="accent2"/>
                </a:solidFill>
                <a:effectLst>
                  <a:outerShdw blurRad="38100" dist="38100" dir="2700000" algn="tl">
                    <a:srgbClr val="C0C0C0"/>
                  </a:outerShdw>
                </a:effectLst>
              </a:rPr>
              <a:t>u</a:t>
            </a:r>
            <a:r>
              <a:rPr lang="zh-CN" altLang="en-US" sz="2000">
                <a:solidFill>
                  <a:schemeClr val="accent2"/>
                </a:solidFill>
                <a:effectLst>
                  <a:outerShdw blurRad="38100" dist="38100" dir="2700000" algn="tl">
                    <a:srgbClr val="C0C0C0"/>
                  </a:outerShdw>
                </a:effectLst>
              </a:rPr>
              <a:t>的</a:t>
            </a:r>
            <a:r>
              <a:rPr lang="zh-CN" altLang="en-US" sz="2000">
                <a:solidFill>
                  <a:srgbClr val="FF0000"/>
                </a:solidFill>
                <a:effectLst>
                  <a:outerShdw blurRad="38100" dist="38100" dir="2700000" algn="tl">
                    <a:srgbClr val="C0C0C0"/>
                  </a:outerShdw>
                </a:effectLst>
              </a:rPr>
              <a:t>分布状况</a:t>
            </a:r>
            <a:r>
              <a:rPr lang="zh-CN" altLang="en-US" sz="2000">
                <a:effectLst>
                  <a:outerShdw blurRad="38100" dist="38100" dir="2700000" algn="tl">
                    <a:srgbClr val="C0C0C0"/>
                  </a:outerShdw>
                </a:effectLst>
              </a:rPr>
              <a:t>，</a:t>
            </a:r>
          </a:p>
          <a:p>
            <a:pPr>
              <a:buFontTx/>
              <a:buNone/>
            </a:pPr>
            <a:r>
              <a:rPr lang="zh-CN" altLang="en-US" sz="2000">
                <a:solidFill>
                  <a:schemeClr val="accent2"/>
                </a:solidFill>
                <a:effectLst>
                  <a:outerShdw blurRad="38100" dist="38100" dir="2700000" algn="tl">
                    <a:srgbClr val="C0C0C0"/>
                  </a:outerShdw>
                </a:effectLst>
              </a:rPr>
              <a:t>      而研究标量场的另一个重要方面是，研究标量场</a:t>
            </a:r>
            <a:r>
              <a:rPr lang="en-US" altLang="zh-CN" sz="2000" i="1">
                <a:solidFill>
                  <a:schemeClr val="accent2"/>
                </a:solidFill>
                <a:effectLst>
                  <a:outerShdw blurRad="38100" dist="38100" dir="2700000" algn="tl">
                    <a:srgbClr val="C0C0C0"/>
                  </a:outerShdw>
                </a:effectLst>
              </a:rPr>
              <a:t>u</a:t>
            </a:r>
            <a:r>
              <a:rPr lang="en-US" altLang="zh-CN" sz="2000">
                <a:solidFill>
                  <a:schemeClr val="accent2"/>
                </a:solidFill>
                <a:effectLst>
                  <a:outerShdw blurRad="38100" dist="38100" dir="2700000" algn="tl">
                    <a:srgbClr val="C0C0C0"/>
                  </a:outerShdw>
                </a:effectLst>
              </a:rPr>
              <a:t>(x,y,z)</a:t>
            </a:r>
            <a:r>
              <a:rPr lang="zh-CN" altLang="en-US" sz="2000">
                <a:solidFill>
                  <a:schemeClr val="accent2"/>
                </a:solidFill>
                <a:effectLst>
                  <a:outerShdw blurRad="38100" dist="38100" dir="2700000" algn="tl">
                    <a:srgbClr val="C0C0C0"/>
                  </a:outerShdw>
                </a:effectLst>
              </a:rPr>
              <a:t>在场中任一点的邻域内</a:t>
            </a:r>
            <a:r>
              <a:rPr lang="zh-CN" altLang="en-US" sz="2000">
                <a:solidFill>
                  <a:srgbClr val="FF0000"/>
                </a:solidFill>
                <a:effectLst>
                  <a:outerShdw blurRad="38100" dist="38100" dir="2700000" algn="tl">
                    <a:srgbClr val="C0C0C0"/>
                  </a:outerShdw>
                </a:effectLst>
              </a:rPr>
              <a:t>沿各个方向的变化规律</a:t>
            </a:r>
            <a:r>
              <a:rPr lang="zh-CN" altLang="en-US" sz="2000">
                <a:solidFill>
                  <a:schemeClr val="accent2"/>
                </a:solidFill>
                <a:effectLst>
                  <a:outerShdw blurRad="38100" dist="38100" dir="2700000" algn="tl">
                    <a:srgbClr val="C0C0C0"/>
                  </a:outerShdw>
                </a:effectLst>
              </a:rPr>
              <a:t>。为此，引入了标量场的</a:t>
            </a:r>
            <a:r>
              <a:rPr lang="zh-CN" altLang="en-US" sz="2000">
                <a:solidFill>
                  <a:srgbClr val="FF0000"/>
                </a:solidFill>
                <a:effectLst>
                  <a:outerShdw blurRad="38100" dist="38100" dir="2700000" algn="tl">
                    <a:srgbClr val="C0C0C0"/>
                  </a:outerShdw>
                </a:effectLst>
              </a:rPr>
              <a:t>方向导数</a:t>
            </a:r>
            <a:r>
              <a:rPr lang="zh-CN" altLang="en-US" sz="2000">
                <a:solidFill>
                  <a:schemeClr val="accent2"/>
                </a:solidFill>
                <a:effectLst>
                  <a:outerShdw blurRad="38100" dist="38100" dir="2700000" algn="tl">
                    <a:srgbClr val="C0C0C0"/>
                  </a:outerShdw>
                </a:effectLst>
              </a:rPr>
              <a:t>和</a:t>
            </a:r>
            <a:r>
              <a:rPr lang="zh-CN" altLang="en-US" sz="2000">
                <a:solidFill>
                  <a:srgbClr val="FF0000"/>
                </a:solidFill>
                <a:effectLst>
                  <a:outerShdw blurRad="38100" dist="38100" dir="2700000" algn="tl">
                    <a:srgbClr val="C0C0C0"/>
                  </a:outerShdw>
                </a:effectLst>
              </a:rPr>
              <a:t>梯度</a:t>
            </a:r>
            <a:r>
              <a:rPr lang="zh-CN" altLang="en-US" sz="2000">
                <a:solidFill>
                  <a:schemeClr val="accent2"/>
                </a:solidFill>
                <a:effectLst>
                  <a:outerShdw blurRad="38100" dist="38100" dir="2700000" algn="tl">
                    <a:srgbClr val="C0C0C0"/>
                  </a:outerShdw>
                </a:effectLst>
              </a:rPr>
              <a:t>的概念。</a:t>
            </a:r>
          </a:p>
        </p:txBody>
      </p:sp>
      <p:sp>
        <p:nvSpPr>
          <p:cNvPr id="552966" name="Text Box 6">
            <a:extLst>
              <a:ext uri="{FF2B5EF4-FFF2-40B4-BE49-F238E27FC236}">
                <a16:creationId xmlns:a16="http://schemas.microsoft.com/office/drawing/2014/main" id="{B91A8854-6193-4616-885D-33D3135C63A8}"/>
              </a:ext>
            </a:extLst>
          </p:cNvPr>
          <p:cNvSpPr txBox="1">
            <a:spLocks noChangeArrowheads="1"/>
          </p:cNvSpPr>
          <p:nvPr/>
        </p:nvSpPr>
        <p:spPr bwMode="auto">
          <a:xfrm>
            <a:off x="684213" y="3500438"/>
            <a:ext cx="8255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pPr>
            <a:r>
              <a:rPr lang="en-US" altLang="zh-CN" sz="2000">
                <a:solidFill>
                  <a:schemeClr val="accent2"/>
                </a:solidFill>
                <a:effectLst>
                  <a:outerShdw blurRad="38100" dist="38100" dir="2700000" algn="tl">
                    <a:srgbClr val="C0C0C0"/>
                  </a:outerShdw>
                </a:effectLst>
                <a:ea typeface="宋体" panose="02010600030101010101" pitchFamily="2" charset="-122"/>
              </a:rPr>
              <a:t>        </a:t>
            </a:r>
            <a:r>
              <a:rPr lang="zh-CN" altLang="en-US" sz="2000">
                <a:solidFill>
                  <a:schemeClr val="accent2"/>
                </a:solidFill>
                <a:effectLst>
                  <a:outerShdw blurRad="38100" dist="38100" dir="2700000" algn="tl">
                    <a:srgbClr val="C0C0C0"/>
                  </a:outerShdw>
                </a:effectLst>
                <a:ea typeface="宋体" panose="02010600030101010101" pitchFamily="2" charset="-122"/>
              </a:rPr>
              <a:t>设</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en-US" altLang="zh-CN" sz="2000" baseline="-25000">
                <a:solidFill>
                  <a:schemeClr val="accent2"/>
                </a:solidFill>
                <a:effectLst>
                  <a:outerShdw blurRad="38100" dist="38100" dir="2700000" algn="tl">
                    <a:srgbClr val="C0C0C0"/>
                  </a:outerShdw>
                </a:effectLst>
                <a:ea typeface="宋体" panose="02010600030101010101" pitchFamily="2" charset="-122"/>
              </a:rPr>
              <a:t>0</a:t>
            </a:r>
            <a:r>
              <a:rPr lang="zh-CN" altLang="en-US" sz="2000">
                <a:solidFill>
                  <a:schemeClr val="accent2"/>
                </a:solidFill>
                <a:effectLst>
                  <a:outerShdw blurRad="38100" dist="38100" dir="2700000" algn="tl">
                    <a:srgbClr val="C0C0C0"/>
                  </a:outerShdw>
                </a:effectLst>
                <a:ea typeface="宋体" panose="02010600030101010101" pitchFamily="2" charset="-122"/>
              </a:rPr>
              <a:t>是标量场</a:t>
            </a:r>
            <a:r>
              <a:rPr lang="en-US" altLang="zh-CN" sz="2000" i="1">
                <a:solidFill>
                  <a:schemeClr val="accent2"/>
                </a:solidFill>
                <a:effectLst>
                  <a:outerShdw blurRad="38100" dist="38100" dir="2700000" algn="tl">
                    <a:srgbClr val="C0C0C0"/>
                  </a:outerShdw>
                </a:effectLst>
                <a:ea typeface="宋体" panose="02010600030101010101" pitchFamily="2" charset="-122"/>
              </a:rPr>
              <a:t>u</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zh-CN" altLang="en-US" sz="2000">
                <a:solidFill>
                  <a:schemeClr val="accent2"/>
                </a:solidFill>
                <a:effectLst>
                  <a:outerShdw blurRad="38100" dist="38100" dir="2700000" algn="tl">
                    <a:srgbClr val="C0C0C0"/>
                  </a:outerShdw>
                </a:effectLst>
                <a:ea typeface="宋体" panose="02010600030101010101" pitchFamily="2" charset="-122"/>
              </a:rPr>
              <a:t>中的一个已知点，从</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en-US" altLang="zh-CN" sz="2000" baseline="-25000">
                <a:solidFill>
                  <a:schemeClr val="accent2"/>
                </a:solidFill>
                <a:effectLst>
                  <a:outerShdw blurRad="38100" dist="38100" dir="2700000" algn="tl">
                    <a:srgbClr val="C0C0C0"/>
                  </a:outerShdw>
                </a:effectLst>
                <a:ea typeface="宋体" panose="02010600030101010101" pitchFamily="2" charset="-122"/>
              </a:rPr>
              <a:t>0</a:t>
            </a:r>
            <a:r>
              <a:rPr lang="zh-CN" altLang="en-US" sz="2000">
                <a:solidFill>
                  <a:schemeClr val="accent2"/>
                </a:solidFill>
                <a:effectLst>
                  <a:outerShdw blurRad="38100" dist="38100" dir="2700000" algn="tl">
                    <a:srgbClr val="C0C0C0"/>
                  </a:outerShdw>
                </a:effectLst>
                <a:ea typeface="宋体" panose="02010600030101010101" pitchFamily="2" charset="-122"/>
              </a:rPr>
              <a:t>出发沿某一方向引一条射线</a:t>
            </a:r>
            <a:r>
              <a:rPr lang="en-US" altLang="zh-CN" sz="2000" i="1">
                <a:solidFill>
                  <a:schemeClr val="accent2"/>
                </a:solidFill>
                <a:effectLst>
                  <a:outerShdw blurRad="38100" dist="38100" dir="2700000" algn="tl">
                    <a:srgbClr val="C0C0C0"/>
                  </a:outerShdw>
                </a:effectLst>
                <a:ea typeface="宋体" panose="02010600030101010101" pitchFamily="2" charset="-122"/>
              </a:rPr>
              <a:t>l</a:t>
            </a:r>
            <a:r>
              <a:rPr lang="zh-CN" altLang="en-US" sz="2000">
                <a:solidFill>
                  <a:schemeClr val="accent2"/>
                </a:solidFill>
                <a:effectLst>
                  <a:outerShdw blurRad="38100" dist="38100" dir="2700000" algn="tl">
                    <a:srgbClr val="C0C0C0"/>
                  </a:outerShdw>
                </a:effectLst>
                <a:ea typeface="宋体" panose="02010600030101010101" pitchFamily="2" charset="-122"/>
              </a:rPr>
              <a:t>。</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zh-CN" altLang="en-US" sz="2000">
                <a:solidFill>
                  <a:schemeClr val="accent2"/>
                </a:solidFill>
                <a:effectLst>
                  <a:outerShdw blurRad="38100" dist="38100" dir="2700000" algn="tl">
                    <a:srgbClr val="C0C0C0"/>
                  </a:outerShdw>
                </a:effectLst>
                <a:ea typeface="宋体" panose="02010600030101010101" pitchFamily="2" charset="-122"/>
              </a:rPr>
              <a:t>是</a:t>
            </a:r>
            <a:r>
              <a:rPr lang="en-US" altLang="zh-CN" sz="2000" i="1">
                <a:solidFill>
                  <a:schemeClr val="accent2"/>
                </a:solidFill>
                <a:effectLst>
                  <a:outerShdw blurRad="38100" dist="38100" dir="2700000" algn="tl">
                    <a:srgbClr val="C0C0C0"/>
                  </a:outerShdw>
                </a:effectLst>
                <a:ea typeface="宋体" panose="02010600030101010101" pitchFamily="2" charset="-122"/>
              </a:rPr>
              <a:t>l</a:t>
            </a:r>
            <a:r>
              <a:rPr lang="zh-CN" altLang="en-US" sz="2000">
                <a:solidFill>
                  <a:schemeClr val="accent2"/>
                </a:solidFill>
                <a:effectLst>
                  <a:outerShdw blurRad="38100" dist="38100" dir="2700000" algn="tl">
                    <a:srgbClr val="C0C0C0"/>
                  </a:outerShdw>
                </a:effectLst>
                <a:ea typeface="宋体" panose="02010600030101010101" pitchFamily="2" charset="-122"/>
              </a:rPr>
              <a:t>上的动点，到点</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en-US" altLang="zh-CN" sz="2000" baseline="-25000">
                <a:solidFill>
                  <a:schemeClr val="accent2"/>
                </a:solidFill>
                <a:effectLst>
                  <a:outerShdw blurRad="38100" dist="38100" dir="2700000" algn="tl">
                    <a:srgbClr val="C0C0C0"/>
                  </a:outerShdw>
                </a:effectLst>
                <a:ea typeface="宋体" panose="02010600030101010101" pitchFamily="2" charset="-122"/>
              </a:rPr>
              <a:t>0</a:t>
            </a:r>
            <a:r>
              <a:rPr lang="zh-CN" altLang="en-US" sz="2000">
                <a:solidFill>
                  <a:schemeClr val="accent2"/>
                </a:solidFill>
                <a:effectLst>
                  <a:outerShdw blurRad="38100" dist="38100" dir="2700000" algn="tl">
                    <a:srgbClr val="C0C0C0"/>
                  </a:outerShdw>
                </a:effectLst>
                <a:ea typeface="宋体" panose="02010600030101010101" pitchFamily="2" charset="-122"/>
              </a:rPr>
              <a:t>的距离为</a:t>
            </a:r>
            <a:r>
              <a:rPr lang="el-GR" altLang="zh-CN" sz="2000">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Δ</a:t>
            </a:r>
            <a:r>
              <a:rPr lang="en-US" altLang="zh-CN" sz="2000" i="1">
                <a:solidFill>
                  <a:schemeClr val="accent2"/>
                </a:solidFill>
                <a:effectLst>
                  <a:outerShdw blurRad="38100" dist="38100" dir="2700000" algn="tl">
                    <a:srgbClr val="C0C0C0"/>
                  </a:outerShdw>
                </a:effectLst>
                <a:ea typeface="宋体" panose="02010600030101010101" pitchFamily="2" charset="-122"/>
              </a:rPr>
              <a:t>l</a:t>
            </a:r>
            <a:r>
              <a:rPr lang="zh-CN" altLang="en-US" sz="2000">
                <a:solidFill>
                  <a:schemeClr val="accent2"/>
                </a:solidFill>
                <a:effectLst>
                  <a:outerShdw blurRad="38100" dist="38100" dir="2700000" algn="tl">
                    <a:srgbClr val="C0C0C0"/>
                  </a:outerShdw>
                </a:effectLst>
                <a:ea typeface="宋体" panose="02010600030101010101" pitchFamily="2" charset="-122"/>
              </a:rPr>
              <a:t>，如图所示。若当</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zh-CN" altLang="en-US" sz="2000">
                <a:solidFill>
                  <a:schemeClr val="accent2"/>
                </a:solidFill>
                <a:effectLst>
                  <a:outerShdw blurRad="38100" dist="38100" dir="2700000" algn="tl">
                    <a:srgbClr val="C0C0C0"/>
                  </a:outerShdw>
                </a:effectLst>
                <a:ea typeface="宋体" panose="02010600030101010101" pitchFamily="2" charset="-122"/>
              </a:rPr>
              <a:t>沿射线趋于</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en-US" altLang="zh-CN" sz="2000" baseline="-25000">
                <a:solidFill>
                  <a:schemeClr val="accent2"/>
                </a:solidFill>
                <a:effectLst>
                  <a:outerShdw blurRad="38100" dist="38100" dir="2700000" algn="tl">
                    <a:srgbClr val="C0C0C0"/>
                  </a:outerShdw>
                </a:effectLst>
                <a:ea typeface="宋体" panose="02010600030101010101" pitchFamily="2" charset="-122"/>
              </a:rPr>
              <a:t>0</a:t>
            </a:r>
            <a:r>
              <a:rPr lang="en-US" altLang="zh-CN" sz="2000">
                <a:solidFill>
                  <a:schemeClr val="accent2"/>
                </a:solidFill>
                <a:effectLst>
                  <a:outerShdw blurRad="38100" dist="38100" dir="2700000" algn="tl">
                    <a:srgbClr val="C0C0C0"/>
                  </a:outerShdw>
                </a:effectLst>
                <a:ea typeface="宋体" panose="02010600030101010101" pitchFamily="2" charset="-122"/>
              </a:rPr>
              <a:t>(</a:t>
            </a:r>
            <a:r>
              <a:rPr lang="zh-CN" altLang="en-US" sz="2000">
                <a:solidFill>
                  <a:schemeClr val="accent2"/>
                </a:solidFill>
                <a:effectLst>
                  <a:outerShdw blurRad="38100" dist="38100" dir="2700000" algn="tl">
                    <a:srgbClr val="C0C0C0"/>
                  </a:outerShdw>
                </a:effectLst>
                <a:ea typeface="宋体" panose="02010600030101010101" pitchFamily="2" charset="-122"/>
              </a:rPr>
              <a:t>即</a:t>
            </a:r>
            <a:r>
              <a:rPr lang="el-GR" altLang="zh-CN" sz="2000">
                <a:solidFill>
                  <a:schemeClr val="accent2"/>
                </a:solidFill>
                <a:effectLst>
                  <a:outerShdw blurRad="38100" dist="38100" dir="2700000" algn="tl">
                    <a:srgbClr val="C0C0C0"/>
                  </a:outerShdw>
                </a:effectLst>
                <a:ea typeface="宋体" panose="02010600030101010101" pitchFamily="2" charset="-122"/>
              </a:rPr>
              <a:t>Δ</a:t>
            </a:r>
            <a:r>
              <a:rPr lang="en-US" altLang="zh-CN" sz="2000" i="1">
                <a:solidFill>
                  <a:schemeClr val="accent2"/>
                </a:solidFill>
                <a:effectLst>
                  <a:outerShdw blurRad="38100" dist="38100" dir="2700000" algn="tl">
                    <a:srgbClr val="C0C0C0"/>
                  </a:outerShdw>
                </a:effectLst>
                <a:ea typeface="宋体" panose="02010600030101010101" pitchFamily="2" charset="-122"/>
              </a:rPr>
              <a:t>l</a:t>
            </a:r>
            <a:r>
              <a:rPr lang="zh-CN" altLang="en-US" sz="2000">
                <a:solidFill>
                  <a:schemeClr val="accent2"/>
                </a:solidFill>
                <a:effectLst>
                  <a:outerShdw blurRad="38100" dist="38100" dir="2700000" algn="tl">
                    <a:srgbClr val="C0C0C0"/>
                  </a:outerShdw>
                </a:effectLst>
                <a:ea typeface="宋体" panose="02010600030101010101" pitchFamily="2" charset="-122"/>
              </a:rPr>
              <a:t>趋于零</a:t>
            </a:r>
            <a:r>
              <a:rPr lang="en-US" altLang="zh-CN" sz="2000">
                <a:solidFill>
                  <a:schemeClr val="accent2"/>
                </a:solidFill>
                <a:effectLst>
                  <a:outerShdw blurRad="38100" dist="38100" dir="2700000" algn="tl">
                    <a:srgbClr val="C0C0C0"/>
                  </a:outerShdw>
                </a:effectLst>
                <a:ea typeface="宋体" panose="02010600030101010101" pitchFamily="2" charset="-122"/>
              </a:rPr>
              <a:t>)</a:t>
            </a:r>
            <a:r>
              <a:rPr lang="zh-CN" altLang="en-US" sz="2000">
                <a:solidFill>
                  <a:schemeClr val="accent2"/>
                </a:solidFill>
                <a:effectLst>
                  <a:outerShdw blurRad="38100" dist="38100" dir="2700000" algn="tl">
                    <a:srgbClr val="C0C0C0"/>
                  </a:outerShdw>
                </a:effectLst>
                <a:ea typeface="宋体" panose="02010600030101010101" pitchFamily="2" charset="-122"/>
              </a:rPr>
              <a:t>时，比值               的极限存在，则称此极限为标量场</a:t>
            </a:r>
            <a:r>
              <a:rPr lang="en-US" altLang="zh-CN" sz="2000">
                <a:solidFill>
                  <a:schemeClr val="accent2"/>
                </a:solidFill>
                <a:effectLst>
                  <a:outerShdw blurRad="38100" dist="38100" dir="2700000" algn="tl">
                    <a:srgbClr val="C0C0C0"/>
                  </a:outerShdw>
                </a:effectLst>
                <a:ea typeface="宋体" panose="02010600030101010101" pitchFamily="2" charset="-122"/>
              </a:rPr>
              <a:t>u(M)</a:t>
            </a:r>
            <a:r>
              <a:rPr lang="zh-CN" altLang="en-US" sz="2000">
                <a:solidFill>
                  <a:schemeClr val="accent2"/>
                </a:solidFill>
                <a:effectLst>
                  <a:outerShdw blurRad="38100" dist="38100" dir="2700000" algn="tl">
                    <a:srgbClr val="C0C0C0"/>
                  </a:outerShdw>
                </a:effectLst>
                <a:ea typeface="宋体" panose="02010600030101010101" pitchFamily="2" charset="-122"/>
              </a:rPr>
              <a:t>在点</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en-US" altLang="zh-CN" sz="2000" baseline="-25000">
                <a:solidFill>
                  <a:schemeClr val="accent2"/>
                </a:solidFill>
                <a:effectLst>
                  <a:outerShdw blurRad="38100" dist="38100" dir="2700000" algn="tl">
                    <a:srgbClr val="C0C0C0"/>
                  </a:outerShdw>
                </a:effectLst>
                <a:ea typeface="宋体" panose="02010600030101010101" pitchFamily="2" charset="-122"/>
              </a:rPr>
              <a:t>0</a:t>
            </a:r>
            <a:r>
              <a:rPr lang="zh-CN" altLang="en-US" sz="2000">
                <a:solidFill>
                  <a:schemeClr val="accent2"/>
                </a:solidFill>
                <a:effectLst>
                  <a:outerShdw blurRad="38100" dist="38100" dir="2700000" algn="tl">
                    <a:srgbClr val="C0C0C0"/>
                  </a:outerShdw>
                </a:effectLst>
                <a:ea typeface="宋体" panose="02010600030101010101" pitchFamily="2" charset="-122"/>
              </a:rPr>
              <a:t>处沿</a:t>
            </a:r>
            <a:r>
              <a:rPr lang="en-US" altLang="zh-CN" sz="2000" i="1">
                <a:solidFill>
                  <a:schemeClr val="accent2"/>
                </a:solidFill>
                <a:effectLst>
                  <a:outerShdw blurRad="38100" dist="38100" dir="2700000" algn="tl">
                    <a:srgbClr val="C0C0C0"/>
                  </a:outerShdw>
                </a:effectLst>
                <a:ea typeface="宋体" panose="02010600030101010101" pitchFamily="2" charset="-122"/>
              </a:rPr>
              <a:t>l</a:t>
            </a:r>
            <a:r>
              <a:rPr lang="zh-CN" altLang="en-US" sz="2000">
                <a:solidFill>
                  <a:schemeClr val="accent2"/>
                </a:solidFill>
                <a:effectLst>
                  <a:outerShdw blurRad="38100" dist="38100" dir="2700000" algn="tl">
                    <a:srgbClr val="C0C0C0"/>
                  </a:outerShdw>
                </a:effectLst>
                <a:ea typeface="宋体" panose="02010600030101010101" pitchFamily="2" charset="-122"/>
              </a:rPr>
              <a:t>方向的方向导数，即：</a:t>
            </a:r>
          </a:p>
        </p:txBody>
      </p:sp>
      <p:sp>
        <p:nvSpPr>
          <p:cNvPr id="552967" name="Text Box 7">
            <a:extLst>
              <a:ext uri="{FF2B5EF4-FFF2-40B4-BE49-F238E27FC236}">
                <a16:creationId xmlns:a16="http://schemas.microsoft.com/office/drawing/2014/main" id="{2BC1B574-13FB-4E9E-9FEC-95A9F77BFF76}"/>
              </a:ext>
            </a:extLst>
          </p:cNvPr>
          <p:cNvSpPr txBox="1">
            <a:spLocks noChangeArrowheads="1"/>
          </p:cNvSpPr>
          <p:nvPr/>
        </p:nvSpPr>
        <p:spPr bwMode="auto">
          <a:xfrm>
            <a:off x="971550" y="2997200"/>
            <a:ext cx="7848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000">
                <a:solidFill>
                  <a:schemeClr val="accent2"/>
                </a:solidFill>
                <a:effectLst>
                  <a:outerShdw blurRad="38100" dist="38100" dir="2700000" algn="tl">
                    <a:srgbClr val="C0C0C0"/>
                  </a:outerShdw>
                </a:effectLst>
                <a:ea typeface="宋体" panose="02010600030101010101" pitchFamily="2" charset="-122"/>
              </a:rPr>
              <a:t>    </a:t>
            </a:r>
            <a:r>
              <a:rPr lang="zh-CN" altLang="en-US" sz="2000">
                <a:solidFill>
                  <a:srgbClr val="FF3300"/>
                </a:solidFill>
                <a:effectLst>
                  <a:outerShdw blurRad="38100" dist="38100" dir="2700000" algn="tl">
                    <a:srgbClr val="C0C0C0"/>
                  </a:outerShdw>
                </a:effectLst>
              </a:rPr>
              <a:t>方向导数表征标量场空间中，某点处场值沿各个方向变化的规律。</a:t>
            </a:r>
          </a:p>
        </p:txBody>
      </p:sp>
      <p:graphicFrame>
        <p:nvGraphicFramePr>
          <p:cNvPr id="552968" name="Object 8">
            <a:extLst>
              <a:ext uri="{FF2B5EF4-FFF2-40B4-BE49-F238E27FC236}">
                <a16:creationId xmlns:a16="http://schemas.microsoft.com/office/drawing/2014/main" id="{802D1EC2-6896-4093-9932-991E82DADE11}"/>
              </a:ext>
            </a:extLst>
          </p:cNvPr>
          <p:cNvGraphicFramePr>
            <a:graphicFrameLocks noChangeAspect="1"/>
          </p:cNvGraphicFramePr>
          <p:nvPr>
            <p:ph sz="half" idx="1"/>
          </p:nvPr>
        </p:nvGraphicFramePr>
        <p:xfrm>
          <a:off x="1619250" y="5300663"/>
          <a:ext cx="3457575" cy="1003300"/>
        </p:xfrm>
        <a:graphic>
          <a:graphicData uri="http://schemas.openxmlformats.org/presentationml/2006/ole">
            <mc:AlternateContent xmlns:mc="http://schemas.openxmlformats.org/markup-compatibility/2006">
              <mc:Choice xmlns:v="urn:schemas-microsoft-com:vml" Requires="v">
                <p:oleObj spid="_x0000_s552970" name="Equation" r:id="rId4" imgW="1663560" imgH="482400" progId="Equation.DSMT4">
                  <p:embed/>
                </p:oleObj>
              </mc:Choice>
              <mc:Fallback>
                <p:oleObj name="Equation" r:id="rId4" imgW="1663560" imgH="4824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300663"/>
                        <a:ext cx="3457575"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69" name="Object 9">
            <a:extLst>
              <a:ext uri="{FF2B5EF4-FFF2-40B4-BE49-F238E27FC236}">
                <a16:creationId xmlns:a16="http://schemas.microsoft.com/office/drawing/2014/main" id="{279EC7EF-BDBC-40D1-8C60-4FE7CF47D6A1}"/>
              </a:ext>
            </a:extLst>
          </p:cNvPr>
          <p:cNvGraphicFramePr>
            <a:graphicFrameLocks noChangeAspect="1"/>
          </p:cNvGraphicFramePr>
          <p:nvPr>
            <p:ph sz="half" idx="2"/>
          </p:nvPr>
        </p:nvGraphicFramePr>
        <p:xfrm>
          <a:off x="4197350" y="4351338"/>
          <a:ext cx="887413" cy="357187"/>
        </p:xfrm>
        <a:graphic>
          <a:graphicData uri="http://schemas.openxmlformats.org/presentationml/2006/ole">
            <mc:AlternateContent xmlns:mc="http://schemas.openxmlformats.org/markup-compatibility/2006">
              <mc:Choice xmlns:v="urn:schemas-microsoft-com:vml" Requires="v">
                <p:oleObj spid="_x0000_s552971" name="Equation" r:id="rId6" imgW="939600" imgH="393480" progId="Equation.DSMT4">
                  <p:embed/>
                </p:oleObj>
              </mc:Choice>
              <mc:Fallback>
                <p:oleObj name="Equation" r:id="rId6" imgW="939600" imgH="39348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7350" y="4351338"/>
                        <a:ext cx="887413"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a:extLst>
              <a:ext uri="{FF2B5EF4-FFF2-40B4-BE49-F238E27FC236}">
                <a16:creationId xmlns:a16="http://schemas.microsoft.com/office/drawing/2014/main" id="{FB3EE692-7D6B-445C-ACF0-E6276335E27C}"/>
              </a:ext>
            </a:extLst>
          </p:cNvPr>
          <p:cNvSpPr>
            <a:spLocks noGrp="1"/>
          </p:cNvSpPr>
          <p:nvPr>
            <p:ph type="dt" sz="half" idx="10"/>
          </p:nvPr>
        </p:nvSpPr>
        <p:spPr/>
        <p:txBody>
          <a:bodyPr/>
          <a:lstStyle/>
          <a:p>
            <a:fld id="{291BF448-02F1-457A-9526-02E43FB66EC4}" type="datetime1">
              <a:rPr lang="zh-CN" altLang="en-US"/>
              <a:pPr/>
              <a:t>2017/9/8</a:t>
            </a:fld>
            <a:endParaRPr lang="en-US" altLang="zh-CN"/>
          </a:p>
        </p:txBody>
      </p:sp>
      <p:sp>
        <p:nvSpPr>
          <p:cNvPr id="7" name="灯片编号占位符 6">
            <a:extLst>
              <a:ext uri="{FF2B5EF4-FFF2-40B4-BE49-F238E27FC236}">
                <a16:creationId xmlns:a16="http://schemas.microsoft.com/office/drawing/2014/main" id="{BF7832F3-492C-42B1-92A1-50118E61F33A}"/>
              </a:ext>
            </a:extLst>
          </p:cNvPr>
          <p:cNvSpPr>
            <a:spLocks noGrp="1"/>
          </p:cNvSpPr>
          <p:nvPr>
            <p:ph type="sldNum" sz="quarter" idx="12"/>
          </p:nvPr>
        </p:nvSpPr>
        <p:spPr/>
        <p:txBody>
          <a:bodyPr/>
          <a:lstStyle/>
          <a:p>
            <a:fld id="{BC693592-1A53-45D0-8D75-A2E0006524B7}" type="slidenum">
              <a:rPr lang="en-US" altLang="zh-CN"/>
              <a:pPr/>
              <a:t>29</a:t>
            </a:fld>
            <a:endParaRPr lang="en-US" altLang="zh-CN"/>
          </a:p>
        </p:txBody>
      </p:sp>
      <p:sp>
        <p:nvSpPr>
          <p:cNvPr id="553986" name="Text Box 2">
            <a:extLst>
              <a:ext uri="{FF2B5EF4-FFF2-40B4-BE49-F238E27FC236}">
                <a16:creationId xmlns:a16="http://schemas.microsoft.com/office/drawing/2014/main" id="{DC212D9B-D5BA-4B0A-82FE-A6C53C74FB48}"/>
              </a:ext>
            </a:extLst>
          </p:cNvPr>
          <p:cNvSpPr txBox="1">
            <a:spLocks noChangeArrowheads="1"/>
          </p:cNvSpPr>
          <p:nvPr/>
        </p:nvSpPr>
        <p:spPr bwMode="auto">
          <a:xfrm>
            <a:off x="539750" y="620713"/>
            <a:ext cx="835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chemeClr val="accent2"/>
                </a:solidFill>
                <a:effectLst>
                  <a:outerShdw blurRad="38100" dist="38100" dir="2700000" algn="tl">
                    <a:srgbClr val="C0C0C0"/>
                  </a:outerShdw>
                </a:effectLst>
                <a:ea typeface="宋体" panose="02010600030101010101" pitchFamily="2" charset="-122"/>
              </a:rPr>
              <a:t>由此可知，方向导数是标量场</a:t>
            </a:r>
            <a:r>
              <a:rPr lang="en-US" altLang="zh-CN" sz="2000">
                <a:solidFill>
                  <a:schemeClr val="accent2"/>
                </a:solidFill>
                <a:effectLst>
                  <a:outerShdw blurRad="38100" dist="38100" dir="2700000" algn="tl">
                    <a:srgbClr val="C0C0C0"/>
                  </a:outerShdw>
                </a:effectLst>
                <a:ea typeface="宋体" panose="02010600030101010101" pitchFamily="2" charset="-122"/>
              </a:rPr>
              <a:t>u(M)</a:t>
            </a:r>
            <a:r>
              <a:rPr lang="zh-CN" altLang="en-US" sz="2000">
                <a:solidFill>
                  <a:schemeClr val="accent2"/>
                </a:solidFill>
                <a:effectLst>
                  <a:outerShdw blurRad="38100" dist="38100" dir="2700000" algn="tl">
                    <a:srgbClr val="C0C0C0"/>
                  </a:outerShdw>
                </a:effectLst>
                <a:ea typeface="宋体" panose="02010600030101010101" pitchFamily="2" charset="-122"/>
              </a:rPr>
              <a:t>在点</a:t>
            </a:r>
            <a:r>
              <a:rPr lang="en-US" altLang="zh-CN" sz="2000">
                <a:solidFill>
                  <a:schemeClr val="accent2"/>
                </a:solidFill>
                <a:effectLst>
                  <a:outerShdw blurRad="38100" dist="38100" dir="2700000" algn="tl">
                    <a:srgbClr val="C0C0C0"/>
                  </a:outerShdw>
                </a:effectLst>
                <a:ea typeface="宋体" panose="02010600030101010101" pitchFamily="2" charset="-122"/>
              </a:rPr>
              <a:t>M</a:t>
            </a:r>
            <a:r>
              <a:rPr lang="en-US" altLang="zh-CN" sz="1400">
                <a:solidFill>
                  <a:schemeClr val="accent2"/>
                </a:solidFill>
                <a:effectLst>
                  <a:outerShdw blurRad="38100" dist="38100" dir="2700000" algn="tl">
                    <a:srgbClr val="C0C0C0"/>
                  </a:outerShdw>
                </a:effectLst>
                <a:ea typeface="宋体" panose="02010600030101010101" pitchFamily="2" charset="-122"/>
              </a:rPr>
              <a:t>0</a:t>
            </a:r>
            <a:r>
              <a:rPr lang="zh-CN" altLang="en-US" sz="2000">
                <a:solidFill>
                  <a:schemeClr val="accent2"/>
                </a:solidFill>
                <a:effectLst>
                  <a:outerShdw blurRad="38100" dist="38100" dir="2700000" algn="tl">
                    <a:srgbClr val="C0C0C0"/>
                  </a:outerShdw>
                </a:effectLst>
                <a:ea typeface="宋体" panose="02010600030101010101" pitchFamily="2" charset="-122"/>
              </a:rPr>
              <a:t>处沿</a:t>
            </a:r>
            <a:r>
              <a:rPr lang="en-US" altLang="zh-CN" sz="2000" i="1">
                <a:solidFill>
                  <a:schemeClr val="accent2"/>
                </a:solidFill>
                <a:effectLst>
                  <a:outerShdw blurRad="38100" dist="38100" dir="2700000" algn="tl">
                    <a:srgbClr val="C0C0C0"/>
                  </a:outerShdw>
                </a:effectLst>
                <a:ea typeface="宋体" panose="02010600030101010101" pitchFamily="2" charset="-122"/>
              </a:rPr>
              <a:t>l</a:t>
            </a:r>
            <a:r>
              <a:rPr lang="zh-CN" altLang="en-US" sz="2000">
                <a:solidFill>
                  <a:schemeClr val="accent2"/>
                </a:solidFill>
                <a:effectLst>
                  <a:outerShdw blurRad="38100" dist="38100" dir="2700000" algn="tl">
                    <a:srgbClr val="C0C0C0"/>
                  </a:outerShdw>
                </a:effectLst>
                <a:ea typeface="宋体" panose="02010600030101010101" pitchFamily="2" charset="-122"/>
              </a:rPr>
              <a:t>方向对距离的变化率。</a:t>
            </a:r>
          </a:p>
        </p:txBody>
      </p:sp>
      <p:sp>
        <p:nvSpPr>
          <p:cNvPr id="553987" name="Rectangle 3">
            <a:extLst>
              <a:ext uri="{FF2B5EF4-FFF2-40B4-BE49-F238E27FC236}">
                <a16:creationId xmlns:a16="http://schemas.microsoft.com/office/drawing/2014/main" id="{24764164-F3E6-44C4-974B-0BA014AD3F1E}"/>
              </a:ext>
            </a:extLst>
          </p:cNvPr>
          <p:cNvSpPr>
            <a:spLocks noChangeArrowheads="1"/>
          </p:cNvSpPr>
          <p:nvPr/>
        </p:nvSpPr>
        <p:spPr bwMode="auto">
          <a:xfrm>
            <a:off x="539750" y="4365625"/>
            <a:ext cx="8207375" cy="136842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dist">
              <a:buFontTx/>
              <a:buNone/>
            </a:pPr>
            <a:r>
              <a:rPr lang="zh-CN" altLang="en-US" sz="1800"/>
              <a:t>注：</a:t>
            </a:r>
            <a:r>
              <a:rPr lang="zh-CN" altLang="en-US" sz="1800" b="0"/>
              <a:t>方向导数与点</a:t>
            </a:r>
            <a:r>
              <a:rPr lang="en-US" altLang="zh-CN" sz="1800" b="0"/>
              <a:t>M</a:t>
            </a:r>
            <a:r>
              <a:rPr lang="en-US" altLang="zh-CN" sz="1800" b="0" baseline="-25000"/>
              <a:t>0</a:t>
            </a:r>
            <a:r>
              <a:rPr lang="zh-CN" altLang="en-US" sz="1800" b="0"/>
              <a:t>和</a:t>
            </a:r>
            <a:r>
              <a:rPr lang="en-US" altLang="zh-CN" sz="1800" b="0" i="1"/>
              <a:t>l</a:t>
            </a:r>
            <a:r>
              <a:rPr lang="zh-CN" altLang="en-US" sz="1800" b="0"/>
              <a:t>方向都有关，因此，标量场中，在</a:t>
            </a:r>
          </a:p>
          <a:p>
            <a:pPr algn="dist">
              <a:buFontTx/>
              <a:buNone/>
            </a:pPr>
            <a:r>
              <a:rPr lang="zh-CN" altLang="en-US" sz="1800" b="0"/>
              <a:t>        一个给定点</a:t>
            </a:r>
            <a:r>
              <a:rPr lang="en-US" altLang="zh-CN" sz="1800" b="0"/>
              <a:t>M</a:t>
            </a:r>
            <a:r>
              <a:rPr lang="en-US" altLang="zh-CN" sz="1800" b="0" baseline="-25000"/>
              <a:t>0</a:t>
            </a:r>
            <a:r>
              <a:rPr lang="zh-CN" altLang="en-US" sz="1800" b="0"/>
              <a:t>处沿不同的方向，其方向导数一般是不同</a:t>
            </a:r>
          </a:p>
          <a:p>
            <a:pPr>
              <a:lnSpc>
                <a:spcPct val="125000"/>
              </a:lnSpc>
              <a:spcBef>
                <a:spcPct val="0"/>
              </a:spcBef>
              <a:buFontTx/>
              <a:buNone/>
            </a:pPr>
            <a:r>
              <a:rPr lang="zh-CN" altLang="en-US" sz="1800" b="0"/>
              <a:t>        的。</a:t>
            </a:r>
          </a:p>
        </p:txBody>
      </p:sp>
      <p:sp>
        <p:nvSpPr>
          <p:cNvPr id="553988" name="Text Box 4">
            <a:extLst>
              <a:ext uri="{FF2B5EF4-FFF2-40B4-BE49-F238E27FC236}">
                <a16:creationId xmlns:a16="http://schemas.microsoft.com/office/drawing/2014/main" id="{E779F559-6F84-4DCC-BF44-07DEAD21D904}"/>
              </a:ext>
            </a:extLst>
          </p:cNvPr>
          <p:cNvSpPr txBox="1">
            <a:spLocks noChangeArrowheads="1"/>
          </p:cNvSpPr>
          <p:nvPr/>
        </p:nvSpPr>
        <p:spPr bwMode="auto">
          <a:xfrm>
            <a:off x="611188" y="1052513"/>
            <a:ext cx="64817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000">
                <a:solidFill>
                  <a:schemeClr val="accent2"/>
                </a:solidFill>
                <a:effectLst>
                  <a:outerShdw blurRad="38100" dist="38100" dir="2700000" algn="tl">
                    <a:srgbClr val="C0C0C0"/>
                  </a:outerShdw>
                </a:effectLst>
                <a:ea typeface="宋体" panose="02010600030101010101" pitchFamily="2" charset="-122"/>
              </a:rPr>
              <a:t>方向导数物理意义</a:t>
            </a:r>
          </a:p>
        </p:txBody>
      </p:sp>
      <p:graphicFrame>
        <p:nvGraphicFramePr>
          <p:cNvPr id="553989" name="Object 5">
            <a:extLst>
              <a:ext uri="{FF2B5EF4-FFF2-40B4-BE49-F238E27FC236}">
                <a16:creationId xmlns:a16="http://schemas.microsoft.com/office/drawing/2014/main" id="{1B81743A-D8A6-459F-AD97-C091F75FEFF8}"/>
              </a:ext>
            </a:extLst>
          </p:cNvPr>
          <p:cNvGraphicFramePr>
            <a:graphicFrameLocks noChangeAspect="1"/>
          </p:cNvGraphicFramePr>
          <p:nvPr>
            <p:ph sz="half" idx="2"/>
          </p:nvPr>
        </p:nvGraphicFramePr>
        <p:xfrm>
          <a:off x="971550" y="1557338"/>
          <a:ext cx="7129463" cy="2701925"/>
        </p:xfrm>
        <a:graphic>
          <a:graphicData uri="http://schemas.openxmlformats.org/presentationml/2006/ole">
            <mc:AlternateContent xmlns:mc="http://schemas.openxmlformats.org/markup-compatibility/2006">
              <mc:Choice xmlns:v="urn:schemas-microsoft-com:vml" Requires="v">
                <p:oleObj spid="_x0000_s553990" name="Equation" r:id="rId3" imgW="3886200" imgH="1473120" progId="Equation.DSMT4">
                  <p:embed/>
                </p:oleObj>
              </mc:Choice>
              <mc:Fallback>
                <p:oleObj name="Equation" r:id="rId3" imgW="3886200" imgH="1473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57338"/>
                        <a:ext cx="7129463" cy="270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4D7F1655-74B2-41CA-9CFE-C27D9C57E505}"/>
              </a:ext>
            </a:extLst>
          </p:cNvPr>
          <p:cNvSpPr>
            <a:spLocks noGrp="1"/>
          </p:cNvSpPr>
          <p:nvPr>
            <p:ph type="dt" sz="half" idx="10"/>
          </p:nvPr>
        </p:nvSpPr>
        <p:spPr/>
        <p:txBody>
          <a:bodyPr/>
          <a:lstStyle/>
          <a:p>
            <a:fld id="{9C911E9A-FDA2-4252-81A6-89656E19845C}" type="datetime1">
              <a:rPr lang="zh-CN" altLang="en-US"/>
              <a:pPr/>
              <a:t>2017/9/8</a:t>
            </a:fld>
            <a:endParaRPr lang="en-US" altLang="zh-CN"/>
          </a:p>
        </p:txBody>
      </p:sp>
      <p:sp>
        <p:nvSpPr>
          <p:cNvPr id="13" name="灯片编号占位符 5">
            <a:extLst>
              <a:ext uri="{FF2B5EF4-FFF2-40B4-BE49-F238E27FC236}">
                <a16:creationId xmlns:a16="http://schemas.microsoft.com/office/drawing/2014/main" id="{4F6FAE5C-0698-478F-8A16-36497052A4E5}"/>
              </a:ext>
            </a:extLst>
          </p:cNvPr>
          <p:cNvSpPr>
            <a:spLocks noGrp="1"/>
          </p:cNvSpPr>
          <p:nvPr>
            <p:ph type="sldNum" sz="quarter" idx="12"/>
          </p:nvPr>
        </p:nvSpPr>
        <p:spPr/>
        <p:txBody>
          <a:bodyPr/>
          <a:lstStyle/>
          <a:p>
            <a:fld id="{0DB8F834-E0A0-4815-A52E-800E9EF9CE7B}" type="slidenum">
              <a:rPr lang="en-US" altLang="zh-CN"/>
              <a:pPr/>
              <a:t>3</a:t>
            </a:fld>
            <a:endParaRPr lang="en-US" altLang="zh-CN"/>
          </a:p>
        </p:txBody>
      </p:sp>
      <p:sp>
        <p:nvSpPr>
          <p:cNvPr id="310278" name="Text Box 6">
            <a:extLst>
              <a:ext uri="{FF2B5EF4-FFF2-40B4-BE49-F238E27FC236}">
                <a16:creationId xmlns:a16="http://schemas.microsoft.com/office/drawing/2014/main" id="{0411FD3C-9C39-4658-9D35-4D9D5EEB4A64}"/>
              </a:ext>
            </a:extLst>
          </p:cNvPr>
          <p:cNvSpPr txBox="1">
            <a:spLocks noChangeArrowheads="1"/>
          </p:cNvSpPr>
          <p:nvPr/>
        </p:nvSpPr>
        <p:spPr bwMode="auto">
          <a:xfrm>
            <a:off x="247650" y="1143000"/>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t>单变量矢函数：</a:t>
            </a:r>
          </a:p>
        </p:txBody>
      </p:sp>
      <p:graphicFrame>
        <p:nvGraphicFramePr>
          <p:cNvPr id="310279" name="Object 7">
            <a:extLst>
              <a:ext uri="{FF2B5EF4-FFF2-40B4-BE49-F238E27FC236}">
                <a16:creationId xmlns:a16="http://schemas.microsoft.com/office/drawing/2014/main" id="{A33B149C-BD65-4C86-AC7B-04356DCDE8AA}"/>
              </a:ext>
            </a:extLst>
          </p:cNvPr>
          <p:cNvGraphicFramePr>
            <a:graphicFrameLocks noChangeAspect="1"/>
          </p:cNvGraphicFramePr>
          <p:nvPr/>
        </p:nvGraphicFramePr>
        <p:xfrm>
          <a:off x="2211388" y="1187450"/>
          <a:ext cx="6192837" cy="579438"/>
        </p:xfrm>
        <a:graphic>
          <a:graphicData uri="http://schemas.openxmlformats.org/presentationml/2006/ole">
            <mc:AlternateContent xmlns:mc="http://schemas.openxmlformats.org/markup-compatibility/2006">
              <mc:Choice xmlns:v="urn:schemas-microsoft-com:vml" Requires="v">
                <p:oleObj spid="_x0000_s310302" name="Equation" r:id="rId3" imgW="2082600" imgH="215640" progId="Equation.DSMT4">
                  <p:embed/>
                </p:oleObj>
              </mc:Choice>
              <mc:Fallback>
                <p:oleObj name="Equation" r:id="rId3" imgW="2082600" imgH="2156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1187450"/>
                        <a:ext cx="619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80" name="Object 8">
            <a:extLst>
              <a:ext uri="{FF2B5EF4-FFF2-40B4-BE49-F238E27FC236}">
                <a16:creationId xmlns:a16="http://schemas.microsoft.com/office/drawing/2014/main" id="{DCAB168F-460C-48BA-882D-34C9B8754F5E}"/>
              </a:ext>
            </a:extLst>
          </p:cNvPr>
          <p:cNvGraphicFramePr>
            <a:graphicFrameLocks noChangeAspect="1"/>
          </p:cNvGraphicFramePr>
          <p:nvPr/>
        </p:nvGraphicFramePr>
        <p:xfrm>
          <a:off x="239713" y="2103438"/>
          <a:ext cx="8709025" cy="2630487"/>
        </p:xfrm>
        <a:graphic>
          <a:graphicData uri="http://schemas.openxmlformats.org/presentationml/2006/ole">
            <mc:AlternateContent xmlns:mc="http://schemas.openxmlformats.org/markup-compatibility/2006">
              <mc:Choice xmlns:v="urn:schemas-microsoft-com:vml" Requires="v">
                <p:oleObj spid="_x0000_s310303" name="Equation" r:id="rId5" imgW="5435280" imgH="1574640" progId="Equation.DSMT4">
                  <p:embed/>
                </p:oleObj>
              </mc:Choice>
              <mc:Fallback>
                <p:oleObj name="Equation" r:id="rId5" imgW="5435280" imgH="15746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3" y="2103438"/>
                        <a:ext cx="8709025" cy="263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284" name="Text Box 12">
            <a:extLst>
              <a:ext uri="{FF2B5EF4-FFF2-40B4-BE49-F238E27FC236}">
                <a16:creationId xmlns:a16="http://schemas.microsoft.com/office/drawing/2014/main" id="{1C64695B-C7A0-4616-A51C-ECCBA62CDE0C}"/>
              </a:ext>
            </a:extLst>
          </p:cNvPr>
          <p:cNvSpPr txBox="1">
            <a:spLocks noChangeArrowheads="1"/>
          </p:cNvSpPr>
          <p:nvPr/>
        </p:nvSpPr>
        <p:spPr bwMode="auto">
          <a:xfrm>
            <a:off x="0" y="1597025"/>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a:solidFill>
                  <a:schemeClr val="accent2"/>
                </a:solidFill>
              </a:rPr>
              <a:t>导数：</a:t>
            </a:r>
          </a:p>
        </p:txBody>
      </p:sp>
      <p:graphicFrame>
        <p:nvGraphicFramePr>
          <p:cNvPr id="310294" name="Object 22">
            <a:extLst>
              <a:ext uri="{FF2B5EF4-FFF2-40B4-BE49-F238E27FC236}">
                <a16:creationId xmlns:a16="http://schemas.microsoft.com/office/drawing/2014/main" id="{02DEED19-FCF4-4A29-B915-C8CF4E92F4E2}"/>
              </a:ext>
            </a:extLst>
          </p:cNvPr>
          <p:cNvGraphicFramePr>
            <a:graphicFrameLocks noChangeAspect="1"/>
          </p:cNvGraphicFramePr>
          <p:nvPr/>
        </p:nvGraphicFramePr>
        <p:xfrm>
          <a:off x="368300" y="4851400"/>
          <a:ext cx="6013450" cy="584200"/>
        </p:xfrm>
        <a:graphic>
          <a:graphicData uri="http://schemas.openxmlformats.org/presentationml/2006/ole">
            <mc:AlternateContent xmlns:mc="http://schemas.openxmlformats.org/markup-compatibility/2006">
              <mc:Choice xmlns:v="urn:schemas-microsoft-com:vml" Requires="v">
                <p:oleObj spid="_x0000_s310304" name="Equation" r:id="rId7" imgW="2247840" imgH="228600" progId="Equation.DSMT4">
                  <p:embed/>
                </p:oleObj>
              </mc:Choice>
              <mc:Fallback>
                <p:oleObj name="Equation" r:id="rId7" imgW="2247840" imgH="2286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300" y="4851400"/>
                        <a:ext cx="6013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92" name="Object 20">
            <a:extLst>
              <a:ext uri="{FF2B5EF4-FFF2-40B4-BE49-F238E27FC236}">
                <a16:creationId xmlns:a16="http://schemas.microsoft.com/office/drawing/2014/main" id="{3E5C4096-B962-420E-B983-4D8DD52CF33D}"/>
              </a:ext>
            </a:extLst>
          </p:cNvPr>
          <p:cNvGraphicFramePr>
            <a:graphicFrameLocks noChangeAspect="1"/>
          </p:cNvGraphicFramePr>
          <p:nvPr/>
        </p:nvGraphicFramePr>
        <p:xfrm>
          <a:off x="1497013" y="5567363"/>
          <a:ext cx="2189162" cy="546100"/>
        </p:xfrm>
        <a:graphic>
          <a:graphicData uri="http://schemas.openxmlformats.org/presentationml/2006/ole">
            <mc:AlternateContent xmlns:mc="http://schemas.openxmlformats.org/markup-compatibility/2006">
              <mc:Choice xmlns:v="urn:schemas-microsoft-com:vml" Requires="v">
                <p:oleObj spid="_x0000_s310305" name="Equation" r:id="rId9" imgW="812520" imgH="203040" progId="Equation.3">
                  <p:embed/>
                </p:oleObj>
              </mc:Choice>
              <mc:Fallback>
                <p:oleObj name="Equation" r:id="rId9" imgW="812520" imgH="20304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7013" y="5567363"/>
                        <a:ext cx="2189162"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293" name="Text Box 21">
            <a:extLst>
              <a:ext uri="{FF2B5EF4-FFF2-40B4-BE49-F238E27FC236}">
                <a16:creationId xmlns:a16="http://schemas.microsoft.com/office/drawing/2014/main" id="{83FA44A0-AE90-4D10-8C3E-7581567381B4}"/>
              </a:ext>
            </a:extLst>
          </p:cNvPr>
          <p:cNvSpPr txBox="1">
            <a:spLocks noChangeArrowheads="1"/>
          </p:cNvSpPr>
          <p:nvPr/>
        </p:nvSpPr>
        <p:spPr bwMode="auto">
          <a:xfrm>
            <a:off x="246063" y="5654675"/>
            <a:ext cx="145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a:solidFill>
                  <a:schemeClr val="accent2"/>
                </a:solidFill>
              </a:rPr>
              <a:t>微分：</a:t>
            </a:r>
          </a:p>
        </p:txBody>
      </p:sp>
      <p:graphicFrame>
        <p:nvGraphicFramePr>
          <p:cNvPr id="310295" name="Object 23">
            <a:extLst>
              <a:ext uri="{FF2B5EF4-FFF2-40B4-BE49-F238E27FC236}">
                <a16:creationId xmlns:a16="http://schemas.microsoft.com/office/drawing/2014/main" id="{ABF97008-FAA0-4A2B-B497-7C76739BA243}"/>
              </a:ext>
            </a:extLst>
          </p:cNvPr>
          <p:cNvGraphicFramePr>
            <a:graphicFrameLocks noChangeAspect="1"/>
          </p:cNvGraphicFramePr>
          <p:nvPr/>
        </p:nvGraphicFramePr>
        <p:xfrm>
          <a:off x="4562475" y="5591175"/>
          <a:ext cx="2903538" cy="550863"/>
        </p:xfrm>
        <a:graphic>
          <a:graphicData uri="http://schemas.openxmlformats.org/presentationml/2006/ole">
            <mc:AlternateContent xmlns:mc="http://schemas.openxmlformats.org/markup-compatibility/2006">
              <mc:Choice xmlns:v="urn:schemas-microsoft-com:vml" Requires="v">
                <p:oleObj spid="_x0000_s310306" name="Equation" r:id="rId11" imgW="1066680" imgH="203040" progId="Equation.3">
                  <p:embed/>
                </p:oleObj>
              </mc:Choice>
              <mc:Fallback>
                <p:oleObj name="Equation" r:id="rId11" imgW="1066680" imgH="20304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2475" y="5591175"/>
                        <a:ext cx="2903538"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297" name="Text Box 25">
            <a:extLst>
              <a:ext uri="{FF2B5EF4-FFF2-40B4-BE49-F238E27FC236}">
                <a16:creationId xmlns:a16="http://schemas.microsoft.com/office/drawing/2014/main" id="{0E8C7957-475A-4555-B6A0-221FA2E0479C}"/>
              </a:ext>
            </a:extLst>
          </p:cNvPr>
          <p:cNvSpPr txBox="1">
            <a:spLocks noChangeArrowheads="1"/>
          </p:cNvSpPr>
          <p:nvPr/>
        </p:nvSpPr>
        <p:spPr bwMode="auto">
          <a:xfrm>
            <a:off x="566738" y="6207125"/>
            <a:ext cx="7415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solidFill>
                  <a:srgbClr val="CC3300"/>
                </a:solidFill>
              </a:rPr>
              <a:t>结论：</a:t>
            </a:r>
            <a:r>
              <a:rPr lang="zh-CN" altLang="en-US" sz="2400" b="0"/>
              <a:t>对矢函数的每个分量分别求导数或微分即可。</a:t>
            </a:r>
          </a:p>
        </p:txBody>
      </p:sp>
      <p:sp>
        <p:nvSpPr>
          <p:cNvPr id="310301" name="Rectangle 29">
            <a:extLst>
              <a:ext uri="{FF2B5EF4-FFF2-40B4-BE49-F238E27FC236}">
                <a16:creationId xmlns:a16="http://schemas.microsoft.com/office/drawing/2014/main" id="{EBD75234-AF67-4BA2-A0A9-EA5058D625E9}"/>
              </a:ext>
            </a:extLst>
          </p:cNvPr>
          <p:cNvSpPr>
            <a:spLocks noChangeArrowheads="1"/>
          </p:cNvSpPr>
          <p:nvPr/>
        </p:nvSpPr>
        <p:spPr bwMode="auto">
          <a:xfrm>
            <a:off x="465138" y="363538"/>
            <a:ext cx="4776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800">
                <a:solidFill>
                  <a:schemeClr val="accent2"/>
                </a:solidFill>
                <a:effectLst>
                  <a:outerShdw blurRad="38100" dist="38100" dir="2700000" algn="tl">
                    <a:srgbClr val="C0C0C0"/>
                  </a:outerShdw>
                </a:effectLst>
                <a:latin typeface="黑体" panose="02010609060101010101" pitchFamily="49" charset="-122"/>
              </a:rPr>
              <a:t>0.1.1 </a:t>
            </a:r>
            <a:r>
              <a:rPr lang="zh-CN" altLang="en-US" sz="2800">
                <a:solidFill>
                  <a:schemeClr val="accent2"/>
                </a:solidFill>
                <a:effectLst>
                  <a:outerShdw blurRad="38100" dist="38100" dir="2700000" algn="tl">
                    <a:srgbClr val="C0C0C0"/>
                  </a:outerShdw>
                </a:effectLst>
                <a:latin typeface="黑体" panose="02010609060101010101" pitchFamily="49" charset="-122"/>
              </a:rPr>
              <a:t>矢函数的导数和微分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60C29F12-041C-43A1-BD95-4619F2A66179}"/>
              </a:ext>
            </a:extLst>
          </p:cNvPr>
          <p:cNvSpPr>
            <a:spLocks noGrp="1"/>
          </p:cNvSpPr>
          <p:nvPr>
            <p:ph type="dt" sz="half" idx="10"/>
          </p:nvPr>
        </p:nvSpPr>
        <p:spPr/>
        <p:txBody>
          <a:bodyPr/>
          <a:lstStyle/>
          <a:p>
            <a:fld id="{90325221-9F76-4C3C-BBEE-007BE0A60CAD}" type="datetime1">
              <a:rPr lang="zh-CN" altLang="en-US"/>
              <a:pPr/>
              <a:t>2017/9/8</a:t>
            </a:fld>
            <a:endParaRPr lang="en-US" altLang="zh-CN"/>
          </a:p>
        </p:txBody>
      </p:sp>
      <p:sp>
        <p:nvSpPr>
          <p:cNvPr id="10" name="灯片编号占位符 5">
            <a:extLst>
              <a:ext uri="{FF2B5EF4-FFF2-40B4-BE49-F238E27FC236}">
                <a16:creationId xmlns:a16="http://schemas.microsoft.com/office/drawing/2014/main" id="{49B5BA18-1E73-489D-B82D-8EC6A665B51B}"/>
              </a:ext>
            </a:extLst>
          </p:cNvPr>
          <p:cNvSpPr>
            <a:spLocks noGrp="1"/>
          </p:cNvSpPr>
          <p:nvPr>
            <p:ph type="sldNum" sz="quarter" idx="12"/>
          </p:nvPr>
        </p:nvSpPr>
        <p:spPr/>
        <p:txBody>
          <a:bodyPr/>
          <a:lstStyle/>
          <a:p>
            <a:fld id="{AF7C4E7F-035B-4609-8C89-324C095A4968}" type="slidenum">
              <a:rPr lang="en-US" altLang="zh-CN"/>
              <a:pPr/>
              <a:t>30</a:t>
            </a:fld>
            <a:endParaRPr lang="en-US" altLang="zh-CN"/>
          </a:p>
        </p:txBody>
      </p:sp>
      <p:sp>
        <p:nvSpPr>
          <p:cNvPr id="555010" name="Text Box 2">
            <a:extLst>
              <a:ext uri="{FF2B5EF4-FFF2-40B4-BE49-F238E27FC236}">
                <a16:creationId xmlns:a16="http://schemas.microsoft.com/office/drawing/2014/main" id="{145C3754-97CD-4417-BC76-D83F32E18B53}"/>
              </a:ext>
            </a:extLst>
          </p:cNvPr>
          <p:cNvSpPr txBox="1">
            <a:spLocks noChangeArrowheads="1"/>
          </p:cNvSpPr>
          <p:nvPr/>
        </p:nvSpPr>
        <p:spPr bwMode="auto">
          <a:xfrm>
            <a:off x="684213" y="476250"/>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2.</a:t>
            </a:r>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方向导数的计算公式</a:t>
            </a:r>
          </a:p>
        </p:txBody>
      </p:sp>
      <p:sp>
        <p:nvSpPr>
          <p:cNvPr id="555011" name="Rectangle 3">
            <a:extLst>
              <a:ext uri="{FF2B5EF4-FFF2-40B4-BE49-F238E27FC236}">
                <a16:creationId xmlns:a16="http://schemas.microsoft.com/office/drawing/2014/main" id="{21F4E4FD-2C34-4A92-B097-D4B2B990B7DC}"/>
              </a:ext>
            </a:extLst>
          </p:cNvPr>
          <p:cNvSpPr>
            <a:spLocks noChangeArrowheads="1"/>
          </p:cNvSpPr>
          <p:nvPr/>
        </p:nvSpPr>
        <p:spPr bwMode="auto">
          <a:xfrm>
            <a:off x="469900" y="1135063"/>
            <a:ext cx="82073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en-US" altLang="zh-CN" sz="2000">
                <a:solidFill>
                  <a:schemeClr val="accent2"/>
                </a:solidFill>
                <a:effectLst>
                  <a:outerShdw blurRad="38100" dist="38100" dir="2700000" algn="tl">
                    <a:srgbClr val="C0C0C0"/>
                  </a:outerShdw>
                </a:effectLst>
              </a:rPr>
              <a:t>        </a:t>
            </a:r>
            <a:r>
              <a:rPr lang="zh-CN" altLang="en-US" sz="2000">
                <a:solidFill>
                  <a:schemeClr val="accent2"/>
                </a:solidFill>
                <a:effectLst>
                  <a:outerShdw blurRad="38100" dist="38100" dir="2700000" algn="tl">
                    <a:srgbClr val="C0C0C0"/>
                  </a:outerShdw>
                </a:effectLst>
              </a:rPr>
              <a:t>方向导数的定义</a:t>
            </a:r>
            <a:r>
              <a:rPr lang="zh-CN" altLang="en-US" sz="2000">
                <a:solidFill>
                  <a:srgbClr val="FF3300"/>
                </a:solidFill>
                <a:effectLst>
                  <a:outerShdw blurRad="38100" dist="38100" dir="2700000" algn="tl">
                    <a:srgbClr val="C0C0C0"/>
                  </a:outerShdw>
                </a:effectLst>
              </a:rPr>
              <a:t>与坐标系无关</a:t>
            </a:r>
            <a:r>
              <a:rPr lang="zh-CN" altLang="en-US" sz="2000">
                <a:solidFill>
                  <a:schemeClr val="accent2"/>
                </a:solidFill>
                <a:effectLst>
                  <a:outerShdw blurRad="38100" dist="38100" dir="2700000" algn="tl">
                    <a:srgbClr val="C0C0C0"/>
                  </a:outerShdw>
                </a:effectLst>
              </a:rPr>
              <a:t>，但其具体的计算公式却与坐标系有关。根据复合函数求导法则，在直角坐标系中：</a:t>
            </a:r>
          </a:p>
        </p:txBody>
      </p:sp>
      <p:graphicFrame>
        <p:nvGraphicFramePr>
          <p:cNvPr id="555012" name="Object 4">
            <a:extLst>
              <a:ext uri="{FF2B5EF4-FFF2-40B4-BE49-F238E27FC236}">
                <a16:creationId xmlns:a16="http://schemas.microsoft.com/office/drawing/2014/main" id="{531A4A93-E371-495E-AF48-D7F9ED222296}"/>
              </a:ext>
            </a:extLst>
          </p:cNvPr>
          <p:cNvGraphicFramePr>
            <a:graphicFrameLocks noChangeAspect="1"/>
          </p:cNvGraphicFramePr>
          <p:nvPr/>
        </p:nvGraphicFramePr>
        <p:xfrm>
          <a:off x="1908175" y="2058988"/>
          <a:ext cx="4032250" cy="793750"/>
        </p:xfrm>
        <a:graphic>
          <a:graphicData uri="http://schemas.openxmlformats.org/presentationml/2006/ole">
            <mc:AlternateContent xmlns:mc="http://schemas.openxmlformats.org/markup-compatibility/2006">
              <mc:Choice xmlns:v="urn:schemas-microsoft-com:vml" Requires="v">
                <p:oleObj spid="_x0000_s555017" name="公式" r:id="rId3" imgW="1765080" imgH="419040" progId="Equation.3">
                  <p:embed/>
                </p:oleObj>
              </mc:Choice>
              <mc:Fallback>
                <p:oleObj name="公式" r:id="rId3" imgW="176508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058988"/>
                        <a:ext cx="403225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013" name="Object 5">
            <a:extLst>
              <a:ext uri="{FF2B5EF4-FFF2-40B4-BE49-F238E27FC236}">
                <a16:creationId xmlns:a16="http://schemas.microsoft.com/office/drawing/2014/main" id="{F3E069D2-7484-46F8-9BC3-B0569EC97CD9}"/>
              </a:ext>
            </a:extLst>
          </p:cNvPr>
          <p:cNvGraphicFramePr>
            <a:graphicFrameLocks noChangeAspect="1"/>
          </p:cNvGraphicFramePr>
          <p:nvPr/>
        </p:nvGraphicFramePr>
        <p:xfrm>
          <a:off x="1835150" y="3571875"/>
          <a:ext cx="4643438" cy="793750"/>
        </p:xfrm>
        <a:graphic>
          <a:graphicData uri="http://schemas.openxmlformats.org/presentationml/2006/ole">
            <mc:AlternateContent xmlns:mc="http://schemas.openxmlformats.org/markup-compatibility/2006">
              <mc:Choice xmlns:v="urn:schemas-microsoft-com:vml" Requires="v">
                <p:oleObj spid="_x0000_s555018" name="公式" r:id="rId5" imgW="2082600" imgH="393480" progId="Equation.3">
                  <p:embed/>
                </p:oleObj>
              </mc:Choice>
              <mc:Fallback>
                <p:oleObj name="公式" r:id="rId5" imgW="20826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571875"/>
                        <a:ext cx="46434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014" name="Rectangle 6">
            <a:extLst>
              <a:ext uri="{FF2B5EF4-FFF2-40B4-BE49-F238E27FC236}">
                <a16:creationId xmlns:a16="http://schemas.microsoft.com/office/drawing/2014/main" id="{918FFF13-D42C-47BB-8403-C3C32ECDA41E}"/>
              </a:ext>
            </a:extLst>
          </p:cNvPr>
          <p:cNvSpPr>
            <a:spLocks noChangeArrowheads="1"/>
          </p:cNvSpPr>
          <p:nvPr/>
        </p:nvSpPr>
        <p:spPr bwMode="auto">
          <a:xfrm>
            <a:off x="936625" y="3068638"/>
            <a:ext cx="59404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设</a:t>
            </a:r>
            <a:r>
              <a:rPr lang="en-US" altLang="zh-CN" sz="2000" i="1">
                <a:solidFill>
                  <a:schemeClr val="accent2"/>
                </a:solidFill>
                <a:effectLst>
                  <a:outerShdw blurRad="38100" dist="38100" dir="2700000" algn="tl">
                    <a:srgbClr val="C0C0C0"/>
                  </a:outerShdw>
                </a:effectLst>
              </a:rPr>
              <a:t>l</a:t>
            </a:r>
            <a:r>
              <a:rPr lang="zh-CN" altLang="en-US" sz="2000">
                <a:solidFill>
                  <a:schemeClr val="accent2"/>
                </a:solidFill>
                <a:effectLst>
                  <a:outerShdw blurRad="38100" dist="38100" dir="2700000" algn="tl">
                    <a:srgbClr val="C0C0C0"/>
                  </a:outerShdw>
                </a:effectLst>
              </a:rPr>
              <a:t>方向的方向余弦为</a:t>
            </a:r>
            <a:r>
              <a:rPr lang="en-US" altLang="zh-CN" sz="2000">
                <a:solidFill>
                  <a:schemeClr val="accent2"/>
                </a:solidFill>
                <a:effectLst>
                  <a:outerShdw blurRad="38100" dist="38100" dir="2700000" algn="tl">
                    <a:srgbClr val="C0C0C0"/>
                  </a:outerShdw>
                </a:effectLst>
              </a:rPr>
              <a:t>cosα</a:t>
            </a:r>
            <a:r>
              <a:rPr lang="zh-CN" altLang="en-US" sz="2000">
                <a:solidFill>
                  <a:schemeClr val="accent2"/>
                </a:solidFill>
                <a:effectLst>
                  <a:outerShdw blurRad="38100" dist="38100" dir="2700000" algn="tl">
                    <a:srgbClr val="C0C0C0"/>
                  </a:outerShdw>
                </a:effectLst>
              </a:rPr>
              <a:t>、</a:t>
            </a:r>
            <a:r>
              <a:rPr lang="en-US" altLang="zh-CN" sz="2000">
                <a:solidFill>
                  <a:schemeClr val="accent2"/>
                </a:solidFill>
                <a:effectLst>
                  <a:outerShdw blurRad="38100" dist="38100" dir="2700000" algn="tl">
                    <a:srgbClr val="C0C0C0"/>
                  </a:outerShdw>
                </a:effectLst>
              </a:rPr>
              <a:t>cosβ</a:t>
            </a:r>
            <a:r>
              <a:rPr lang="zh-CN" altLang="en-US" sz="2000">
                <a:solidFill>
                  <a:schemeClr val="accent2"/>
                </a:solidFill>
                <a:effectLst>
                  <a:outerShdw blurRad="38100" dist="38100" dir="2700000" algn="tl">
                    <a:srgbClr val="C0C0C0"/>
                  </a:outerShdw>
                </a:effectLst>
              </a:rPr>
              <a:t>、</a:t>
            </a:r>
            <a:r>
              <a:rPr lang="en-US" altLang="zh-CN" sz="2000">
                <a:solidFill>
                  <a:schemeClr val="accent2"/>
                </a:solidFill>
                <a:effectLst>
                  <a:outerShdw blurRad="38100" dist="38100" dir="2700000" algn="tl">
                    <a:srgbClr val="C0C0C0"/>
                  </a:outerShdw>
                </a:effectLst>
              </a:rPr>
              <a:t>cosγ</a:t>
            </a:r>
            <a:r>
              <a:rPr lang="zh-CN" altLang="en-US" sz="2000">
                <a:solidFill>
                  <a:schemeClr val="accent2"/>
                </a:solidFill>
                <a:effectLst>
                  <a:outerShdw blurRad="38100" dist="38100" dir="2700000" algn="tl">
                    <a:srgbClr val="C0C0C0"/>
                  </a:outerShdw>
                </a:effectLst>
              </a:rPr>
              <a:t>，即：</a:t>
            </a:r>
          </a:p>
        </p:txBody>
      </p:sp>
      <p:sp>
        <p:nvSpPr>
          <p:cNvPr id="555015" name="Rectangle 7">
            <a:extLst>
              <a:ext uri="{FF2B5EF4-FFF2-40B4-BE49-F238E27FC236}">
                <a16:creationId xmlns:a16="http://schemas.microsoft.com/office/drawing/2014/main" id="{60239493-2CD9-4103-9D30-54BFAB1604E7}"/>
              </a:ext>
            </a:extLst>
          </p:cNvPr>
          <p:cNvSpPr>
            <a:spLocks noChangeArrowheads="1"/>
          </p:cNvSpPr>
          <p:nvPr/>
        </p:nvSpPr>
        <p:spPr bwMode="auto">
          <a:xfrm>
            <a:off x="971550" y="4508500"/>
            <a:ext cx="536416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则得到</a:t>
            </a:r>
            <a:r>
              <a:rPr lang="zh-CN" altLang="en-US" sz="2000">
                <a:solidFill>
                  <a:srgbClr val="FF3300"/>
                </a:solidFill>
                <a:effectLst>
                  <a:outerShdw blurRad="38100" dist="38100" dir="2700000" algn="tl">
                    <a:srgbClr val="C0C0C0"/>
                  </a:outerShdw>
                </a:effectLst>
              </a:rPr>
              <a:t>直角坐标系</a:t>
            </a:r>
            <a:r>
              <a:rPr lang="zh-CN" altLang="en-US" sz="2000">
                <a:solidFill>
                  <a:schemeClr val="accent2"/>
                </a:solidFill>
                <a:effectLst>
                  <a:outerShdw blurRad="38100" dist="38100" dir="2700000" algn="tl">
                    <a:srgbClr val="C0C0C0"/>
                  </a:outerShdw>
                </a:effectLst>
              </a:rPr>
              <a:t>中方向导数的计算公式为：</a:t>
            </a:r>
          </a:p>
        </p:txBody>
      </p:sp>
      <p:graphicFrame>
        <p:nvGraphicFramePr>
          <p:cNvPr id="555016" name="Object 8">
            <a:extLst>
              <a:ext uri="{FF2B5EF4-FFF2-40B4-BE49-F238E27FC236}">
                <a16:creationId xmlns:a16="http://schemas.microsoft.com/office/drawing/2014/main" id="{ABB1495A-CB5D-4215-B5F9-8ECFC3383E2C}"/>
              </a:ext>
            </a:extLst>
          </p:cNvPr>
          <p:cNvGraphicFramePr>
            <a:graphicFrameLocks noChangeAspect="1"/>
          </p:cNvGraphicFramePr>
          <p:nvPr/>
        </p:nvGraphicFramePr>
        <p:xfrm>
          <a:off x="1763713" y="5013325"/>
          <a:ext cx="4497387" cy="852488"/>
        </p:xfrm>
        <a:graphic>
          <a:graphicData uri="http://schemas.openxmlformats.org/presentationml/2006/ole">
            <mc:AlternateContent xmlns:mc="http://schemas.openxmlformats.org/markup-compatibility/2006">
              <mc:Choice xmlns:v="urn:schemas-microsoft-com:vml" Requires="v">
                <p:oleObj spid="_x0000_s555019" name="公式" r:id="rId7" imgW="2209680" imgH="419040" progId="Equation.3">
                  <p:embed/>
                </p:oleObj>
              </mc:Choice>
              <mc:Fallback>
                <p:oleObj name="公式" r:id="rId7" imgW="2209680" imgH="419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013325"/>
                        <a:ext cx="4497387"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5">
            <a:extLst>
              <a:ext uri="{FF2B5EF4-FFF2-40B4-BE49-F238E27FC236}">
                <a16:creationId xmlns:a16="http://schemas.microsoft.com/office/drawing/2014/main" id="{DB448E64-3B6B-48F3-9101-4BA1E35F33D6}"/>
              </a:ext>
            </a:extLst>
          </p:cNvPr>
          <p:cNvSpPr>
            <a:spLocks noGrp="1"/>
          </p:cNvSpPr>
          <p:nvPr>
            <p:ph type="dt" sz="half" idx="10"/>
          </p:nvPr>
        </p:nvSpPr>
        <p:spPr/>
        <p:txBody>
          <a:bodyPr/>
          <a:lstStyle/>
          <a:p>
            <a:fld id="{2EA882B0-DEE0-4D8B-AAE2-978CD610DE02}" type="datetime1">
              <a:rPr lang="zh-CN" altLang="en-US"/>
              <a:pPr/>
              <a:t>2017/9/8</a:t>
            </a:fld>
            <a:endParaRPr lang="en-US" altLang="zh-CN"/>
          </a:p>
        </p:txBody>
      </p:sp>
      <p:sp>
        <p:nvSpPr>
          <p:cNvPr id="13" name="灯片编号占位符 7">
            <a:extLst>
              <a:ext uri="{FF2B5EF4-FFF2-40B4-BE49-F238E27FC236}">
                <a16:creationId xmlns:a16="http://schemas.microsoft.com/office/drawing/2014/main" id="{02201A39-19E3-4706-8EF8-D724735208E0}"/>
              </a:ext>
            </a:extLst>
          </p:cNvPr>
          <p:cNvSpPr>
            <a:spLocks noGrp="1"/>
          </p:cNvSpPr>
          <p:nvPr>
            <p:ph type="sldNum" sz="quarter" idx="12"/>
          </p:nvPr>
        </p:nvSpPr>
        <p:spPr/>
        <p:txBody>
          <a:bodyPr/>
          <a:lstStyle/>
          <a:p>
            <a:fld id="{FE8BD569-ABDA-473D-A6C6-83D22B91A157}" type="slidenum">
              <a:rPr lang="en-US" altLang="zh-CN"/>
              <a:pPr/>
              <a:t>31</a:t>
            </a:fld>
            <a:endParaRPr lang="en-US" altLang="zh-CN"/>
          </a:p>
        </p:txBody>
      </p:sp>
      <p:sp>
        <p:nvSpPr>
          <p:cNvPr id="556034" name="Rectangle 2">
            <a:extLst>
              <a:ext uri="{FF2B5EF4-FFF2-40B4-BE49-F238E27FC236}">
                <a16:creationId xmlns:a16="http://schemas.microsoft.com/office/drawing/2014/main" id="{88D79D5C-FAD2-4B17-8799-C6F4920304B7}"/>
              </a:ext>
            </a:extLst>
          </p:cNvPr>
          <p:cNvSpPr>
            <a:spLocks noChangeArrowheads="1"/>
          </p:cNvSpPr>
          <p:nvPr/>
        </p:nvSpPr>
        <p:spPr bwMode="auto">
          <a:xfrm>
            <a:off x="755650" y="476250"/>
            <a:ext cx="7632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en-US" altLang="zh-CN">
                <a:solidFill>
                  <a:schemeClr val="accent2"/>
                </a:solidFill>
                <a:effectLst>
                  <a:outerShdw blurRad="38100" dist="38100" dir="2700000" algn="tl">
                    <a:srgbClr val="C0C0C0"/>
                  </a:outerShdw>
                </a:effectLst>
                <a:latin typeface="黑体" panose="02010609060101010101" pitchFamily="49" charset="-122"/>
              </a:rPr>
              <a:t>0.3.3 </a:t>
            </a:r>
            <a:r>
              <a:rPr lang="zh-CN" altLang="en-US">
                <a:solidFill>
                  <a:schemeClr val="accent2"/>
                </a:solidFill>
                <a:effectLst>
                  <a:outerShdw blurRad="38100" dist="38100" dir="2700000" algn="tl">
                    <a:srgbClr val="C0C0C0"/>
                  </a:outerShdw>
                </a:effectLst>
                <a:latin typeface="黑体" panose="02010609060101010101" pitchFamily="49" charset="-122"/>
              </a:rPr>
              <a:t>梯度</a:t>
            </a:r>
          </a:p>
        </p:txBody>
      </p:sp>
      <p:sp>
        <p:nvSpPr>
          <p:cNvPr id="556035" name="Rectangle 3">
            <a:extLst>
              <a:ext uri="{FF2B5EF4-FFF2-40B4-BE49-F238E27FC236}">
                <a16:creationId xmlns:a16="http://schemas.microsoft.com/office/drawing/2014/main" id="{8B57B50E-DB85-4F6F-BB2F-B8E29A2D4CFE}"/>
              </a:ext>
            </a:extLst>
          </p:cNvPr>
          <p:cNvSpPr>
            <a:spLocks noChangeArrowheads="1"/>
          </p:cNvSpPr>
          <p:nvPr/>
        </p:nvSpPr>
        <p:spPr bwMode="auto">
          <a:xfrm>
            <a:off x="539750" y="1125538"/>
            <a:ext cx="8135938"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en-US" altLang="zh-CN" sz="2000">
                <a:solidFill>
                  <a:schemeClr val="accent2"/>
                </a:solidFill>
                <a:effectLst>
                  <a:outerShdw blurRad="38100" dist="38100" dir="2700000" algn="tl">
                    <a:srgbClr val="C0C0C0"/>
                  </a:outerShdw>
                </a:effectLst>
              </a:rPr>
              <a:t>       </a:t>
            </a:r>
            <a:r>
              <a:rPr lang="zh-CN" altLang="en-US" sz="2000">
                <a:solidFill>
                  <a:schemeClr val="accent2"/>
                </a:solidFill>
                <a:effectLst>
                  <a:outerShdw blurRad="38100" dist="38100" dir="2700000" algn="tl">
                    <a:srgbClr val="C0C0C0"/>
                  </a:outerShdw>
                </a:effectLst>
              </a:rPr>
              <a:t>从标量场的某一点出发有无穷多个方向。一般来说，沿这些不同方向上的变化率的大小</a:t>
            </a:r>
            <a:r>
              <a:rPr lang="en-US" altLang="zh-CN" sz="2000">
                <a:solidFill>
                  <a:schemeClr val="accent2"/>
                </a:solidFill>
                <a:effectLst>
                  <a:outerShdw blurRad="38100" dist="38100" dir="2700000" algn="tl">
                    <a:srgbClr val="C0C0C0"/>
                  </a:outerShdw>
                </a:effectLst>
                <a:latin typeface="宋体" panose="02010600030101010101" pitchFamily="2" charset="-122"/>
              </a:rPr>
              <a:t>(</a:t>
            </a:r>
            <a:r>
              <a:rPr lang="zh-CN" altLang="en-US" sz="2000">
                <a:solidFill>
                  <a:schemeClr val="accent2"/>
                </a:solidFill>
                <a:effectLst>
                  <a:outerShdw blurRad="38100" dist="38100" dir="2700000" algn="tl">
                    <a:srgbClr val="C0C0C0"/>
                  </a:outerShdw>
                </a:effectLst>
                <a:latin typeface="宋体" panose="02010600030101010101" pitchFamily="2" charset="-122"/>
              </a:rPr>
              <a:t>方向导数</a:t>
            </a:r>
            <a:r>
              <a:rPr lang="en-US" altLang="zh-CN" sz="2000">
                <a:solidFill>
                  <a:schemeClr val="accent2"/>
                </a:solidFill>
                <a:effectLst>
                  <a:outerShdw blurRad="38100" dist="38100" dir="2700000" algn="tl">
                    <a:srgbClr val="C0C0C0"/>
                  </a:outerShdw>
                </a:effectLst>
                <a:latin typeface="宋体" panose="02010600030101010101" pitchFamily="2" charset="-122"/>
              </a:rPr>
              <a:t>)</a:t>
            </a:r>
            <a:r>
              <a:rPr lang="zh-CN" altLang="en-US" sz="2000">
                <a:solidFill>
                  <a:schemeClr val="accent2"/>
                </a:solidFill>
                <a:effectLst>
                  <a:outerShdw blurRad="38100" dist="38100" dir="2700000" algn="tl">
                    <a:srgbClr val="C0C0C0"/>
                  </a:outerShdw>
                </a:effectLst>
              </a:rPr>
              <a:t>是不同的，必然存在一个</a:t>
            </a:r>
            <a:r>
              <a:rPr lang="zh-CN" altLang="en-US" sz="2000">
                <a:solidFill>
                  <a:srgbClr val="FF3300"/>
                </a:solidFill>
                <a:effectLst>
                  <a:outerShdw blurRad="38100" dist="38100" dir="2700000" algn="tl">
                    <a:srgbClr val="C0C0C0"/>
                  </a:outerShdw>
                </a:effectLst>
              </a:rPr>
              <a:t>变化最大的方向</a:t>
            </a:r>
            <a:r>
              <a:rPr lang="zh-CN" altLang="en-US" sz="2000">
                <a:solidFill>
                  <a:schemeClr val="accent2"/>
                </a:solidFill>
                <a:effectLst>
                  <a:outerShdw blurRad="38100" dist="38100" dir="2700000" algn="tl">
                    <a:srgbClr val="C0C0C0"/>
                  </a:outerShdw>
                </a:effectLst>
              </a:rPr>
              <a:t>。为此，引入</a:t>
            </a:r>
            <a:r>
              <a:rPr lang="zh-CN" altLang="en-US" sz="2000">
                <a:solidFill>
                  <a:srgbClr val="FF3300"/>
                </a:solidFill>
                <a:effectLst>
                  <a:outerShdw blurRad="38100" dist="38100" dir="2700000" algn="tl">
                    <a:srgbClr val="C0C0C0"/>
                  </a:outerShdw>
                </a:effectLst>
              </a:rPr>
              <a:t>梯度</a:t>
            </a:r>
            <a:r>
              <a:rPr lang="zh-CN" altLang="en-US" sz="2000">
                <a:solidFill>
                  <a:schemeClr val="accent2"/>
                </a:solidFill>
                <a:effectLst>
                  <a:outerShdw blurRad="38100" dist="38100" dir="2700000" algn="tl">
                    <a:srgbClr val="C0C0C0"/>
                  </a:outerShdw>
                </a:effectLst>
              </a:rPr>
              <a:t>的概念。</a:t>
            </a:r>
          </a:p>
          <a:p>
            <a:pPr>
              <a:buFontTx/>
              <a:buNone/>
            </a:pPr>
            <a:endParaRPr lang="en-US" altLang="zh-CN" sz="2000">
              <a:solidFill>
                <a:schemeClr val="accent2"/>
              </a:solidFill>
              <a:effectLst>
                <a:outerShdw blurRad="38100" dist="38100" dir="2700000" algn="tl">
                  <a:srgbClr val="C0C0C0"/>
                </a:outerShdw>
              </a:effectLst>
            </a:endParaRPr>
          </a:p>
        </p:txBody>
      </p:sp>
      <p:sp>
        <p:nvSpPr>
          <p:cNvPr id="556036" name="Text Box 4">
            <a:extLst>
              <a:ext uri="{FF2B5EF4-FFF2-40B4-BE49-F238E27FC236}">
                <a16:creationId xmlns:a16="http://schemas.microsoft.com/office/drawing/2014/main" id="{C666E085-5DB5-4632-A1A6-2B60E387F9C5}"/>
              </a:ext>
            </a:extLst>
          </p:cNvPr>
          <p:cNvSpPr txBox="1">
            <a:spLocks noChangeArrowheads="1"/>
          </p:cNvSpPr>
          <p:nvPr/>
        </p:nvSpPr>
        <p:spPr bwMode="auto">
          <a:xfrm>
            <a:off x="827088" y="2205038"/>
            <a:ext cx="45370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1.</a:t>
            </a:r>
            <a:r>
              <a:rPr kumimoji="0" lang="zh-CN" altLang="en-US"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梯度的概念</a:t>
            </a:r>
          </a:p>
        </p:txBody>
      </p:sp>
      <p:sp>
        <p:nvSpPr>
          <p:cNvPr id="556037" name="Rectangle 5">
            <a:extLst>
              <a:ext uri="{FF2B5EF4-FFF2-40B4-BE49-F238E27FC236}">
                <a16:creationId xmlns:a16="http://schemas.microsoft.com/office/drawing/2014/main" id="{BDB04C6E-6F1C-4E23-B56A-52A96B676422}"/>
              </a:ext>
            </a:extLst>
          </p:cNvPr>
          <p:cNvSpPr>
            <a:spLocks noChangeArrowheads="1"/>
          </p:cNvSpPr>
          <p:nvPr/>
        </p:nvSpPr>
        <p:spPr bwMode="auto">
          <a:xfrm>
            <a:off x="539750" y="2708275"/>
            <a:ext cx="8064500" cy="1008063"/>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en-US" altLang="zh-CN" sz="2000">
                <a:effectLst>
                  <a:outerShdw blurRad="38100" dist="38100" dir="2700000" algn="tl">
                    <a:srgbClr val="FFFFFF"/>
                  </a:outerShdw>
                </a:effectLst>
              </a:rPr>
              <a:t>     </a:t>
            </a:r>
            <a:r>
              <a:rPr lang="zh-CN" altLang="en-US" sz="2000">
                <a:effectLst>
                  <a:outerShdw blurRad="38100" dist="38100" dir="2700000" algn="tl">
                    <a:srgbClr val="FFFFFF"/>
                  </a:outerShdw>
                </a:effectLst>
              </a:rPr>
              <a:t>标量场的梯度是一个</a:t>
            </a:r>
            <a:r>
              <a:rPr lang="zh-CN" altLang="en-US" sz="2000">
                <a:solidFill>
                  <a:srgbClr val="FF3300"/>
                </a:solidFill>
                <a:effectLst>
                  <a:outerShdw blurRad="38100" dist="38100" dir="2700000" algn="tl">
                    <a:srgbClr val="000000"/>
                  </a:outerShdw>
                </a:effectLst>
              </a:rPr>
              <a:t>矢量</a:t>
            </a:r>
            <a:r>
              <a:rPr lang="zh-CN" altLang="en-US" sz="2000">
                <a:effectLst>
                  <a:outerShdw blurRad="38100" dist="38100" dir="2700000" algn="tl">
                    <a:srgbClr val="FFFFFF"/>
                  </a:outerShdw>
                </a:effectLst>
              </a:rPr>
              <a:t>。标量场</a:t>
            </a:r>
            <a:r>
              <a:rPr lang="zh-CN" altLang="en-US" sz="2000">
                <a:solidFill>
                  <a:srgbClr val="FF3300"/>
                </a:solidFill>
                <a:effectLst>
                  <a:outerShdw blurRad="38100" dist="38100" dir="2700000" algn="tl">
                    <a:srgbClr val="000000"/>
                  </a:outerShdw>
                </a:effectLst>
              </a:rPr>
              <a:t>变化最大的方向</a:t>
            </a:r>
            <a:r>
              <a:rPr lang="zh-CN" altLang="en-US" sz="2000">
                <a:effectLst>
                  <a:outerShdw blurRad="38100" dist="38100" dir="2700000" algn="tl">
                    <a:srgbClr val="FFFFFF"/>
                  </a:outerShdw>
                </a:effectLst>
              </a:rPr>
              <a:t>为标量场梯度的方 向，其大小为</a:t>
            </a:r>
            <a:r>
              <a:rPr lang="zh-CN" altLang="en-US" sz="2000">
                <a:solidFill>
                  <a:srgbClr val="FF3300"/>
                </a:solidFill>
                <a:effectLst>
                  <a:outerShdw blurRad="38100" dist="38100" dir="2700000" algn="tl">
                    <a:srgbClr val="000000"/>
                  </a:outerShdw>
                </a:effectLst>
              </a:rPr>
              <a:t>最大的变化率</a:t>
            </a:r>
            <a:r>
              <a:rPr lang="zh-CN" altLang="en-US" sz="2000">
                <a:effectLst>
                  <a:outerShdw blurRad="38100" dist="38100" dir="2700000" algn="tl">
                    <a:srgbClr val="FFFFFF"/>
                  </a:outerShdw>
                </a:effectLst>
              </a:rPr>
              <a:t>或者</a:t>
            </a:r>
            <a:r>
              <a:rPr lang="zh-CN" altLang="en-US" sz="2000">
                <a:solidFill>
                  <a:srgbClr val="FF3300"/>
                </a:solidFill>
                <a:effectLst>
                  <a:outerShdw blurRad="38100" dist="38100" dir="2700000" algn="tl">
                    <a:srgbClr val="000000"/>
                  </a:outerShdw>
                </a:effectLst>
              </a:rPr>
              <a:t>最大的方向导数</a:t>
            </a:r>
            <a:r>
              <a:rPr lang="zh-CN" altLang="en-US" sz="2000">
                <a:effectLst>
                  <a:outerShdw blurRad="38100" dist="38100" dir="2700000" algn="tl">
                    <a:srgbClr val="FFFFFF"/>
                  </a:outerShdw>
                </a:effectLst>
              </a:rPr>
              <a:t>。记作</a:t>
            </a:r>
            <a:r>
              <a:rPr lang="en-US" altLang="zh-CN" sz="2000">
                <a:effectLst>
                  <a:outerShdw blurRad="38100" dist="38100" dir="2700000" algn="tl">
                    <a:srgbClr val="FFFFFF"/>
                  </a:outerShdw>
                </a:effectLst>
              </a:rPr>
              <a:t>grad u</a:t>
            </a:r>
            <a:r>
              <a:rPr lang="zh-CN" altLang="en-US" sz="2000">
                <a:effectLst>
                  <a:outerShdw blurRad="38100" dist="38100" dir="2700000" algn="tl">
                    <a:srgbClr val="FFFFFF"/>
                  </a:outerShdw>
                </a:effectLst>
              </a:rPr>
              <a:t>，即：</a:t>
            </a:r>
          </a:p>
        </p:txBody>
      </p:sp>
      <p:sp>
        <p:nvSpPr>
          <p:cNvPr id="556038" name="Text Box 6">
            <a:extLst>
              <a:ext uri="{FF2B5EF4-FFF2-40B4-BE49-F238E27FC236}">
                <a16:creationId xmlns:a16="http://schemas.microsoft.com/office/drawing/2014/main" id="{3BD44E44-4A2E-4E30-9CBD-9BAFE4D7F518}"/>
              </a:ext>
            </a:extLst>
          </p:cNvPr>
          <p:cNvSpPr txBox="1">
            <a:spLocks noChangeArrowheads="1"/>
          </p:cNvSpPr>
          <p:nvPr/>
        </p:nvSpPr>
        <p:spPr bwMode="auto">
          <a:xfrm>
            <a:off x="755650" y="4868863"/>
            <a:ext cx="45370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2.</a:t>
            </a:r>
            <a:r>
              <a:rPr kumimoji="0" lang="zh-CN" altLang="en-US"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梯度的计算式</a:t>
            </a:r>
          </a:p>
        </p:txBody>
      </p:sp>
      <p:sp>
        <p:nvSpPr>
          <p:cNvPr id="556039" name="Rectangle 7">
            <a:extLst>
              <a:ext uri="{FF2B5EF4-FFF2-40B4-BE49-F238E27FC236}">
                <a16:creationId xmlns:a16="http://schemas.microsoft.com/office/drawing/2014/main" id="{11B2CE19-4D6F-416A-8F00-63E082987C4C}"/>
              </a:ext>
            </a:extLst>
          </p:cNvPr>
          <p:cNvSpPr>
            <a:spLocks noChangeArrowheads="1"/>
          </p:cNvSpPr>
          <p:nvPr/>
        </p:nvSpPr>
        <p:spPr bwMode="auto">
          <a:xfrm>
            <a:off x="684213" y="5373688"/>
            <a:ext cx="7632700"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梯度的定义与</a:t>
            </a:r>
            <a:r>
              <a:rPr lang="zh-CN" altLang="en-US" sz="2000">
                <a:solidFill>
                  <a:srgbClr val="FF3300"/>
                </a:solidFill>
                <a:effectLst>
                  <a:outerShdw blurRad="38100" dist="38100" dir="2700000" algn="tl">
                    <a:srgbClr val="C0C0C0"/>
                  </a:outerShdw>
                </a:effectLst>
              </a:rPr>
              <a:t>坐标系无关</a:t>
            </a:r>
            <a:r>
              <a:rPr lang="zh-CN" altLang="en-US" sz="2000">
                <a:solidFill>
                  <a:schemeClr val="accent2"/>
                </a:solidFill>
                <a:effectLst>
                  <a:outerShdw blurRad="38100" dist="38100" dir="2700000" algn="tl">
                    <a:srgbClr val="C0C0C0"/>
                  </a:outerShdw>
                </a:effectLst>
              </a:rPr>
              <a:t>，但梯度的具体表达式与坐标系有关。</a:t>
            </a:r>
          </a:p>
        </p:txBody>
      </p:sp>
      <p:graphicFrame>
        <p:nvGraphicFramePr>
          <p:cNvPr id="556040" name="Object 8">
            <a:extLst>
              <a:ext uri="{FF2B5EF4-FFF2-40B4-BE49-F238E27FC236}">
                <a16:creationId xmlns:a16="http://schemas.microsoft.com/office/drawing/2014/main" id="{B56E0807-F839-4C58-B194-B45C89419D7A}"/>
              </a:ext>
            </a:extLst>
          </p:cNvPr>
          <p:cNvGraphicFramePr>
            <a:graphicFrameLocks noChangeAspect="1"/>
          </p:cNvGraphicFramePr>
          <p:nvPr>
            <p:ph sz="half" idx="1"/>
          </p:nvPr>
        </p:nvGraphicFramePr>
        <p:xfrm>
          <a:off x="2668588" y="3840163"/>
          <a:ext cx="3195637" cy="774700"/>
        </p:xfrm>
        <a:graphic>
          <a:graphicData uri="http://schemas.openxmlformats.org/presentationml/2006/ole">
            <mc:AlternateContent xmlns:mc="http://schemas.openxmlformats.org/markup-compatibility/2006">
              <mc:Choice xmlns:v="urn:schemas-microsoft-com:vml" Requires="v">
                <p:oleObj spid="_x0000_s556044" name="Equation" r:id="rId3" imgW="1562040" imgH="393480" progId="Equation.DSMT4">
                  <p:embed/>
                </p:oleObj>
              </mc:Choice>
              <mc:Fallback>
                <p:oleObj name="Equation" r:id="rId3" imgW="1562040" imgH="393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588" y="3840163"/>
                        <a:ext cx="3195637"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6041" name="Object 9">
            <a:extLst>
              <a:ext uri="{FF2B5EF4-FFF2-40B4-BE49-F238E27FC236}">
                <a16:creationId xmlns:a16="http://schemas.microsoft.com/office/drawing/2014/main" id="{5C8ADF52-14F6-4D47-903B-74AB10C9C387}"/>
              </a:ext>
            </a:extLst>
          </p:cNvPr>
          <p:cNvGraphicFramePr>
            <a:graphicFrameLocks noChangeAspect="1"/>
          </p:cNvGraphicFramePr>
          <p:nvPr>
            <p:ph sz="quarter" idx="2"/>
          </p:nvPr>
        </p:nvGraphicFramePr>
        <p:xfrm>
          <a:off x="2600325" y="4625975"/>
          <a:ext cx="407988" cy="390525"/>
        </p:xfrm>
        <a:graphic>
          <a:graphicData uri="http://schemas.openxmlformats.org/presentationml/2006/ole">
            <mc:AlternateContent xmlns:mc="http://schemas.openxmlformats.org/markup-compatibility/2006">
              <mc:Choice xmlns:v="urn:schemas-microsoft-com:vml" Requires="v">
                <p:oleObj spid="_x0000_s556045" name="Equation" r:id="rId5" imgW="152280" imgH="253800" progId="Equation.DSMT4">
                  <p:embed/>
                </p:oleObj>
              </mc:Choice>
              <mc:Fallback>
                <p:oleObj name="Equation" r:id="rId5" imgW="152280" imgH="253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0325" y="4625975"/>
                        <a:ext cx="40798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6042" name="Text Box 10">
            <a:extLst>
              <a:ext uri="{FF2B5EF4-FFF2-40B4-BE49-F238E27FC236}">
                <a16:creationId xmlns:a16="http://schemas.microsoft.com/office/drawing/2014/main" id="{BCEA4E5C-99EA-44D7-A3EA-39DA26C13463}"/>
              </a:ext>
            </a:extLst>
          </p:cNvPr>
          <p:cNvSpPr txBox="1">
            <a:spLocks noChangeArrowheads="1"/>
          </p:cNvSpPr>
          <p:nvPr/>
        </p:nvSpPr>
        <p:spPr bwMode="auto">
          <a:xfrm>
            <a:off x="1476375" y="4508500"/>
            <a:ext cx="6264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zh-CN" altLang="en-US" sz="2000">
                <a:solidFill>
                  <a:schemeClr val="accent2"/>
                </a:solidFill>
                <a:effectLst>
                  <a:outerShdw blurRad="38100" dist="38100" dir="2700000" algn="tl">
                    <a:srgbClr val="C0C0C0"/>
                  </a:outerShdw>
                </a:effectLst>
                <a:ea typeface="宋体" panose="02010600030101010101" pitchFamily="2" charset="-122"/>
              </a:rPr>
              <a:t>式中：    为场量      变化率最大方向上的单位矢量</a:t>
            </a:r>
          </a:p>
        </p:txBody>
      </p:sp>
      <p:graphicFrame>
        <p:nvGraphicFramePr>
          <p:cNvPr id="556043" name="Object 11">
            <a:extLst>
              <a:ext uri="{FF2B5EF4-FFF2-40B4-BE49-F238E27FC236}">
                <a16:creationId xmlns:a16="http://schemas.microsoft.com/office/drawing/2014/main" id="{33B75FE5-08DB-4719-B1EE-3195CCB250EB}"/>
              </a:ext>
            </a:extLst>
          </p:cNvPr>
          <p:cNvGraphicFramePr>
            <a:graphicFrameLocks noChangeAspect="1"/>
          </p:cNvGraphicFramePr>
          <p:nvPr>
            <p:ph sz="quarter" idx="3"/>
          </p:nvPr>
        </p:nvGraphicFramePr>
        <p:xfrm>
          <a:off x="3824288" y="4691063"/>
          <a:ext cx="247650" cy="263525"/>
        </p:xfrm>
        <a:graphic>
          <a:graphicData uri="http://schemas.openxmlformats.org/presentationml/2006/ole">
            <mc:AlternateContent xmlns:mc="http://schemas.openxmlformats.org/markup-compatibility/2006">
              <mc:Choice xmlns:v="urn:schemas-microsoft-com:vml" Requires="v">
                <p:oleObj spid="_x0000_s556046" name="Equation" r:id="rId7" imgW="126720" imgH="139680" progId="Equation.DSMT4">
                  <p:embed/>
                </p:oleObj>
              </mc:Choice>
              <mc:Fallback>
                <p:oleObj name="Equation" r:id="rId7" imgW="126720" imgH="1396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4288" y="4691063"/>
                        <a:ext cx="247650"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a:extLst>
              <a:ext uri="{FF2B5EF4-FFF2-40B4-BE49-F238E27FC236}">
                <a16:creationId xmlns:a16="http://schemas.microsoft.com/office/drawing/2014/main" id="{3D79F6C4-A7DC-4448-81E7-1A42A3A6E09A}"/>
              </a:ext>
            </a:extLst>
          </p:cNvPr>
          <p:cNvSpPr>
            <a:spLocks noGrp="1"/>
          </p:cNvSpPr>
          <p:nvPr>
            <p:ph type="dt" sz="half" idx="10"/>
          </p:nvPr>
        </p:nvSpPr>
        <p:spPr/>
        <p:txBody>
          <a:bodyPr/>
          <a:lstStyle/>
          <a:p>
            <a:fld id="{574B6176-4B59-439F-BF90-9C4855CA4F48}" type="datetime1">
              <a:rPr lang="zh-CN" altLang="en-US"/>
              <a:pPr/>
              <a:t>2017/9/8</a:t>
            </a:fld>
            <a:endParaRPr lang="en-US" altLang="zh-CN"/>
          </a:p>
        </p:txBody>
      </p:sp>
      <p:sp>
        <p:nvSpPr>
          <p:cNvPr id="21" name="灯片编号占位符 5">
            <a:extLst>
              <a:ext uri="{FF2B5EF4-FFF2-40B4-BE49-F238E27FC236}">
                <a16:creationId xmlns:a16="http://schemas.microsoft.com/office/drawing/2014/main" id="{6A361C75-C801-49E3-AA22-2C1B2B772ED0}"/>
              </a:ext>
            </a:extLst>
          </p:cNvPr>
          <p:cNvSpPr>
            <a:spLocks noGrp="1"/>
          </p:cNvSpPr>
          <p:nvPr>
            <p:ph type="sldNum" sz="quarter" idx="12"/>
          </p:nvPr>
        </p:nvSpPr>
        <p:spPr/>
        <p:txBody>
          <a:bodyPr/>
          <a:lstStyle/>
          <a:p>
            <a:fld id="{5610689F-BDAA-4C61-92E0-A7B4D1D5D326}" type="slidenum">
              <a:rPr lang="en-US" altLang="zh-CN"/>
              <a:pPr/>
              <a:t>32</a:t>
            </a:fld>
            <a:endParaRPr lang="en-US" altLang="zh-CN"/>
          </a:p>
        </p:txBody>
      </p:sp>
      <p:sp>
        <p:nvSpPr>
          <p:cNvPr id="557058" name="Rectangle 2">
            <a:extLst>
              <a:ext uri="{FF2B5EF4-FFF2-40B4-BE49-F238E27FC236}">
                <a16:creationId xmlns:a16="http://schemas.microsoft.com/office/drawing/2014/main" id="{7B66CE8A-7618-4E4C-95A4-D63314950353}"/>
              </a:ext>
            </a:extLst>
          </p:cNvPr>
          <p:cNvSpPr>
            <a:spLocks noChangeArrowheads="1"/>
          </p:cNvSpPr>
          <p:nvPr/>
        </p:nvSpPr>
        <p:spPr bwMode="auto">
          <a:xfrm>
            <a:off x="539750" y="404813"/>
            <a:ext cx="79200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在直角坐标系中，变化率最大的方向上的单位矢量表示为</a:t>
            </a:r>
          </a:p>
          <a:p>
            <a:pPr>
              <a:buFontTx/>
              <a:buNone/>
            </a:pPr>
            <a:endParaRPr lang="en-US" altLang="zh-CN" sz="2000">
              <a:solidFill>
                <a:schemeClr val="accent2"/>
              </a:solidFill>
              <a:effectLst>
                <a:outerShdw blurRad="38100" dist="38100" dir="2700000" algn="tl">
                  <a:srgbClr val="C0C0C0"/>
                </a:outerShdw>
              </a:effectLst>
            </a:endParaRPr>
          </a:p>
        </p:txBody>
      </p:sp>
      <p:graphicFrame>
        <p:nvGraphicFramePr>
          <p:cNvPr id="557059" name="Object 3">
            <a:extLst>
              <a:ext uri="{FF2B5EF4-FFF2-40B4-BE49-F238E27FC236}">
                <a16:creationId xmlns:a16="http://schemas.microsoft.com/office/drawing/2014/main" id="{50F7C16C-F241-4612-BB47-C625D6B46250}"/>
              </a:ext>
            </a:extLst>
          </p:cNvPr>
          <p:cNvGraphicFramePr>
            <a:graphicFrameLocks noChangeAspect="1"/>
          </p:cNvGraphicFramePr>
          <p:nvPr/>
        </p:nvGraphicFramePr>
        <p:xfrm>
          <a:off x="2339975" y="981075"/>
          <a:ext cx="3529013" cy="460375"/>
        </p:xfrm>
        <a:graphic>
          <a:graphicData uri="http://schemas.openxmlformats.org/presentationml/2006/ole">
            <mc:AlternateContent xmlns:mc="http://schemas.openxmlformats.org/markup-compatibility/2006">
              <mc:Choice xmlns:v="urn:schemas-microsoft-com:vml" Requires="v">
                <p:oleObj spid="_x0000_s557076" name="公式" r:id="rId3" imgW="1854000" imgH="241200" progId="Equation.3">
                  <p:embed/>
                </p:oleObj>
              </mc:Choice>
              <mc:Fallback>
                <p:oleObj name="公式" r:id="rId3" imgW="18540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81075"/>
                        <a:ext cx="35290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0" name="Object 4">
            <a:extLst>
              <a:ext uri="{FF2B5EF4-FFF2-40B4-BE49-F238E27FC236}">
                <a16:creationId xmlns:a16="http://schemas.microsoft.com/office/drawing/2014/main" id="{B2984F55-03F9-4395-88F6-44D8559F09A7}"/>
              </a:ext>
            </a:extLst>
          </p:cNvPr>
          <p:cNvGraphicFramePr>
            <a:graphicFrameLocks noChangeAspect="1"/>
          </p:cNvGraphicFramePr>
          <p:nvPr/>
        </p:nvGraphicFramePr>
        <p:xfrm>
          <a:off x="1042988" y="1844675"/>
          <a:ext cx="6848475" cy="1757363"/>
        </p:xfrm>
        <a:graphic>
          <a:graphicData uri="http://schemas.openxmlformats.org/presentationml/2006/ole">
            <mc:AlternateContent xmlns:mc="http://schemas.openxmlformats.org/markup-compatibility/2006">
              <mc:Choice xmlns:v="urn:schemas-microsoft-com:vml" Requires="v">
                <p:oleObj spid="_x0000_s557077" name="公式" r:id="rId5" imgW="3365280" imgH="863280" progId="Equation.3">
                  <p:embed/>
                </p:oleObj>
              </mc:Choice>
              <mc:Fallback>
                <p:oleObj name="公式" r:id="rId5" imgW="3365280" imgH="8632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844675"/>
                        <a:ext cx="6848475"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1" name="Object 5">
            <a:extLst>
              <a:ext uri="{FF2B5EF4-FFF2-40B4-BE49-F238E27FC236}">
                <a16:creationId xmlns:a16="http://schemas.microsoft.com/office/drawing/2014/main" id="{E2C6B713-48D9-4D7B-8CB6-4D844803914D}"/>
              </a:ext>
            </a:extLst>
          </p:cNvPr>
          <p:cNvGraphicFramePr>
            <a:graphicFrameLocks noChangeAspect="1"/>
          </p:cNvGraphicFramePr>
          <p:nvPr/>
        </p:nvGraphicFramePr>
        <p:xfrm>
          <a:off x="1392238" y="3573463"/>
          <a:ext cx="2971800" cy="798512"/>
        </p:xfrm>
        <a:graphic>
          <a:graphicData uri="http://schemas.openxmlformats.org/presentationml/2006/ole">
            <mc:AlternateContent xmlns:mc="http://schemas.openxmlformats.org/markup-compatibility/2006">
              <mc:Choice xmlns:v="urn:schemas-microsoft-com:vml" Requires="v">
                <p:oleObj spid="_x0000_s557078" name="公式" r:id="rId7" imgW="1562040" imgH="419040" progId="Equation.3">
                  <p:embed/>
                </p:oleObj>
              </mc:Choice>
              <mc:Fallback>
                <p:oleObj name="公式" r:id="rId7" imgW="1562040" imgH="419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238" y="3573463"/>
                        <a:ext cx="2971800"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7062" name="Rectangle 6">
            <a:extLst>
              <a:ext uri="{FF2B5EF4-FFF2-40B4-BE49-F238E27FC236}">
                <a16:creationId xmlns:a16="http://schemas.microsoft.com/office/drawing/2014/main" id="{90CC6A9D-354F-4234-9773-EDA436F8BF33}"/>
              </a:ext>
            </a:extLst>
          </p:cNvPr>
          <p:cNvSpPr>
            <a:spLocks noChangeArrowheads="1"/>
          </p:cNvSpPr>
          <p:nvPr/>
        </p:nvSpPr>
        <p:spPr bwMode="auto">
          <a:xfrm>
            <a:off x="611188" y="1412875"/>
            <a:ext cx="44656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最大的变化率（方向导数）表示为</a:t>
            </a:r>
          </a:p>
          <a:p>
            <a:pPr>
              <a:buFontTx/>
              <a:buNone/>
            </a:pPr>
            <a:endParaRPr lang="en-US" altLang="zh-CN" sz="2000">
              <a:solidFill>
                <a:schemeClr val="accent2"/>
              </a:solidFill>
              <a:effectLst>
                <a:outerShdw blurRad="38100" dist="38100" dir="2700000" algn="tl">
                  <a:srgbClr val="C0C0C0"/>
                </a:outerShdw>
              </a:effectLst>
            </a:endParaRPr>
          </a:p>
        </p:txBody>
      </p:sp>
      <p:sp>
        <p:nvSpPr>
          <p:cNvPr id="557063" name="Rectangle 7">
            <a:extLst>
              <a:ext uri="{FF2B5EF4-FFF2-40B4-BE49-F238E27FC236}">
                <a16:creationId xmlns:a16="http://schemas.microsoft.com/office/drawing/2014/main" id="{7D7B6FCC-DF39-4625-B00E-7EA884E17543}"/>
              </a:ext>
            </a:extLst>
          </p:cNvPr>
          <p:cNvSpPr>
            <a:spLocks noChangeArrowheads="1"/>
          </p:cNvSpPr>
          <p:nvPr/>
        </p:nvSpPr>
        <p:spPr bwMode="auto">
          <a:xfrm>
            <a:off x="684213" y="3789363"/>
            <a:ext cx="28082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令</a:t>
            </a:r>
          </a:p>
          <a:p>
            <a:pPr>
              <a:buFontTx/>
              <a:buNone/>
            </a:pPr>
            <a:endParaRPr lang="en-US" altLang="zh-CN" sz="2000">
              <a:solidFill>
                <a:schemeClr val="accent2"/>
              </a:solidFill>
              <a:effectLst>
                <a:outerShdw blurRad="38100" dist="38100" dir="2700000" algn="tl">
                  <a:srgbClr val="C0C0C0"/>
                </a:outerShdw>
              </a:effectLst>
            </a:endParaRPr>
          </a:p>
        </p:txBody>
      </p:sp>
      <p:sp>
        <p:nvSpPr>
          <p:cNvPr id="557064" name="Rectangle 8">
            <a:extLst>
              <a:ext uri="{FF2B5EF4-FFF2-40B4-BE49-F238E27FC236}">
                <a16:creationId xmlns:a16="http://schemas.microsoft.com/office/drawing/2014/main" id="{5C3E820F-B585-4A63-8D73-9809E1F00CFB}"/>
              </a:ext>
            </a:extLst>
          </p:cNvPr>
          <p:cNvSpPr>
            <a:spLocks noChangeArrowheads="1"/>
          </p:cNvSpPr>
          <p:nvPr/>
        </p:nvSpPr>
        <p:spPr bwMode="auto">
          <a:xfrm>
            <a:off x="755650" y="4581525"/>
            <a:ext cx="28082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则</a:t>
            </a:r>
          </a:p>
          <a:p>
            <a:pPr>
              <a:buFontTx/>
              <a:buNone/>
            </a:pPr>
            <a:endParaRPr lang="en-US" altLang="zh-CN" sz="2000">
              <a:solidFill>
                <a:schemeClr val="accent2"/>
              </a:solidFill>
              <a:effectLst>
                <a:outerShdw blurRad="38100" dist="38100" dir="2700000" algn="tl">
                  <a:srgbClr val="C0C0C0"/>
                </a:outerShdw>
              </a:effectLst>
            </a:endParaRPr>
          </a:p>
        </p:txBody>
      </p:sp>
      <p:graphicFrame>
        <p:nvGraphicFramePr>
          <p:cNvPr id="557065" name="Object 9">
            <a:extLst>
              <a:ext uri="{FF2B5EF4-FFF2-40B4-BE49-F238E27FC236}">
                <a16:creationId xmlns:a16="http://schemas.microsoft.com/office/drawing/2014/main" id="{7F4B8627-CC5B-4C78-97EC-47A1F617C412}"/>
              </a:ext>
            </a:extLst>
          </p:cNvPr>
          <p:cNvGraphicFramePr>
            <a:graphicFrameLocks noChangeAspect="1"/>
          </p:cNvGraphicFramePr>
          <p:nvPr/>
        </p:nvGraphicFramePr>
        <p:xfrm>
          <a:off x="1476375" y="4365625"/>
          <a:ext cx="3462338" cy="801688"/>
        </p:xfrm>
        <a:graphic>
          <a:graphicData uri="http://schemas.openxmlformats.org/presentationml/2006/ole">
            <mc:AlternateContent xmlns:mc="http://schemas.openxmlformats.org/markup-compatibility/2006">
              <mc:Choice xmlns:v="urn:schemas-microsoft-com:vml" Requires="v">
                <p:oleObj spid="_x0000_s557079" name="公式" r:id="rId9" imgW="1701720" imgH="393480" progId="Equation.3">
                  <p:embed/>
                </p:oleObj>
              </mc:Choice>
              <mc:Fallback>
                <p:oleObj name="公式" r:id="rId9" imgW="170172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365625"/>
                        <a:ext cx="3462338"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7066" name="Group 10">
            <a:extLst>
              <a:ext uri="{FF2B5EF4-FFF2-40B4-BE49-F238E27FC236}">
                <a16:creationId xmlns:a16="http://schemas.microsoft.com/office/drawing/2014/main" id="{B8085EE4-F320-4D9A-ABEF-739B42C25849}"/>
              </a:ext>
            </a:extLst>
          </p:cNvPr>
          <p:cNvGrpSpPr>
            <a:grpSpLocks/>
          </p:cNvGrpSpPr>
          <p:nvPr/>
        </p:nvGrpSpPr>
        <p:grpSpPr bwMode="auto">
          <a:xfrm>
            <a:off x="466725" y="5157788"/>
            <a:ext cx="8137525" cy="1382712"/>
            <a:chOff x="294" y="3249"/>
            <a:chExt cx="5126" cy="871"/>
          </a:xfrm>
        </p:grpSpPr>
        <p:sp>
          <p:nvSpPr>
            <p:cNvPr id="557067" name="Rectangle 11">
              <a:extLst>
                <a:ext uri="{FF2B5EF4-FFF2-40B4-BE49-F238E27FC236}">
                  <a16:creationId xmlns:a16="http://schemas.microsoft.com/office/drawing/2014/main" id="{A1D307D0-49E2-4CE2-B864-4A5697E226E9}"/>
                </a:ext>
              </a:extLst>
            </p:cNvPr>
            <p:cNvSpPr>
              <a:spLocks noChangeArrowheads="1"/>
            </p:cNvSpPr>
            <p:nvPr/>
          </p:nvSpPr>
          <p:spPr bwMode="auto">
            <a:xfrm>
              <a:off x="294" y="3294"/>
              <a:ext cx="512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矢量   是在给定点处的一</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常矢量</a:t>
              </a:r>
              <a:r>
                <a:rPr kumimoji="0" lang="zh-CN" altLang="en-US"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与方向</a:t>
              </a:r>
              <a:r>
                <a:rPr kumimoji="0" lang="en-US" altLang="zh-CN" sz="2000" i="1">
                  <a:solidFill>
                    <a:srgbClr val="FF3300"/>
                  </a:solidFill>
                  <a:effectLst>
                    <a:outerShdw blurRad="38100" dist="38100" dir="2700000" algn="tl">
                      <a:srgbClr val="C0C0C0"/>
                    </a:outerShdw>
                  </a:effectLst>
                  <a:ea typeface="宋体" panose="02010600030101010101" pitchFamily="2" charset="-122"/>
                </a:rPr>
                <a:t>l</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无关</a:t>
              </a:r>
              <a:r>
                <a:rPr kumimoji="0" lang="zh-CN" altLang="en-US"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。因此上式中，当   与   的方向一致时，即</a:t>
              </a:r>
              <a:r>
                <a:rPr kumimoji="0" lang="en-US" altLang="zh-CN"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cos(    ,    )=1 </a:t>
              </a:r>
              <a:r>
                <a:rPr kumimoji="0" lang="zh-CN" altLang="en-US"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时，标量场在该点处的方向导数最大，即</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沿矢量    方向的方向导数最大</a:t>
              </a:r>
              <a:r>
                <a:rPr kumimoji="0" lang="zh-CN" altLang="en-US" sz="2000">
                  <a:solidFill>
                    <a:schemeClr val="accent2"/>
                  </a:solidFill>
                  <a:effectLst>
                    <a:outerShdw blurRad="38100" dist="38100" dir="2700000" algn="tl">
                      <a:srgbClr val="C0C0C0"/>
                    </a:outerShdw>
                  </a:effectLst>
                  <a:latin typeface="Arial" panose="020B0604020202020204" pitchFamily="34" charset="0"/>
                  <a:ea typeface="宋体" panose="02010600030101010101" pitchFamily="2" charset="-122"/>
                </a:rPr>
                <a:t>，此最大值为矢量     的模。根据梯度的定义，  就是梯度。</a:t>
              </a:r>
            </a:p>
          </p:txBody>
        </p:sp>
        <p:graphicFrame>
          <p:nvGraphicFramePr>
            <p:cNvPr id="557068" name="Object 12">
              <a:extLst>
                <a:ext uri="{FF2B5EF4-FFF2-40B4-BE49-F238E27FC236}">
                  <a16:creationId xmlns:a16="http://schemas.microsoft.com/office/drawing/2014/main" id="{3494C6AF-4D62-4B5D-8116-CC81FCD96842}"/>
                </a:ext>
              </a:extLst>
            </p:cNvPr>
            <p:cNvGraphicFramePr>
              <a:graphicFrameLocks noChangeAspect="1"/>
            </p:cNvGraphicFramePr>
            <p:nvPr/>
          </p:nvGraphicFramePr>
          <p:xfrm>
            <a:off x="657" y="3294"/>
            <a:ext cx="184" cy="227"/>
          </p:xfrm>
          <a:graphic>
            <a:graphicData uri="http://schemas.openxmlformats.org/presentationml/2006/ole">
              <mc:AlternateContent xmlns:mc="http://schemas.openxmlformats.org/markup-compatibility/2006">
                <mc:Choice xmlns:v="urn:schemas-microsoft-com:vml" Requires="v">
                  <p:oleObj spid="_x0000_s557080" name="公式" r:id="rId11" imgW="164880" imgH="203040" progId="Equation.3">
                    <p:embed/>
                  </p:oleObj>
                </mc:Choice>
                <mc:Fallback>
                  <p:oleObj name="公式" r:id="rId11" imgW="164880" imgH="2030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 y="3294"/>
                          <a:ext cx="18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9" name="Object 13">
              <a:extLst>
                <a:ext uri="{FF2B5EF4-FFF2-40B4-BE49-F238E27FC236}">
                  <a16:creationId xmlns:a16="http://schemas.microsoft.com/office/drawing/2014/main" id="{FD5F7C20-66CD-4FDC-BA55-1F81A73A9D85}"/>
                </a:ext>
              </a:extLst>
            </p:cNvPr>
            <p:cNvGraphicFramePr>
              <a:graphicFrameLocks noChangeAspect="1"/>
            </p:cNvGraphicFramePr>
            <p:nvPr/>
          </p:nvGraphicFramePr>
          <p:xfrm>
            <a:off x="4830" y="3294"/>
            <a:ext cx="184" cy="227"/>
          </p:xfrm>
          <a:graphic>
            <a:graphicData uri="http://schemas.openxmlformats.org/presentationml/2006/ole">
              <mc:AlternateContent xmlns:mc="http://schemas.openxmlformats.org/markup-compatibility/2006">
                <mc:Choice xmlns:v="urn:schemas-microsoft-com:vml" Requires="v">
                  <p:oleObj spid="_x0000_s557081" name="公式" r:id="rId13" imgW="164880" imgH="203040" progId="Equation.3">
                    <p:embed/>
                  </p:oleObj>
                </mc:Choice>
                <mc:Fallback>
                  <p:oleObj name="公式" r:id="rId13" imgW="164880" imgH="2030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0" y="3294"/>
                          <a:ext cx="18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70" name="Object 14">
              <a:extLst>
                <a:ext uri="{FF2B5EF4-FFF2-40B4-BE49-F238E27FC236}">
                  <a16:creationId xmlns:a16="http://schemas.microsoft.com/office/drawing/2014/main" id="{6E266BB5-6053-41DB-B143-06520F40C51B}"/>
                </a:ext>
              </a:extLst>
            </p:cNvPr>
            <p:cNvGraphicFramePr>
              <a:graphicFrameLocks noChangeAspect="1"/>
            </p:cNvGraphicFramePr>
            <p:nvPr/>
          </p:nvGraphicFramePr>
          <p:xfrm>
            <a:off x="5148" y="3249"/>
            <a:ext cx="227" cy="371"/>
          </p:xfrm>
          <a:graphic>
            <a:graphicData uri="http://schemas.openxmlformats.org/presentationml/2006/ole">
              <mc:AlternateContent xmlns:mc="http://schemas.openxmlformats.org/markup-compatibility/2006">
                <mc:Choice xmlns:v="urn:schemas-microsoft-com:vml" Requires="v">
                  <p:oleObj spid="_x0000_s557082" name="公式" r:id="rId14" imgW="139680" imgH="228600" progId="Equation.3">
                    <p:embed/>
                  </p:oleObj>
                </mc:Choice>
                <mc:Fallback>
                  <p:oleObj name="公式" r:id="rId14" imgW="139680" imgH="2286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8" y="3249"/>
                          <a:ext cx="227"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71" name="Object 15">
              <a:extLst>
                <a:ext uri="{FF2B5EF4-FFF2-40B4-BE49-F238E27FC236}">
                  <a16:creationId xmlns:a16="http://schemas.microsoft.com/office/drawing/2014/main" id="{06EB532C-F698-4F82-B40C-129FD4BF1FA8}"/>
                </a:ext>
              </a:extLst>
            </p:cNvPr>
            <p:cNvGraphicFramePr>
              <a:graphicFrameLocks noChangeAspect="1"/>
            </p:cNvGraphicFramePr>
            <p:nvPr/>
          </p:nvGraphicFramePr>
          <p:xfrm>
            <a:off x="2154" y="3430"/>
            <a:ext cx="227" cy="371"/>
          </p:xfrm>
          <a:graphic>
            <a:graphicData uri="http://schemas.openxmlformats.org/presentationml/2006/ole">
              <mc:AlternateContent xmlns:mc="http://schemas.openxmlformats.org/markup-compatibility/2006">
                <mc:Choice xmlns:v="urn:schemas-microsoft-com:vml" Requires="v">
                  <p:oleObj spid="_x0000_s557083" name="公式" r:id="rId16" imgW="139680" imgH="228600" progId="Equation.3">
                    <p:embed/>
                  </p:oleObj>
                </mc:Choice>
                <mc:Fallback>
                  <p:oleObj name="公式" r:id="rId16" imgW="139680" imgH="2286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4" y="3430"/>
                          <a:ext cx="227"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72" name="Object 16">
              <a:extLst>
                <a:ext uri="{FF2B5EF4-FFF2-40B4-BE49-F238E27FC236}">
                  <a16:creationId xmlns:a16="http://schemas.microsoft.com/office/drawing/2014/main" id="{7E1C76EA-074C-4B66-BFCF-847302F43266}"/>
                </a:ext>
              </a:extLst>
            </p:cNvPr>
            <p:cNvGraphicFramePr>
              <a:graphicFrameLocks noChangeAspect="1"/>
            </p:cNvGraphicFramePr>
            <p:nvPr/>
          </p:nvGraphicFramePr>
          <p:xfrm>
            <a:off x="1973" y="3475"/>
            <a:ext cx="184" cy="273"/>
          </p:xfrm>
          <a:graphic>
            <a:graphicData uri="http://schemas.openxmlformats.org/presentationml/2006/ole">
              <mc:AlternateContent xmlns:mc="http://schemas.openxmlformats.org/markup-compatibility/2006">
                <mc:Choice xmlns:v="urn:schemas-microsoft-com:vml" Requires="v">
                  <p:oleObj spid="_x0000_s557084" name="公式" r:id="rId17" imgW="164880" imgH="203040" progId="Equation.3">
                    <p:embed/>
                  </p:oleObj>
                </mc:Choice>
                <mc:Fallback>
                  <p:oleObj name="公式" r:id="rId17" imgW="164880" imgH="2030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3475"/>
                          <a:ext cx="18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73" name="Object 17">
              <a:extLst>
                <a:ext uri="{FF2B5EF4-FFF2-40B4-BE49-F238E27FC236}">
                  <a16:creationId xmlns:a16="http://schemas.microsoft.com/office/drawing/2014/main" id="{8F0CE67D-0F69-47D8-B070-9DED8901B16B}"/>
                </a:ext>
              </a:extLst>
            </p:cNvPr>
            <p:cNvGraphicFramePr>
              <a:graphicFrameLocks noChangeAspect="1"/>
            </p:cNvGraphicFramePr>
            <p:nvPr/>
          </p:nvGraphicFramePr>
          <p:xfrm>
            <a:off x="975" y="3612"/>
            <a:ext cx="227" cy="371"/>
          </p:xfrm>
          <a:graphic>
            <a:graphicData uri="http://schemas.openxmlformats.org/presentationml/2006/ole">
              <mc:AlternateContent xmlns:mc="http://schemas.openxmlformats.org/markup-compatibility/2006">
                <mc:Choice xmlns:v="urn:schemas-microsoft-com:vml" Requires="v">
                  <p:oleObj spid="_x0000_s557085" name="公式" r:id="rId18" imgW="139680" imgH="228600" progId="Equation.3">
                    <p:embed/>
                  </p:oleObj>
                </mc:Choice>
                <mc:Fallback>
                  <p:oleObj name="公式" r:id="rId18" imgW="139680" imgH="2286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5" y="3612"/>
                          <a:ext cx="227"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74" name="Object 18">
              <a:extLst>
                <a:ext uri="{FF2B5EF4-FFF2-40B4-BE49-F238E27FC236}">
                  <a16:creationId xmlns:a16="http://schemas.microsoft.com/office/drawing/2014/main" id="{CFDD1428-8D93-429A-B457-45386719D4A9}"/>
                </a:ext>
              </a:extLst>
            </p:cNvPr>
            <p:cNvGraphicFramePr>
              <a:graphicFrameLocks noChangeAspect="1"/>
            </p:cNvGraphicFramePr>
            <p:nvPr/>
          </p:nvGraphicFramePr>
          <p:xfrm>
            <a:off x="3923" y="3657"/>
            <a:ext cx="184" cy="273"/>
          </p:xfrm>
          <a:graphic>
            <a:graphicData uri="http://schemas.openxmlformats.org/presentationml/2006/ole">
              <mc:AlternateContent xmlns:mc="http://schemas.openxmlformats.org/markup-compatibility/2006">
                <mc:Choice xmlns:v="urn:schemas-microsoft-com:vml" Requires="v">
                  <p:oleObj spid="_x0000_s557086" name="公式" r:id="rId19" imgW="164880" imgH="203040" progId="Equation.3">
                    <p:embed/>
                  </p:oleObj>
                </mc:Choice>
                <mc:Fallback>
                  <p:oleObj name="公式" r:id="rId19" imgW="164880" imgH="20304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3" y="3657"/>
                          <a:ext cx="18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75" name="Object 19">
              <a:extLst>
                <a:ext uri="{FF2B5EF4-FFF2-40B4-BE49-F238E27FC236}">
                  <a16:creationId xmlns:a16="http://schemas.microsoft.com/office/drawing/2014/main" id="{FD1553F2-9C4E-47E9-B753-11FAEEA51EAD}"/>
                </a:ext>
              </a:extLst>
            </p:cNvPr>
            <p:cNvGraphicFramePr>
              <a:graphicFrameLocks noChangeAspect="1"/>
            </p:cNvGraphicFramePr>
            <p:nvPr/>
          </p:nvGraphicFramePr>
          <p:xfrm>
            <a:off x="927" y="3884"/>
            <a:ext cx="184" cy="227"/>
          </p:xfrm>
          <a:graphic>
            <a:graphicData uri="http://schemas.openxmlformats.org/presentationml/2006/ole">
              <mc:AlternateContent xmlns:mc="http://schemas.openxmlformats.org/markup-compatibility/2006">
                <mc:Choice xmlns:v="urn:schemas-microsoft-com:vml" Requires="v">
                  <p:oleObj spid="_x0000_s557087" name="公式" r:id="rId20" imgW="164880" imgH="203040" progId="Equation.3">
                    <p:embed/>
                  </p:oleObj>
                </mc:Choice>
                <mc:Fallback>
                  <p:oleObj name="公式" r:id="rId20" imgW="164880" imgH="20304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7" y="3884"/>
                          <a:ext cx="184"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65D35408-363D-47DE-A06D-CA422732B42F}"/>
              </a:ext>
            </a:extLst>
          </p:cNvPr>
          <p:cNvSpPr>
            <a:spLocks noGrp="1"/>
          </p:cNvSpPr>
          <p:nvPr>
            <p:ph type="dt" sz="half" idx="10"/>
          </p:nvPr>
        </p:nvSpPr>
        <p:spPr/>
        <p:txBody>
          <a:bodyPr/>
          <a:lstStyle/>
          <a:p>
            <a:fld id="{8E6223E5-C112-4DCD-BF13-B44A33DC59A8}" type="datetime1">
              <a:rPr lang="zh-CN" altLang="en-US"/>
              <a:pPr/>
              <a:t>2017/9/8</a:t>
            </a:fld>
            <a:endParaRPr lang="en-US" altLang="zh-CN"/>
          </a:p>
        </p:txBody>
      </p:sp>
      <p:sp>
        <p:nvSpPr>
          <p:cNvPr id="12" name="灯片编号占位符 5">
            <a:extLst>
              <a:ext uri="{FF2B5EF4-FFF2-40B4-BE49-F238E27FC236}">
                <a16:creationId xmlns:a16="http://schemas.microsoft.com/office/drawing/2014/main" id="{623934DA-E0A0-4699-9657-11464EF3B2A5}"/>
              </a:ext>
            </a:extLst>
          </p:cNvPr>
          <p:cNvSpPr>
            <a:spLocks noGrp="1"/>
          </p:cNvSpPr>
          <p:nvPr>
            <p:ph type="sldNum" sz="quarter" idx="12"/>
          </p:nvPr>
        </p:nvSpPr>
        <p:spPr/>
        <p:txBody>
          <a:bodyPr/>
          <a:lstStyle/>
          <a:p>
            <a:fld id="{7F0BAFED-E9EB-4B2A-B579-2FD922AFB843}" type="slidenum">
              <a:rPr lang="en-US" altLang="zh-CN"/>
              <a:pPr/>
              <a:t>33</a:t>
            </a:fld>
            <a:endParaRPr lang="en-US" altLang="zh-CN"/>
          </a:p>
        </p:txBody>
      </p:sp>
      <p:sp>
        <p:nvSpPr>
          <p:cNvPr id="558082" name="Rectangle 2">
            <a:extLst>
              <a:ext uri="{FF2B5EF4-FFF2-40B4-BE49-F238E27FC236}">
                <a16:creationId xmlns:a16="http://schemas.microsoft.com/office/drawing/2014/main" id="{CCF8D433-4145-4118-AE50-C33127B71916}"/>
              </a:ext>
            </a:extLst>
          </p:cNvPr>
          <p:cNvSpPr>
            <a:spLocks noChangeArrowheads="1"/>
          </p:cNvSpPr>
          <p:nvPr/>
        </p:nvSpPr>
        <p:spPr bwMode="auto">
          <a:xfrm>
            <a:off x="539750" y="404813"/>
            <a:ext cx="79200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在直角坐标系中，梯度的表达式为</a:t>
            </a:r>
          </a:p>
          <a:p>
            <a:pPr>
              <a:buFontTx/>
              <a:buNone/>
            </a:pPr>
            <a:endParaRPr lang="en-US" altLang="zh-CN" sz="2000">
              <a:solidFill>
                <a:schemeClr val="accent2"/>
              </a:solidFill>
              <a:effectLst>
                <a:outerShdw blurRad="38100" dist="38100" dir="2700000" algn="tl">
                  <a:srgbClr val="C0C0C0"/>
                </a:outerShdw>
              </a:effectLst>
            </a:endParaRPr>
          </a:p>
        </p:txBody>
      </p:sp>
      <p:graphicFrame>
        <p:nvGraphicFramePr>
          <p:cNvPr id="558083" name="Object 3">
            <a:extLst>
              <a:ext uri="{FF2B5EF4-FFF2-40B4-BE49-F238E27FC236}">
                <a16:creationId xmlns:a16="http://schemas.microsoft.com/office/drawing/2014/main" id="{39BF50BF-B30F-4AA3-8CF0-0A30DB6ABE10}"/>
              </a:ext>
            </a:extLst>
          </p:cNvPr>
          <p:cNvGraphicFramePr>
            <a:graphicFrameLocks noChangeAspect="1"/>
          </p:cNvGraphicFramePr>
          <p:nvPr/>
        </p:nvGraphicFramePr>
        <p:xfrm>
          <a:off x="2112963" y="981075"/>
          <a:ext cx="3575050" cy="798513"/>
        </p:xfrm>
        <a:graphic>
          <a:graphicData uri="http://schemas.openxmlformats.org/presentationml/2006/ole">
            <mc:AlternateContent xmlns:mc="http://schemas.openxmlformats.org/markup-compatibility/2006">
              <mc:Choice xmlns:v="urn:schemas-microsoft-com:vml" Requires="v">
                <p:oleObj spid="_x0000_s558091" name="公式" r:id="rId3" imgW="1879560" imgH="419040" progId="Equation.3">
                  <p:embed/>
                </p:oleObj>
              </mc:Choice>
              <mc:Fallback>
                <p:oleObj name="公式" r:id="rId3" imgW="187956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963" y="981075"/>
                        <a:ext cx="357505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84" name="Rectangle 4">
            <a:extLst>
              <a:ext uri="{FF2B5EF4-FFF2-40B4-BE49-F238E27FC236}">
                <a16:creationId xmlns:a16="http://schemas.microsoft.com/office/drawing/2014/main" id="{3EAAF3FA-ABF3-49B5-BB5F-EC439D40576F}"/>
              </a:ext>
            </a:extLst>
          </p:cNvPr>
          <p:cNvSpPr>
            <a:spLocks noChangeArrowheads="1"/>
          </p:cNvSpPr>
          <p:nvPr/>
        </p:nvSpPr>
        <p:spPr bwMode="auto">
          <a:xfrm>
            <a:off x="684213" y="1916113"/>
            <a:ext cx="73437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引入哈密顿算符“▽”，在直角坐标系中表示为</a:t>
            </a:r>
          </a:p>
          <a:p>
            <a:pPr>
              <a:buFontTx/>
              <a:buNone/>
            </a:pPr>
            <a:endParaRPr lang="en-US" altLang="zh-CN" sz="2000">
              <a:solidFill>
                <a:schemeClr val="accent2"/>
              </a:solidFill>
              <a:effectLst>
                <a:outerShdw blurRad="38100" dist="38100" dir="2700000" algn="tl">
                  <a:srgbClr val="C0C0C0"/>
                </a:outerShdw>
              </a:effectLst>
            </a:endParaRPr>
          </a:p>
        </p:txBody>
      </p:sp>
      <p:sp>
        <p:nvSpPr>
          <p:cNvPr id="558085" name="Rectangle 5">
            <a:extLst>
              <a:ext uri="{FF2B5EF4-FFF2-40B4-BE49-F238E27FC236}">
                <a16:creationId xmlns:a16="http://schemas.microsoft.com/office/drawing/2014/main" id="{24866A23-DBB1-4F20-9D39-ECDCC7BB89FA}"/>
              </a:ext>
            </a:extLst>
          </p:cNvPr>
          <p:cNvSpPr>
            <a:spLocks noChangeArrowheads="1"/>
          </p:cNvSpPr>
          <p:nvPr/>
        </p:nvSpPr>
        <p:spPr bwMode="auto">
          <a:xfrm>
            <a:off x="684213" y="3213100"/>
            <a:ext cx="59055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哈密顿算符的</a:t>
            </a:r>
            <a:r>
              <a:rPr lang="zh-CN" altLang="en-US" sz="2000">
                <a:solidFill>
                  <a:srgbClr val="FF3300"/>
                </a:solidFill>
                <a:effectLst>
                  <a:outerShdw blurRad="38100" dist="38100" dir="2700000" algn="tl">
                    <a:srgbClr val="C0C0C0"/>
                  </a:outerShdw>
                </a:effectLst>
              </a:rPr>
              <a:t>双重性质</a:t>
            </a:r>
            <a:r>
              <a:rPr lang="zh-CN" altLang="en-US" sz="2000">
                <a:solidFill>
                  <a:schemeClr val="accent2"/>
                </a:solidFill>
                <a:effectLst>
                  <a:outerShdw blurRad="38100" dist="38100" dir="2700000" algn="tl">
                    <a:srgbClr val="C0C0C0"/>
                  </a:outerShdw>
                </a:effectLst>
              </a:rPr>
              <a:t>：哈密顿算符是</a:t>
            </a:r>
            <a:r>
              <a:rPr lang="zh-CN" altLang="en-US" sz="2000">
                <a:solidFill>
                  <a:srgbClr val="FF3300"/>
                </a:solidFill>
                <a:effectLst>
                  <a:outerShdw blurRad="38100" dist="38100" dir="2700000" algn="tl">
                    <a:srgbClr val="C0C0C0"/>
                  </a:outerShdw>
                </a:effectLst>
              </a:rPr>
              <a:t>矢量</a:t>
            </a:r>
          </a:p>
          <a:p>
            <a:pPr>
              <a:buFontTx/>
              <a:buNone/>
            </a:pPr>
            <a:r>
              <a:rPr lang="zh-CN" altLang="en-US" sz="2000">
                <a:solidFill>
                  <a:schemeClr val="accent2"/>
                </a:solidFill>
                <a:effectLst>
                  <a:outerShdw blurRad="38100" dist="38100" dir="2700000" algn="tl">
                    <a:srgbClr val="C0C0C0"/>
                  </a:outerShdw>
                </a:effectLst>
              </a:rPr>
              <a:t>                                        哈密顿算符具有</a:t>
            </a:r>
            <a:r>
              <a:rPr lang="zh-CN" altLang="en-US" sz="2000">
                <a:solidFill>
                  <a:srgbClr val="FF3300"/>
                </a:solidFill>
                <a:effectLst>
                  <a:outerShdw blurRad="38100" dist="38100" dir="2700000" algn="tl">
                    <a:srgbClr val="C0C0C0"/>
                  </a:outerShdw>
                </a:effectLst>
              </a:rPr>
              <a:t>微分</a:t>
            </a:r>
            <a:r>
              <a:rPr lang="zh-CN" altLang="en-US" sz="2000">
                <a:solidFill>
                  <a:schemeClr val="accent2"/>
                </a:solidFill>
                <a:effectLst>
                  <a:outerShdw blurRad="38100" dist="38100" dir="2700000" algn="tl">
                    <a:srgbClr val="C0C0C0"/>
                  </a:outerShdw>
                </a:effectLst>
              </a:rPr>
              <a:t>特性</a:t>
            </a:r>
            <a:endParaRPr lang="zh-CN" altLang="en-US" sz="2000">
              <a:solidFill>
                <a:srgbClr val="FF3300"/>
              </a:solidFill>
              <a:effectLst>
                <a:outerShdw blurRad="38100" dist="38100" dir="2700000" algn="tl">
                  <a:srgbClr val="C0C0C0"/>
                </a:outerShdw>
              </a:effectLst>
            </a:endParaRPr>
          </a:p>
        </p:txBody>
      </p:sp>
      <p:sp>
        <p:nvSpPr>
          <p:cNvPr id="558086" name="Rectangle 6">
            <a:extLst>
              <a:ext uri="{FF2B5EF4-FFF2-40B4-BE49-F238E27FC236}">
                <a16:creationId xmlns:a16="http://schemas.microsoft.com/office/drawing/2014/main" id="{CA4719AD-23CB-4C1B-9E75-841C40B4F5EB}"/>
              </a:ext>
            </a:extLst>
          </p:cNvPr>
          <p:cNvSpPr>
            <a:spLocks noChangeArrowheads="1"/>
          </p:cNvSpPr>
          <p:nvPr/>
        </p:nvSpPr>
        <p:spPr bwMode="auto">
          <a:xfrm>
            <a:off x="684213" y="4221163"/>
            <a:ext cx="30956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则标量场的梯度可表示为</a:t>
            </a:r>
          </a:p>
        </p:txBody>
      </p:sp>
      <p:sp>
        <p:nvSpPr>
          <p:cNvPr id="558087" name="Rectangle 7">
            <a:extLst>
              <a:ext uri="{FF2B5EF4-FFF2-40B4-BE49-F238E27FC236}">
                <a16:creationId xmlns:a16="http://schemas.microsoft.com/office/drawing/2014/main" id="{9F103EC4-0884-488B-8A02-C932B9DD52C9}"/>
              </a:ext>
            </a:extLst>
          </p:cNvPr>
          <p:cNvSpPr>
            <a:spLocks noChangeArrowheads="1"/>
          </p:cNvSpPr>
          <p:nvPr/>
        </p:nvSpPr>
        <p:spPr bwMode="auto">
          <a:xfrm>
            <a:off x="539750" y="5445125"/>
            <a:ext cx="828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这表明标量场</a:t>
            </a:r>
            <a:r>
              <a:rPr lang="en-US" altLang="zh-CN" sz="2000" i="1">
                <a:effectLst>
                  <a:outerShdw blurRad="38100" dist="38100" dir="2700000" algn="tl">
                    <a:srgbClr val="C0C0C0"/>
                  </a:outerShdw>
                </a:effectLst>
                <a:ea typeface="宋体" panose="02010600030101010101" pitchFamily="2" charset="-122"/>
              </a:rPr>
              <a:t>u</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的梯度可认为是</a:t>
            </a:r>
            <a:r>
              <a:rPr lang="zh-CN" altLang="en-US" sz="200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算符▽作用于标量函数</a:t>
            </a:r>
            <a:r>
              <a:rPr lang="en-US" altLang="zh-CN" sz="200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u</a:t>
            </a:r>
            <a:r>
              <a:rPr lang="zh-CN" altLang="en-US" sz="200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的一种运算。</a:t>
            </a:r>
          </a:p>
        </p:txBody>
      </p:sp>
      <p:graphicFrame>
        <p:nvGraphicFramePr>
          <p:cNvPr id="558088" name="Object 8">
            <a:extLst>
              <a:ext uri="{FF2B5EF4-FFF2-40B4-BE49-F238E27FC236}">
                <a16:creationId xmlns:a16="http://schemas.microsoft.com/office/drawing/2014/main" id="{0FA4F8E4-4599-40F6-8CE4-AE1679EC65FE}"/>
              </a:ext>
            </a:extLst>
          </p:cNvPr>
          <p:cNvGraphicFramePr>
            <a:graphicFrameLocks noChangeAspect="1"/>
          </p:cNvGraphicFramePr>
          <p:nvPr/>
        </p:nvGraphicFramePr>
        <p:xfrm>
          <a:off x="2447925" y="2349500"/>
          <a:ext cx="2900363" cy="798513"/>
        </p:xfrm>
        <a:graphic>
          <a:graphicData uri="http://schemas.openxmlformats.org/presentationml/2006/ole">
            <mc:AlternateContent xmlns:mc="http://schemas.openxmlformats.org/markup-compatibility/2006">
              <mc:Choice xmlns:v="urn:schemas-microsoft-com:vml" Requires="v">
                <p:oleObj spid="_x0000_s558092" name="公式" r:id="rId5" imgW="1523880" imgH="419040" progId="Equation.3">
                  <p:embed/>
                </p:oleObj>
              </mc:Choice>
              <mc:Fallback>
                <p:oleObj name="公式" r:id="rId5" imgW="1523880" imgH="419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7925" y="2349500"/>
                        <a:ext cx="290036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89" name="Rectangle 9">
            <a:extLst>
              <a:ext uri="{FF2B5EF4-FFF2-40B4-BE49-F238E27FC236}">
                <a16:creationId xmlns:a16="http://schemas.microsoft.com/office/drawing/2014/main" id="{E6A71864-61F3-4F3C-B6DF-DEE38A9D7372}"/>
              </a:ext>
            </a:extLst>
          </p:cNvPr>
          <p:cNvSpPr>
            <a:spLocks noChangeArrowheads="1"/>
          </p:cNvSpPr>
          <p:nvPr/>
        </p:nvSpPr>
        <p:spPr bwMode="auto">
          <a:xfrm>
            <a:off x="6516688" y="3357563"/>
            <a:ext cx="2484437" cy="396875"/>
          </a:xfrm>
          <a:prstGeom prst="rect">
            <a:avLst/>
          </a:prstGeom>
          <a:solidFill>
            <a:srgbClr val="00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zh-CN" altLang="en-US" sz="2000">
                <a:latin typeface="Arial" panose="020B0604020202020204" pitchFamily="34" charset="0"/>
                <a:ea typeface="宋体" panose="02010600030101010101" pitchFamily="2" charset="-122"/>
              </a:rPr>
              <a:t>又称为</a:t>
            </a:r>
            <a:r>
              <a:rPr lang="zh-CN" altLang="en-US" sz="2000">
                <a:solidFill>
                  <a:srgbClr val="FF0000"/>
                </a:solidFill>
                <a:latin typeface="Arial" panose="020B0604020202020204" pitchFamily="34" charset="0"/>
                <a:ea typeface="宋体" panose="02010600030101010101" pitchFamily="2" charset="-122"/>
              </a:rPr>
              <a:t>矢性微分算符</a:t>
            </a:r>
          </a:p>
        </p:txBody>
      </p:sp>
      <p:graphicFrame>
        <p:nvGraphicFramePr>
          <p:cNvPr id="558090" name="Object 10">
            <a:extLst>
              <a:ext uri="{FF2B5EF4-FFF2-40B4-BE49-F238E27FC236}">
                <a16:creationId xmlns:a16="http://schemas.microsoft.com/office/drawing/2014/main" id="{DD8AFB18-3610-4CF0-AEF4-BB023AF9AD57}"/>
              </a:ext>
            </a:extLst>
          </p:cNvPr>
          <p:cNvGraphicFramePr>
            <a:graphicFrameLocks noChangeAspect="1"/>
          </p:cNvGraphicFramePr>
          <p:nvPr/>
        </p:nvGraphicFramePr>
        <p:xfrm>
          <a:off x="2124075" y="4581525"/>
          <a:ext cx="4494213" cy="798513"/>
        </p:xfrm>
        <a:graphic>
          <a:graphicData uri="http://schemas.openxmlformats.org/presentationml/2006/ole">
            <mc:AlternateContent xmlns:mc="http://schemas.openxmlformats.org/markup-compatibility/2006">
              <mc:Choice xmlns:v="urn:schemas-microsoft-com:vml" Requires="v">
                <p:oleObj spid="_x0000_s558093" name="公式" r:id="rId7" imgW="2361960" imgH="419040" progId="Equation.3">
                  <p:embed/>
                </p:oleObj>
              </mc:Choice>
              <mc:Fallback>
                <p:oleObj name="公式" r:id="rId7" imgW="2361960" imgH="419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581525"/>
                        <a:ext cx="449421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457F3936-BC05-49FE-A813-279BF7618908}"/>
              </a:ext>
            </a:extLst>
          </p:cNvPr>
          <p:cNvSpPr>
            <a:spLocks noGrp="1"/>
          </p:cNvSpPr>
          <p:nvPr>
            <p:ph type="dt" sz="half" idx="10"/>
          </p:nvPr>
        </p:nvSpPr>
        <p:spPr/>
        <p:txBody>
          <a:bodyPr/>
          <a:lstStyle/>
          <a:p>
            <a:fld id="{0B4FE177-CC91-4619-9668-666E37C3F39F}" type="datetime1">
              <a:rPr lang="zh-CN" altLang="en-US"/>
              <a:pPr/>
              <a:t>2017/9/8</a:t>
            </a:fld>
            <a:endParaRPr lang="en-US" altLang="zh-CN"/>
          </a:p>
        </p:txBody>
      </p:sp>
      <p:sp>
        <p:nvSpPr>
          <p:cNvPr id="9" name="灯片编号占位符 5">
            <a:extLst>
              <a:ext uri="{FF2B5EF4-FFF2-40B4-BE49-F238E27FC236}">
                <a16:creationId xmlns:a16="http://schemas.microsoft.com/office/drawing/2014/main" id="{B22F051E-0A9A-4699-A709-B00E9751E98E}"/>
              </a:ext>
            </a:extLst>
          </p:cNvPr>
          <p:cNvSpPr>
            <a:spLocks noGrp="1"/>
          </p:cNvSpPr>
          <p:nvPr>
            <p:ph type="sldNum" sz="quarter" idx="12"/>
          </p:nvPr>
        </p:nvSpPr>
        <p:spPr/>
        <p:txBody>
          <a:bodyPr/>
          <a:lstStyle/>
          <a:p>
            <a:fld id="{56C96C9D-0892-4794-A4C3-7CB6918DC203}" type="slidenum">
              <a:rPr lang="en-US" altLang="zh-CN"/>
              <a:pPr/>
              <a:t>34</a:t>
            </a:fld>
            <a:endParaRPr lang="en-US" altLang="zh-CN"/>
          </a:p>
        </p:txBody>
      </p:sp>
      <p:sp>
        <p:nvSpPr>
          <p:cNvPr id="559106" name="Rectangle 2">
            <a:extLst>
              <a:ext uri="{FF2B5EF4-FFF2-40B4-BE49-F238E27FC236}">
                <a16:creationId xmlns:a16="http://schemas.microsoft.com/office/drawing/2014/main" id="{0835294E-19ED-4702-A1A1-43EC0A9D86B3}"/>
              </a:ext>
            </a:extLst>
          </p:cNvPr>
          <p:cNvSpPr>
            <a:spLocks noChangeArrowheads="1"/>
          </p:cNvSpPr>
          <p:nvPr/>
        </p:nvSpPr>
        <p:spPr bwMode="auto">
          <a:xfrm>
            <a:off x="539750" y="404813"/>
            <a:ext cx="79200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在圆柱坐标系中，哈密顿算符“▽”和梯度的表达式为</a:t>
            </a:r>
          </a:p>
          <a:p>
            <a:pPr>
              <a:buFontTx/>
              <a:buNone/>
            </a:pPr>
            <a:endParaRPr lang="en-US" altLang="zh-CN" sz="2000">
              <a:solidFill>
                <a:schemeClr val="accent2"/>
              </a:solidFill>
              <a:effectLst>
                <a:outerShdw blurRad="38100" dist="38100" dir="2700000" algn="tl">
                  <a:srgbClr val="C0C0C0"/>
                </a:outerShdw>
              </a:effectLst>
            </a:endParaRPr>
          </a:p>
        </p:txBody>
      </p:sp>
      <p:graphicFrame>
        <p:nvGraphicFramePr>
          <p:cNvPr id="559107" name="Object 3">
            <a:extLst>
              <a:ext uri="{FF2B5EF4-FFF2-40B4-BE49-F238E27FC236}">
                <a16:creationId xmlns:a16="http://schemas.microsoft.com/office/drawing/2014/main" id="{96BAC73F-43D8-4096-B870-45BEB396243C}"/>
              </a:ext>
            </a:extLst>
          </p:cNvPr>
          <p:cNvGraphicFramePr>
            <a:graphicFrameLocks noChangeAspect="1"/>
          </p:cNvGraphicFramePr>
          <p:nvPr/>
        </p:nvGraphicFramePr>
        <p:xfrm>
          <a:off x="2555875" y="1844675"/>
          <a:ext cx="3357563" cy="798513"/>
        </p:xfrm>
        <a:graphic>
          <a:graphicData uri="http://schemas.openxmlformats.org/presentationml/2006/ole">
            <mc:AlternateContent xmlns:mc="http://schemas.openxmlformats.org/markup-compatibility/2006">
              <mc:Choice xmlns:v="urn:schemas-microsoft-com:vml" Requires="v">
                <p:oleObj spid="_x0000_s559112" name="公式" r:id="rId3" imgW="1765080" imgH="419040" progId="Equation.3">
                  <p:embed/>
                </p:oleObj>
              </mc:Choice>
              <mc:Fallback>
                <p:oleObj name="公式" r:id="rId3" imgW="176508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844675"/>
                        <a:ext cx="335756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08" name="Rectangle 4">
            <a:extLst>
              <a:ext uri="{FF2B5EF4-FFF2-40B4-BE49-F238E27FC236}">
                <a16:creationId xmlns:a16="http://schemas.microsoft.com/office/drawing/2014/main" id="{1787433C-02C3-400F-AF6A-8ACA34B50F96}"/>
              </a:ext>
            </a:extLst>
          </p:cNvPr>
          <p:cNvSpPr>
            <a:spLocks noChangeArrowheads="1"/>
          </p:cNvSpPr>
          <p:nvPr/>
        </p:nvSpPr>
        <p:spPr bwMode="auto">
          <a:xfrm>
            <a:off x="684213" y="2887663"/>
            <a:ext cx="73437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2000">
                <a:solidFill>
                  <a:schemeClr val="accent2"/>
                </a:solidFill>
                <a:effectLst>
                  <a:outerShdw blurRad="38100" dist="38100" dir="2700000" algn="tl">
                    <a:srgbClr val="C0C0C0"/>
                  </a:outerShdw>
                </a:effectLst>
              </a:rPr>
              <a:t>在球坐标系中，哈密顿算符“▽和梯度的表达式为</a:t>
            </a:r>
          </a:p>
        </p:txBody>
      </p:sp>
      <p:graphicFrame>
        <p:nvGraphicFramePr>
          <p:cNvPr id="559109" name="Object 5">
            <a:extLst>
              <a:ext uri="{FF2B5EF4-FFF2-40B4-BE49-F238E27FC236}">
                <a16:creationId xmlns:a16="http://schemas.microsoft.com/office/drawing/2014/main" id="{9F7F3E5E-792F-4628-943B-A586D8261AD1}"/>
              </a:ext>
            </a:extLst>
          </p:cNvPr>
          <p:cNvGraphicFramePr>
            <a:graphicFrameLocks noChangeAspect="1"/>
          </p:cNvGraphicFramePr>
          <p:nvPr/>
        </p:nvGraphicFramePr>
        <p:xfrm>
          <a:off x="2627313" y="908050"/>
          <a:ext cx="3163887" cy="798513"/>
        </p:xfrm>
        <a:graphic>
          <a:graphicData uri="http://schemas.openxmlformats.org/presentationml/2006/ole">
            <mc:AlternateContent xmlns:mc="http://schemas.openxmlformats.org/markup-compatibility/2006">
              <mc:Choice xmlns:v="urn:schemas-microsoft-com:vml" Requires="v">
                <p:oleObj spid="_x0000_s559113" name="公式" r:id="rId5" imgW="1663560" imgH="419040" progId="Equation.3">
                  <p:embed/>
                </p:oleObj>
              </mc:Choice>
              <mc:Fallback>
                <p:oleObj name="公式" r:id="rId5" imgW="166356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908050"/>
                        <a:ext cx="3163887"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10" name="Object 6">
            <a:extLst>
              <a:ext uri="{FF2B5EF4-FFF2-40B4-BE49-F238E27FC236}">
                <a16:creationId xmlns:a16="http://schemas.microsoft.com/office/drawing/2014/main" id="{1EB2748A-E8A9-474A-A290-3CBF8FCEDCFB}"/>
              </a:ext>
            </a:extLst>
          </p:cNvPr>
          <p:cNvGraphicFramePr>
            <a:graphicFrameLocks noChangeAspect="1"/>
          </p:cNvGraphicFramePr>
          <p:nvPr/>
        </p:nvGraphicFramePr>
        <p:xfrm>
          <a:off x="2051050" y="4365625"/>
          <a:ext cx="3962400" cy="798513"/>
        </p:xfrm>
        <a:graphic>
          <a:graphicData uri="http://schemas.openxmlformats.org/presentationml/2006/ole">
            <mc:AlternateContent xmlns:mc="http://schemas.openxmlformats.org/markup-compatibility/2006">
              <mc:Choice xmlns:v="urn:schemas-microsoft-com:vml" Requires="v">
                <p:oleObj spid="_x0000_s559114" name="公式" r:id="rId7" imgW="2082600" imgH="419040" progId="Equation.3">
                  <p:embed/>
                </p:oleObj>
              </mc:Choice>
              <mc:Fallback>
                <p:oleObj name="公式" r:id="rId7" imgW="2082600" imgH="419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365625"/>
                        <a:ext cx="396240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11" name="Object 7">
            <a:extLst>
              <a:ext uri="{FF2B5EF4-FFF2-40B4-BE49-F238E27FC236}">
                <a16:creationId xmlns:a16="http://schemas.microsoft.com/office/drawing/2014/main" id="{967472A0-7419-42DC-96A3-F19AD6F88770}"/>
              </a:ext>
            </a:extLst>
          </p:cNvPr>
          <p:cNvGraphicFramePr>
            <a:graphicFrameLocks noChangeAspect="1"/>
          </p:cNvGraphicFramePr>
          <p:nvPr/>
        </p:nvGraphicFramePr>
        <p:xfrm>
          <a:off x="2124075" y="3429000"/>
          <a:ext cx="3768725" cy="798513"/>
        </p:xfrm>
        <a:graphic>
          <a:graphicData uri="http://schemas.openxmlformats.org/presentationml/2006/ole">
            <mc:AlternateContent xmlns:mc="http://schemas.openxmlformats.org/markup-compatibility/2006">
              <mc:Choice xmlns:v="urn:schemas-microsoft-com:vml" Requires="v">
                <p:oleObj spid="_x0000_s559115" name="公式" r:id="rId9" imgW="1981080" imgH="419040" progId="Equation.3">
                  <p:embed/>
                </p:oleObj>
              </mc:Choice>
              <mc:Fallback>
                <p:oleObj name="公式" r:id="rId9" imgW="1981080" imgH="4190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3429000"/>
                        <a:ext cx="3768725"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7A92F4-40D6-405A-A6EB-BCBB74DB571A}"/>
              </a:ext>
            </a:extLst>
          </p:cNvPr>
          <p:cNvSpPr>
            <a:spLocks noGrp="1"/>
          </p:cNvSpPr>
          <p:nvPr>
            <p:ph type="dt" sz="half" idx="10"/>
          </p:nvPr>
        </p:nvSpPr>
        <p:spPr/>
        <p:txBody>
          <a:bodyPr/>
          <a:lstStyle/>
          <a:p>
            <a:fld id="{CD950BBE-76AE-4393-AB2D-D94283A19162}" type="datetime1">
              <a:rPr lang="zh-CN" altLang="en-US"/>
              <a:pPr/>
              <a:t>2017/9/8</a:t>
            </a:fld>
            <a:endParaRPr lang="en-US" altLang="zh-CN"/>
          </a:p>
        </p:txBody>
      </p:sp>
      <p:sp>
        <p:nvSpPr>
          <p:cNvPr id="5" name="灯片编号占位符 5">
            <a:extLst>
              <a:ext uri="{FF2B5EF4-FFF2-40B4-BE49-F238E27FC236}">
                <a16:creationId xmlns:a16="http://schemas.microsoft.com/office/drawing/2014/main" id="{FD9DA9B1-19E1-4ECF-A9F4-C531B5BD9453}"/>
              </a:ext>
            </a:extLst>
          </p:cNvPr>
          <p:cNvSpPr>
            <a:spLocks noGrp="1"/>
          </p:cNvSpPr>
          <p:nvPr>
            <p:ph type="sldNum" sz="quarter" idx="12"/>
          </p:nvPr>
        </p:nvSpPr>
        <p:spPr/>
        <p:txBody>
          <a:bodyPr/>
          <a:lstStyle/>
          <a:p>
            <a:fld id="{CF12635D-A19A-423E-A469-F6A235D2758F}" type="slidenum">
              <a:rPr lang="en-US" altLang="zh-CN"/>
              <a:pPr/>
              <a:t>35</a:t>
            </a:fld>
            <a:endParaRPr lang="en-US" altLang="zh-CN"/>
          </a:p>
        </p:txBody>
      </p:sp>
      <p:sp>
        <p:nvSpPr>
          <p:cNvPr id="560130" name="Text Box 2">
            <a:extLst>
              <a:ext uri="{FF2B5EF4-FFF2-40B4-BE49-F238E27FC236}">
                <a16:creationId xmlns:a16="http://schemas.microsoft.com/office/drawing/2014/main" id="{9F630B77-53AE-4A78-B5DB-94E8947C7E89}"/>
              </a:ext>
            </a:extLst>
          </p:cNvPr>
          <p:cNvSpPr txBox="1">
            <a:spLocks noChangeArrowheads="1"/>
          </p:cNvSpPr>
          <p:nvPr/>
        </p:nvSpPr>
        <p:spPr bwMode="auto">
          <a:xfrm>
            <a:off x="755650" y="549275"/>
            <a:ext cx="45370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3.</a:t>
            </a:r>
            <a:r>
              <a:rPr kumimoji="0" lang="zh-CN" altLang="en-US"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梯度的性质</a:t>
            </a:r>
          </a:p>
        </p:txBody>
      </p:sp>
      <p:sp>
        <p:nvSpPr>
          <p:cNvPr id="560131" name="Rectangle 3">
            <a:extLst>
              <a:ext uri="{FF2B5EF4-FFF2-40B4-BE49-F238E27FC236}">
                <a16:creationId xmlns:a16="http://schemas.microsoft.com/office/drawing/2014/main" id="{CB022364-F792-41B5-9747-BD66F7E1B947}"/>
              </a:ext>
            </a:extLst>
          </p:cNvPr>
          <p:cNvSpPr>
            <a:spLocks noChangeArrowheads="1"/>
          </p:cNvSpPr>
          <p:nvPr/>
        </p:nvSpPr>
        <p:spPr bwMode="auto">
          <a:xfrm>
            <a:off x="539750" y="1268413"/>
            <a:ext cx="77724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dist">
              <a:lnSpc>
                <a:spcPct val="125000"/>
              </a:lnSpc>
              <a:spcBef>
                <a:spcPct val="0"/>
              </a:spcBef>
              <a:buFontTx/>
              <a:buNone/>
            </a:pPr>
            <a:r>
              <a:rPr lang="zh-CN" altLang="en-US" sz="2000" b="0">
                <a:solidFill>
                  <a:schemeClr val="accent2"/>
                </a:solidFill>
                <a:latin typeface="宋体" panose="02010600030101010101" pitchFamily="2" charset="-122"/>
              </a:rPr>
              <a:t>（</a:t>
            </a:r>
            <a:r>
              <a:rPr lang="en-US" altLang="zh-CN" sz="2000" b="0">
                <a:solidFill>
                  <a:schemeClr val="accent2"/>
                </a:solidFill>
                <a:latin typeface="宋体" panose="02010600030101010101" pitchFamily="2" charset="-122"/>
              </a:rPr>
              <a:t>1</a:t>
            </a:r>
            <a:r>
              <a:rPr lang="zh-CN" altLang="en-US" sz="2000" b="0">
                <a:solidFill>
                  <a:schemeClr val="accent2"/>
                </a:solidFill>
                <a:latin typeface="宋体" panose="02010600030101010101" pitchFamily="2" charset="-122"/>
              </a:rPr>
              <a:t>）</a:t>
            </a:r>
            <a:r>
              <a:rPr lang="zh-CN" altLang="en-US" sz="2000" b="0">
                <a:solidFill>
                  <a:schemeClr val="accent2"/>
                </a:solidFill>
              </a:rPr>
              <a:t>标量场</a:t>
            </a:r>
            <a:r>
              <a:rPr lang="en-US" altLang="zh-CN" sz="2000" b="0" i="1">
                <a:solidFill>
                  <a:schemeClr val="accent2"/>
                </a:solidFill>
              </a:rPr>
              <a:t>u</a:t>
            </a:r>
            <a:r>
              <a:rPr lang="zh-CN" altLang="en-US" sz="2000" b="0">
                <a:solidFill>
                  <a:schemeClr val="accent2"/>
                </a:solidFill>
              </a:rPr>
              <a:t>的梯度是一个</a:t>
            </a:r>
            <a:r>
              <a:rPr lang="zh-CN" altLang="en-US" sz="2000">
                <a:solidFill>
                  <a:srgbClr val="FF3300"/>
                </a:solidFill>
              </a:rPr>
              <a:t>矢量场</a:t>
            </a:r>
            <a:r>
              <a:rPr lang="zh-CN" altLang="en-US" sz="2000" b="0">
                <a:solidFill>
                  <a:schemeClr val="accent2"/>
                </a:solidFill>
              </a:rPr>
              <a:t>，通常称▽</a:t>
            </a:r>
            <a:r>
              <a:rPr lang="en-US" altLang="zh-CN" sz="2000" b="0" i="1">
                <a:solidFill>
                  <a:schemeClr val="accent2"/>
                </a:solidFill>
              </a:rPr>
              <a:t>u</a:t>
            </a:r>
            <a:r>
              <a:rPr lang="zh-CN" altLang="en-US" sz="2000" b="0">
                <a:solidFill>
                  <a:schemeClr val="accent2"/>
                </a:solidFill>
              </a:rPr>
              <a:t>为标量场</a:t>
            </a:r>
          </a:p>
          <a:p>
            <a:pPr algn="just">
              <a:lnSpc>
                <a:spcPct val="125000"/>
              </a:lnSpc>
              <a:spcBef>
                <a:spcPct val="0"/>
              </a:spcBef>
              <a:buFontTx/>
              <a:buNone/>
            </a:pPr>
            <a:r>
              <a:rPr lang="zh-CN" altLang="en-US" sz="2000" b="0" i="1">
                <a:solidFill>
                  <a:schemeClr val="accent2"/>
                </a:solidFill>
              </a:rPr>
              <a:t>          </a:t>
            </a:r>
            <a:r>
              <a:rPr lang="en-US" altLang="zh-CN" sz="2000" b="0" i="1">
                <a:solidFill>
                  <a:schemeClr val="accent2"/>
                </a:solidFill>
              </a:rPr>
              <a:t>u</a:t>
            </a:r>
            <a:r>
              <a:rPr lang="zh-CN" altLang="en-US" sz="2000" b="0">
                <a:solidFill>
                  <a:schemeClr val="accent2"/>
                </a:solidFill>
              </a:rPr>
              <a:t>所产生的</a:t>
            </a:r>
            <a:r>
              <a:rPr lang="zh-CN" altLang="en-US" sz="2000">
                <a:solidFill>
                  <a:srgbClr val="FF3300"/>
                </a:solidFill>
              </a:rPr>
              <a:t>梯度场</a:t>
            </a:r>
            <a:r>
              <a:rPr lang="zh-CN" altLang="en-US" sz="2000" b="0">
                <a:solidFill>
                  <a:schemeClr val="accent2"/>
                </a:solidFill>
              </a:rPr>
              <a:t>；</a:t>
            </a:r>
          </a:p>
          <a:p>
            <a:pPr algn="dist">
              <a:lnSpc>
                <a:spcPct val="125000"/>
              </a:lnSpc>
              <a:spcBef>
                <a:spcPct val="0"/>
              </a:spcBef>
              <a:buFontTx/>
              <a:buNone/>
            </a:pPr>
            <a:r>
              <a:rPr lang="zh-CN" altLang="en-US" sz="2000" b="0">
                <a:solidFill>
                  <a:schemeClr val="accent2"/>
                </a:solidFill>
              </a:rPr>
              <a:t>（</a:t>
            </a:r>
            <a:r>
              <a:rPr lang="en-US" altLang="zh-CN" sz="2000" b="0">
                <a:solidFill>
                  <a:schemeClr val="accent2"/>
                </a:solidFill>
              </a:rPr>
              <a:t>2</a:t>
            </a:r>
            <a:r>
              <a:rPr lang="zh-CN" altLang="en-US" sz="2000" b="0">
                <a:solidFill>
                  <a:schemeClr val="accent2"/>
                </a:solidFill>
              </a:rPr>
              <a:t>）标量场</a:t>
            </a:r>
            <a:r>
              <a:rPr lang="en-US" altLang="zh-CN" sz="2000" b="0" i="1">
                <a:solidFill>
                  <a:schemeClr val="accent2"/>
                </a:solidFill>
              </a:rPr>
              <a:t>u</a:t>
            </a:r>
            <a:r>
              <a:rPr lang="en-US" altLang="zh-CN" sz="2000" b="0">
                <a:solidFill>
                  <a:schemeClr val="accent2"/>
                </a:solidFill>
              </a:rPr>
              <a:t>(M)</a:t>
            </a:r>
            <a:r>
              <a:rPr lang="zh-CN" altLang="en-US" sz="2000" b="0">
                <a:solidFill>
                  <a:schemeClr val="accent2"/>
                </a:solidFill>
              </a:rPr>
              <a:t>中，在给定点沿任意方向</a:t>
            </a:r>
            <a:r>
              <a:rPr lang="en-US" altLang="zh-CN" sz="2000" b="0" i="1">
                <a:solidFill>
                  <a:schemeClr val="accent2"/>
                </a:solidFill>
              </a:rPr>
              <a:t>l</a:t>
            </a:r>
            <a:r>
              <a:rPr lang="zh-CN" altLang="en-US" sz="2000" b="0">
                <a:solidFill>
                  <a:schemeClr val="accent2"/>
                </a:solidFill>
              </a:rPr>
              <a:t>的方向导数</a:t>
            </a:r>
          </a:p>
          <a:p>
            <a:pPr>
              <a:lnSpc>
                <a:spcPct val="125000"/>
              </a:lnSpc>
              <a:spcBef>
                <a:spcPct val="0"/>
              </a:spcBef>
              <a:buFontTx/>
              <a:buNone/>
            </a:pPr>
            <a:r>
              <a:rPr lang="zh-CN" altLang="en-US" sz="2000" b="0">
                <a:solidFill>
                  <a:schemeClr val="accent2"/>
                </a:solidFill>
              </a:rPr>
              <a:t>          等于梯度在该方向上的</a:t>
            </a:r>
            <a:r>
              <a:rPr lang="zh-CN" altLang="en-US" sz="2000">
                <a:solidFill>
                  <a:srgbClr val="FF3300"/>
                </a:solidFill>
              </a:rPr>
              <a:t>投影</a:t>
            </a:r>
            <a:r>
              <a:rPr lang="zh-CN" altLang="en-US" sz="2000" b="0">
                <a:solidFill>
                  <a:schemeClr val="accent2"/>
                </a:solidFill>
              </a:rPr>
              <a:t>。</a:t>
            </a:r>
          </a:p>
          <a:p>
            <a:pPr algn="dist">
              <a:lnSpc>
                <a:spcPct val="125000"/>
              </a:lnSpc>
              <a:spcBef>
                <a:spcPct val="0"/>
              </a:spcBef>
              <a:buFontTx/>
              <a:buNone/>
            </a:pPr>
            <a:r>
              <a:rPr lang="zh-CN" altLang="en-US" sz="2000" b="0">
                <a:solidFill>
                  <a:schemeClr val="accent2"/>
                </a:solidFill>
              </a:rPr>
              <a:t>（</a:t>
            </a:r>
            <a:r>
              <a:rPr lang="en-US" altLang="zh-CN" sz="2000" b="0">
                <a:solidFill>
                  <a:schemeClr val="accent2"/>
                </a:solidFill>
              </a:rPr>
              <a:t>3</a:t>
            </a:r>
            <a:r>
              <a:rPr lang="zh-CN" altLang="en-US" sz="2000" b="0">
                <a:solidFill>
                  <a:schemeClr val="accent2"/>
                </a:solidFill>
              </a:rPr>
              <a:t>）标量场梯度的大小表示标量场的最大变化率。</a:t>
            </a:r>
          </a:p>
          <a:p>
            <a:pPr algn="dist">
              <a:lnSpc>
                <a:spcPct val="125000"/>
              </a:lnSpc>
              <a:spcBef>
                <a:spcPct val="0"/>
              </a:spcBef>
              <a:buFontTx/>
              <a:buNone/>
            </a:pPr>
            <a:r>
              <a:rPr lang="zh-CN" altLang="en-US" sz="2000" b="0">
                <a:solidFill>
                  <a:schemeClr val="accent2"/>
                </a:solidFill>
              </a:rPr>
              <a:t>（</a:t>
            </a:r>
            <a:r>
              <a:rPr lang="en-US" altLang="zh-CN" sz="2000" b="0">
                <a:solidFill>
                  <a:schemeClr val="accent2"/>
                </a:solidFill>
              </a:rPr>
              <a:t>4</a:t>
            </a:r>
            <a:r>
              <a:rPr lang="zh-CN" altLang="en-US" sz="2000" b="0">
                <a:solidFill>
                  <a:schemeClr val="accent2"/>
                </a:solidFill>
              </a:rPr>
              <a:t>） 标量场</a:t>
            </a:r>
            <a:r>
              <a:rPr lang="en-US" altLang="zh-CN" sz="2000" b="0">
                <a:solidFill>
                  <a:schemeClr val="accent2"/>
                </a:solidFill>
              </a:rPr>
              <a:t>u(M)</a:t>
            </a:r>
            <a:r>
              <a:rPr lang="zh-CN" altLang="en-US" sz="2000" b="0">
                <a:solidFill>
                  <a:schemeClr val="accent2"/>
                </a:solidFill>
              </a:rPr>
              <a:t>中每一点</a:t>
            </a:r>
            <a:r>
              <a:rPr lang="en-US" altLang="zh-CN" sz="2000" b="0">
                <a:solidFill>
                  <a:schemeClr val="accent2"/>
                </a:solidFill>
              </a:rPr>
              <a:t>M</a:t>
            </a:r>
            <a:r>
              <a:rPr lang="zh-CN" altLang="en-US" sz="2000" b="0">
                <a:solidFill>
                  <a:schemeClr val="accent2"/>
                </a:solidFill>
              </a:rPr>
              <a:t>处的梯度，垂直于过该点的</a:t>
            </a:r>
          </a:p>
          <a:p>
            <a:pPr algn="dist">
              <a:lnSpc>
                <a:spcPct val="125000"/>
              </a:lnSpc>
              <a:spcBef>
                <a:spcPct val="0"/>
              </a:spcBef>
              <a:buFontTx/>
              <a:buNone/>
            </a:pPr>
            <a:r>
              <a:rPr lang="zh-CN" altLang="en-US" sz="2000" b="0">
                <a:solidFill>
                  <a:schemeClr val="accent2"/>
                </a:solidFill>
              </a:rPr>
              <a:t>          等值面，且指向函数</a:t>
            </a:r>
            <a:r>
              <a:rPr lang="en-US" altLang="zh-CN" sz="2000" b="0" i="1">
                <a:solidFill>
                  <a:schemeClr val="accent2"/>
                </a:solidFill>
              </a:rPr>
              <a:t>u</a:t>
            </a:r>
            <a:r>
              <a:rPr lang="en-US" altLang="zh-CN" sz="2000" b="0">
                <a:solidFill>
                  <a:schemeClr val="accent2"/>
                </a:solidFill>
              </a:rPr>
              <a:t>(</a:t>
            </a:r>
            <a:r>
              <a:rPr lang="en-US" altLang="zh-CN" sz="2000" b="0" i="1">
                <a:solidFill>
                  <a:schemeClr val="accent2"/>
                </a:solidFill>
              </a:rPr>
              <a:t>M</a:t>
            </a:r>
            <a:r>
              <a:rPr lang="en-US" altLang="zh-CN" sz="2000" b="0">
                <a:solidFill>
                  <a:schemeClr val="accent2"/>
                </a:solidFill>
              </a:rPr>
              <a:t>)</a:t>
            </a:r>
            <a:r>
              <a:rPr lang="zh-CN" altLang="en-US" sz="2000" b="0">
                <a:solidFill>
                  <a:schemeClr val="accent2"/>
                </a:solidFill>
              </a:rPr>
              <a:t>增加的方向。即，梯</a:t>
            </a:r>
          </a:p>
          <a:p>
            <a:pPr>
              <a:lnSpc>
                <a:spcPct val="125000"/>
              </a:lnSpc>
              <a:spcBef>
                <a:spcPct val="0"/>
              </a:spcBef>
              <a:buFontTx/>
              <a:buNone/>
            </a:pPr>
            <a:r>
              <a:rPr lang="zh-CN" altLang="en-US" sz="2000" b="0">
                <a:solidFill>
                  <a:schemeClr val="accent2"/>
                </a:solidFill>
              </a:rPr>
              <a:t>          度就是该等值面的</a:t>
            </a:r>
            <a:r>
              <a:rPr lang="zh-CN" altLang="en-US" sz="2000">
                <a:solidFill>
                  <a:srgbClr val="FF3300"/>
                </a:solidFill>
              </a:rPr>
              <a:t>法向矢量</a:t>
            </a:r>
            <a:r>
              <a:rPr lang="zh-CN" altLang="en-US" sz="2000" b="0">
                <a:solidFill>
                  <a:schemeClr val="accent2"/>
                </a:solidFill>
              </a:rPr>
              <a:t>。</a:t>
            </a:r>
          </a:p>
          <a:p>
            <a:pPr>
              <a:lnSpc>
                <a:spcPct val="125000"/>
              </a:lnSpc>
              <a:spcBef>
                <a:spcPct val="0"/>
              </a:spcBef>
              <a:buFontTx/>
              <a:buNone/>
            </a:pPr>
            <a:endParaRPr lang="en-US" altLang="zh-CN" sz="2000" b="0">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2">
            <a:extLst>
              <a:ext uri="{FF2B5EF4-FFF2-40B4-BE49-F238E27FC236}">
                <a16:creationId xmlns:a16="http://schemas.microsoft.com/office/drawing/2014/main" id="{2F3516D3-B05F-4758-9EE1-539F88A60B1C}"/>
              </a:ext>
            </a:extLst>
          </p:cNvPr>
          <p:cNvSpPr>
            <a:spLocks noGrp="1"/>
          </p:cNvSpPr>
          <p:nvPr>
            <p:ph type="dt" sz="half" idx="10"/>
          </p:nvPr>
        </p:nvSpPr>
        <p:spPr/>
        <p:txBody>
          <a:bodyPr/>
          <a:lstStyle/>
          <a:p>
            <a:fld id="{717D4295-F1B8-489A-8626-83D88CBA0942}" type="datetime1">
              <a:rPr lang="zh-CN" altLang="en-US"/>
              <a:pPr/>
              <a:t>2017/9/8</a:t>
            </a:fld>
            <a:endParaRPr lang="en-US" altLang="zh-CN"/>
          </a:p>
        </p:txBody>
      </p:sp>
      <p:sp>
        <p:nvSpPr>
          <p:cNvPr id="7" name="灯片编号占位符 4">
            <a:extLst>
              <a:ext uri="{FF2B5EF4-FFF2-40B4-BE49-F238E27FC236}">
                <a16:creationId xmlns:a16="http://schemas.microsoft.com/office/drawing/2014/main" id="{F0548C7C-3707-4DE3-BB34-ECA852EB3E85}"/>
              </a:ext>
            </a:extLst>
          </p:cNvPr>
          <p:cNvSpPr>
            <a:spLocks noGrp="1"/>
          </p:cNvSpPr>
          <p:nvPr>
            <p:ph type="sldNum" sz="quarter" idx="12"/>
          </p:nvPr>
        </p:nvSpPr>
        <p:spPr/>
        <p:txBody>
          <a:bodyPr/>
          <a:lstStyle/>
          <a:p>
            <a:fld id="{A9318F21-E18A-466E-B502-3C83F0E4EFA6}" type="slidenum">
              <a:rPr lang="en-US" altLang="zh-CN"/>
              <a:pPr/>
              <a:t>36</a:t>
            </a:fld>
            <a:endParaRPr lang="en-US" altLang="zh-CN"/>
          </a:p>
        </p:txBody>
      </p:sp>
      <p:sp>
        <p:nvSpPr>
          <p:cNvPr id="561154" name="Text Box 2">
            <a:extLst>
              <a:ext uri="{FF2B5EF4-FFF2-40B4-BE49-F238E27FC236}">
                <a16:creationId xmlns:a16="http://schemas.microsoft.com/office/drawing/2014/main" id="{ABF64564-F27D-49C1-9907-36CDEB2BBB8E}"/>
              </a:ext>
            </a:extLst>
          </p:cNvPr>
          <p:cNvSpPr txBox="1">
            <a:spLocks noChangeArrowheads="1"/>
          </p:cNvSpPr>
          <p:nvPr/>
        </p:nvSpPr>
        <p:spPr bwMode="auto">
          <a:xfrm>
            <a:off x="1042988" y="549275"/>
            <a:ext cx="45370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4.</a:t>
            </a:r>
            <a:r>
              <a:rPr kumimoji="0" lang="zh-CN" altLang="en-US"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梯度的运算法则</a:t>
            </a:r>
          </a:p>
        </p:txBody>
      </p:sp>
      <p:graphicFrame>
        <p:nvGraphicFramePr>
          <p:cNvPr id="561155" name="Object 3">
            <a:extLst>
              <a:ext uri="{FF2B5EF4-FFF2-40B4-BE49-F238E27FC236}">
                <a16:creationId xmlns:a16="http://schemas.microsoft.com/office/drawing/2014/main" id="{D4A6F7EA-F1DF-4B9C-B6BF-3D5E3B91D594}"/>
              </a:ext>
            </a:extLst>
          </p:cNvPr>
          <p:cNvGraphicFramePr>
            <a:graphicFrameLocks noChangeAspect="1"/>
          </p:cNvGraphicFramePr>
          <p:nvPr>
            <p:ph/>
          </p:nvPr>
        </p:nvGraphicFramePr>
        <p:xfrm>
          <a:off x="1782763" y="1541463"/>
          <a:ext cx="3308350" cy="3449637"/>
        </p:xfrm>
        <a:graphic>
          <a:graphicData uri="http://schemas.openxmlformats.org/presentationml/2006/ole">
            <mc:AlternateContent xmlns:mc="http://schemas.openxmlformats.org/markup-compatibility/2006">
              <mc:Choice xmlns:v="urn:schemas-microsoft-com:vml" Requires="v">
                <p:oleObj spid="_x0000_s561158" name="Equation" r:id="rId3" imgW="1498320" imgH="1574640" progId="Equation.DSMT4">
                  <p:embed/>
                </p:oleObj>
              </mc:Choice>
              <mc:Fallback>
                <p:oleObj name="Equation" r:id="rId3" imgW="1498320" imgH="1574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3" y="1541463"/>
                        <a:ext cx="3308350"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56" name="Rectangle 4">
            <a:extLst>
              <a:ext uri="{FF2B5EF4-FFF2-40B4-BE49-F238E27FC236}">
                <a16:creationId xmlns:a16="http://schemas.microsoft.com/office/drawing/2014/main" id="{67315E4D-B7EC-492F-9735-7329291DD5F7}"/>
              </a:ext>
            </a:extLst>
          </p:cNvPr>
          <p:cNvSpPr>
            <a:spLocks noChangeArrowheads="1"/>
          </p:cNvSpPr>
          <p:nvPr/>
        </p:nvSpPr>
        <p:spPr bwMode="auto">
          <a:xfrm>
            <a:off x="4643438" y="1628775"/>
            <a:ext cx="3816350"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1157" name="AutoShape 5">
            <a:extLst>
              <a:ext uri="{FF2B5EF4-FFF2-40B4-BE49-F238E27FC236}">
                <a16:creationId xmlns:a16="http://schemas.microsoft.com/office/drawing/2014/main" id="{DB317D9D-EB5B-4ED2-89F4-2B980242651D}"/>
              </a:ext>
            </a:extLst>
          </p:cNvPr>
          <p:cNvSpPr>
            <a:spLocks noChangeArrowheads="1"/>
          </p:cNvSpPr>
          <p:nvPr/>
        </p:nvSpPr>
        <p:spPr bwMode="auto">
          <a:xfrm>
            <a:off x="3851275" y="1844675"/>
            <a:ext cx="215900" cy="144463"/>
          </a:xfrm>
          <a:prstGeom prst="rightArrow">
            <a:avLst>
              <a:gd name="adj1" fmla="val 50000"/>
              <a:gd name="adj2" fmla="val 3736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AFC00E4F-202D-4CF8-A7DB-B89F7CDBDDA3}"/>
              </a:ext>
            </a:extLst>
          </p:cNvPr>
          <p:cNvSpPr>
            <a:spLocks noGrp="1"/>
          </p:cNvSpPr>
          <p:nvPr>
            <p:ph type="dt" sz="half" idx="10"/>
          </p:nvPr>
        </p:nvSpPr>
        <p:spPr/>
        <p:txBody>
          <a:bodyPr/>
          <a:lstStyle/>
          <a:p>
            <a:fld id="{9E451241-3C2E-423F-839F-A21CB28A94EA}" type="datetime1">
              <a:rPr lang="zh-CN" altLang="en-US"/>
              <a:pPr/>
              <a:t>2017/9/8</a:t>
            </a:fld>
            <a:endParaRPr lang="en-US" altLang="zh-CN"/>
          </a:p>
        </p:txBody>
      </p:sp>
      <p:sp>
        <p:nvSpPr>
          <p:cNvPr id="8" name="灯片编号占位符 5">
            <a:extLst>
              <a:ext uri="{FF2B5EF4-FFF2-40B4-BE49-F238E27FC236}">
                <a16:creationId xmlns:a16="http://schemas.microsoft.com/office/drawing/2014/main" id="{60315EDA-2C9C-4C73-BA3A-08E45991F5C2}"/>
              </a:ext>
            </a:extLst>
          </p:cNvPr>
          <p:cNvSpPr>
            <a:spLocks noGrp="1"/>
          </p:cNvSpPr>
          <p:nvPr>
            <p:ph type="sldNum" sz="quarter" idx="12"/>
          </p:nvPr>
        </p:nvSpPr>
        <p:spPr/>
        <p:txBody>
          <a:bodyPr/>
          <a:lstStyle/>
          <a:p>
            <a:fld id="{B95D8B8F-F7C8-4DCF-8005-018F90B71638}" type="slidenum">
              <a:rPr lang="en-US" altLang="zh-CN"/>
              <a:pPr/>
              <a:t>37</a:t>
            </a:fld>
            <a:endParaRPr lang="en-US" altLang="zh-CN"/>
          </a:p>
        </p:txBody>
      </p:sp>
      <p:sp>
        <p:nvSpPr>
          <p:cNvPr id="562178" name="Rectangle 2">
            <a:extLst>
              <a:ext uri="{FF2B5EF4-FFF2-40B4-BE49-F238E27FC236}">
                <a16:creationId xmlns:a16="http://schemas.microsoft.com/office/drawing/2014/main" id="{DE67C758-DE11-42E1-AA65-F7E060D6D17B}"/>
              </a:ext>
            </a:extLst>
          </p:cNvPr>
          <p:cNvSpPr>
            <a:spLocks noChangeArrowheads="1"/>
          </p:cNvSpPr>
          <p:nvPr/>
        </p:nvSpPr>
        <p:spPr bwMode="auto">
          <a:xfrm>
            <a:off x="468313" y="1557338"/>
            <a:ext cx="771525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9pPr>
          </a:lstStyle>
          <a:p>
            <a:r>
              <a:rPr lang="zh-CN" altLang="en-US">
                <a:solidFill>
                  <a:schemeClr val="accent2"/>
                </a:solidFill>
              </a:rPr>
              <a:t>矢量场</a:t>
            </a:r>
          </a:p>
          <a:p>
            <a:pPr lvl="1"/>
            <a:r>
              <a:rPr lang="zh-CN" altLang="en-US">
                <a:solidFill>
                  <a:schemeClr val="accent2"/>
                </a:solidFill>
              </a:rPr>
              <a:t>空间某一区域定义一个</a:t>
            </a:r>
            <a:r>
              <a:rPr lang="zh-CN" altLang="en-US">
                <a:solidFill>
                  <a:srgbClr val="FF3300"/>
                </a:solidFill>
              </a:rPr>
              <a:t>矢量函数</a:t>
            </a:r>
            <a:r>
              <a:rPr lang="zh-CN" altLang="en-US">
                <a:solidFill>
                  <a:schemeClr val="accent2"/>
                </a:solidFill>
              </a:rPr>
              <a:t>，其大小和方向随空间坐标的变化而变化，有时还可能随时间变化。则称该区域存在一个矢量场。</a:t>
            </a:r>
          </a:p>
          <a:p>
            <a:pPr lvl="1"/>
            <a:r>
              <a:rPr lang="zh-CN" altLang="en-US">
                <a:solidFill>
                  <a:schemeClr val="accent2"/>
                </a:solidFill>
              </a:rPr>
              <a:t>如速度场，电场，磁场。</a:t>
            </a:r>
          </a:p>
          <a:p>
            <a:pPr lvl="1"/>
            <a:r>
              <a:rPr lang="zh-CN" altLang="en-US">
                <a:solidFill>
                  <a:schemeClr val="accent2"/>
                </a:solidFill>
              </a:rPr>
              <a:t>一个矢量场可以用一个</a:t>
            </a:r>
            <a:r>
              <a:rPr lang="zh-CN" altLang="en-US">
                <a:solidFill>
                  <a:srgbClr val="FF3300"/>
                </a:solidFill>
              </a:rPr>
              <a:t>矢量函数</a:t>
            </a:r>
            <a:r>
              <a:rPr lang="zh-CN" altLang="en-US">
                <a:solidFill>
                  <a:schemeClr val="accent2"/>
                </a:solidFill>
              </a:rPr>
              <a:t>来表示。</a:t>
            </a:r>
          </a:p>
          <a:p>
            <a:pPr lvl="1"/>
            <a:r>
              <a:rPr lang="zh-CN" altLang="en-US">
                <a:solidFill>
                  <a:schemeClr val="accent2"/>
                </a:solidFill>
              </a:rPr>
              <a:t>一个矢量场可以分解为</a:t>
            </a:r>
            <a:r>
              <a:rPr lang="zh-CN" altLang="en-US">
                <a:solidFill>
                  <a:srgbClr val="FF3300"/>
                </a:solidFill>
              </a:rPr>
              <a:t>三个分量场</a:t>
            </a:r>
            <a:r>
              <a:rPr lang="zh-CN" altLang="en-US">
                <a:solidFill>
                  <a:schemeClr val="accent2"/>
                </a:solidFill>
              </a:rPr>
              <a:t>。</a:t>
            </a:r>
          </a:p>
          <a:p>
            <a:pPr lvl="1"/>
            <a:r>
              <a:rPr lang="zh-CN" altLang="en-US">
                <a:solidFill>
                  <a:schemeClr val="accent2"/>
                </a:solidFill>
              </a:rPr>
              <a:t>例如，在直角坐标下，</a:t>
            </a:r>
          </a:p>
          <a:p>
            <a:pPr lvl="1"/>
            <a:endParaRPr lang="zh-CN" altLang="en-US">
              <a:solidFill>
                <a:schemeClr val="accent2"/>
              </a:solidFill>
            </a:endParaRPr>
          </a:p>
          <a:p>
            <a:pPr lvl="1"/>
            <a:endParaRPr lang="zh-CN" altLang="en-US">
              <a:solidFill>
                <a:schemeClr val="accent2"/>
              </a:solidFill>
            </a:endParaRPr>
          </a:p>
          <a:p>
            <a:pPr lvl="1"/>
            <a:endParaRPr lang="en-US" altLang="zh-CN">
              <a:solidFill>
                <a:schemeClr val="accent2"/>
              </a:solidFill>
            </a:endParaRPr>
          </a:p>
        </p:txBody>
      </p:sp>
      <p:sp>
        <p:nvSpPr>
          <p:cNvPr id="562179" name="Text Box 3">
            <a:extLst>
              <a:ext uri="{FF2B5EF4-FFF2-40B4-BE49-F238E27FC236}">
                <a16:creationId xmlns:a16="http://schemas.microsoft.com/office/drawing/2014/main" id="{60BECA18-E757-4981-A199-8B9924820337}"/>
              </a:ext>
            </a:extLst>
          </p:cNvPr>
          <p:cNvSpPr txBox="1">
            <a:spLocks noChangeArrowheads="1"/>
          </p:cNvSpPr>
          <p:nvPr/>
        </p:nvSpPr>
        <p:spPr bwMode="auto">
          <a:xfrm>
            <a:off x="2051050" y="692150"/>
            <a:ext cx="57594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3600">
                <a:solidFill>
                  <a:schemeClr val="accent2"/>
                </a:solidFill>
                <a:latin typeface="黑体" panose="02010609060101010101" pitchFamily="49" charset="-122"/>
              </a:rPr>
              <a:t>0.4  </a:t>
            </a:r>
            <a:r>
              <a:rPr kumimoji="0" lang="zh-CN" altLang="en-US" sz="3600">
                <a:solidFill>
                  <a:schemeClr val="accent2"/>
                </a:solidFill>
                <a:latin typeface="黑体" panose="02010609060101010101" pitchFamily="49" charset="-122"/>
              </a:rPr>
              <a:t>矢量场的通量与散度</a:t>
            </a:r>
          </a:p>
        </p:txBody>
      </p:sp>
      <p:graphicFrame>
        <p:nvGraphicFramePr>
          <p:cNvPr id="562180" name="Object 4">
            <a:extLst>
              <a:ext uri="{FF2B5EF4-FFF2-40B4-BE49-F238E27FC236}">
                <a16:creationId xmlns:a16="http://schemas.microsoft.com/office/drawing/2014/main" id="{7220606E-CD64-4AF4-A86F-C85A05457A6D}"/>
              </a:ext>
            </a:extLst>
          </p:cNvPr>
          <p:cNvGraphicFramePr>
            <a:graphicFrameLocks noChangeAspect="1"/>
          </p:cNvGraphicFramePr>
          <p:nvPr/>
        </p:nvGraphicFramePr>
        <p:xfrm>
          <a:off x="900113" y="4941888"/>
          <a:ext cx="7381875" cy="682625"/>
        </p:xfrm>
        <a:graphic>
          <a:graphicData uri="http://schemas.openxmlformats.org/presentationml/2006/ole">
            <mc:AlternateContent xmlns:mc="http://schemas.openxmlformats.org/markup-compatibility/2006">
              <mc:Choice xmlns:v="urn:schemas-microsoft-com:vml" Requires="v">
                <p:oleObj spid="_x0000_s562183" name="公式" r:id="rId3" imgW="3225600" imgH="253800" progId="Equation.3">
                  <p:embed/>
                </p:oleObj>
              </mc:Choice>
              <mc:Fallback>
                <p:oleObj name="公式" r:id="rId3" imgW="3225600" imgH="25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941888"/>
                        <a:ext cx="73818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2181" name="Text Box 5">
            <a:extLst>
              <a:ext uri="{FF2B5EF4-FFF2-40B4-BE49-F238E27FC236}">
                <a16:creationId xmlns:a16="http://schemas.microsoft.com/office/drawing/2014/main" id="{B5B7F8CE-62F4-4F63-84E1-0A3728485DBA}"/>
              </a:ext>
            </a:extLst>
          </p:cNvPr>
          <p:cNvSpPr txBox="1">
            <a:spLocks noChangeArrowheads="1"/>
          </p:cNvSpPr>
          <p:nvPr/>
        </p:nvSpPr>
        <p:spPr bwMode="auto">
          <a:xfrm>
            <a:off x="755650" y="5546725"/>
            <a:ext cx="79914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buClr>
                <a:srgbClr val="FF3300"/>
              </a:buClr>
              <a:buFont typeface="Wingdings" panose="05000000000000000000" pitchFamily="2" charset="2"/>
              <a:buNone/>
            </a:pPr>
            <a:r>
              <a:rPr kumimoji="0" lang="zh-CN" altLang="en-US" sz="2400" b="0">
                <a:solidFill>
                  <a:schemeClr val="accent2"/>
                </a:solidFill>
                <a:latin typeface="宋体" panose="02010600030101010101" pitchFamily="2" charset="-122"/>
                <a:ea typeface="宋体" panose="02010600030101010101" pitchFamily="2" charset="-122"/>
              </a:rPr>
              <a:t>其中的三个分量分别是          </a:t>
            </a:r>
            <a:r>
              <a:rPr kumimoji="0" lang="zh-CN" altLang="en-US" sz="2400" b="0">
                <a:solidFill>
                  <a:schemeClr val="accent2"/>
                </a:solidFill>
                <a:ea typeface="宋体" panose="02010600030101010101" pitchFamily="2" charset="-122"/>
              </a:rPr>
              <a:t>沿</a:t>
            </a:r>
            <a:r>
              <a:rPr kumimoji="0" lang="en-US" altLang="zh-CN" sz="2400" b="0">
                <a:solidFill>
                  <a:schemeClr val="accent2"/>
                </a:solidFill>
                <a:ea typeface="宋体" panose="02010600030101010101" pitchFamily="2" charset="-122"/>
              </a:rPr>
              <a:t>x</a:t>
            </a:r>
            <a:r>
              <a:rPr kumimoji="0" lang="zh-CN" altLang="en-US" sz="2400" b="0">
                <a:solidFill>
                  <a:schemeClr val="accent2"/>
                </a:solidFill>
                <a:ea typeface="宋体" panose="02010600030101010101" pitchFamily="2" charset="-122"/>
              </a:rPr>
              <a:t>、</a:t>
            </a:r>
            <a:r>
              <a:rPr kumimoji="0" lang="en-US" altLang="zh-CN" sz="2400" b="0">
                <a:solidFill>
                  <a:schemeClr val="accent2"/>
                </a:solidFill>
                <a:ea typeface="宋体" panose="02010600030101010101" pitchFamily="2" charset="-122"/>
              </a:rPr>
              <a:t>y</a:t>
            </a:r>
            <a:r>
              <a:rPr kumimoji="0" lang="zh-CN" altLang="en-US" sz="2400" b="0">
                <a:solidFill>
                  <a:schemeClr val="accent2"/>
                </a:solidFill>
                <a:ea typeface="宋体" panose="02010600030101010101" pitchFamily="2" charset="-122"/>
              </a:rPr>
              <a:t>、</a:t>
            </a:r>
            <a:r>
              <a:rPr kumimoji="0" lang="en-US" altLang="zh-CN" sz="2400" b="0">
                <a:solidFill>
                  <a:schemeClr val="accent2"/>
                </a:solidFill>
                <a:ea typeface="宋体" panose="02010600030101010101" pitchFamily="2" charset="-122"/>
              </a:rPr>
              <a:t>z</a:t>
            </a:r>
            <a:r>
              <a:rPr kumimoji="0" lang="zh-CN" altLang="en-US" sz="2400" b="0">
                <a:solidFill>
                  <a:schemeClr val="accent2"/>
                </a:solidFill>
                <a:ea typeface="宋体" panose="02010600030101010101" pitchFamily="2" charset="-122"/>
              </a:rPr>
              <a:t>方向的分量。</a:t>
            </a:r>
          </a:p>
        </p:txBody>
      </p:sp>
      <p:graphicFrame>
        <p:nvGraphicFramePr>
          <p:cNvPr id="562182" name="Object 6">
            <a:extLst>
              <a:ext uri="{FF2B5EF4-FFF2-40B4-BE49-F238E27FC236}">
                <a16:creationId xmlns:a16="http://schemas.microsoft.com/office/drawing/2014/main" id="{E6F96A1D-188E-455E-9BB5-D7B926EE03FB}"/>
              </a:ext>
            </a:extLst>
          </p:cNvPr>
          <p:cNvGraphicFramePr>
            <a:graphicFrameLocks noChangeAspect="1"/>
          </p:cNvGraphicFramePr>
          <p:nvPr/>
        </p:nvGraphicFramePr>
        <p:xfrm>
          <a:off x="3924300" y="5546725"/>
          <a:ext cx="1433513" cy="527050"/>
        </p:xfrm>
        <a:graphic>
          <a:graphicData uri="http://schemas.openxmlformats.org/presentationml/2006/ole">
            <mc:AlternateContent xmlns:mc="http://schemas.openxmlformats.org/markup-compatibility/2006">
              <mc:Choice xmlns:v="urn:schemas-microsoft-com:vml" Requires="v">
                <p:oleObj spid="_x0000_s562184" name="公式" r:id="rId5" imgW="622080" imgH="228600" progId="Equation.3">
                  <p:embed/>
                </p:oleObj>
              </mc:Choice>
              <mc:Fallback>
                <p:oleObj name="公式" r:id="rId5" imgW="6220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5546725"/>
                        <a:ext cx="14335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a:extLst>
              <a:ext uri="{FF2B5EF4-FFF2-40B4-BE49-F238E27FC236}">
                <a16:creationId xmlns:a16="http://schemas.microsoft.com/office/drawing/2014/main" id="{38E6549F-BF31-45D2-8CD1-82DAD21C68FE}"/>
              </a:ext>
            </a:extLst>
          </p:cNvPr>
          <p:cNvSpPr>
            <a:spLocks noGrp="1"/>
          </p:cNvSpPr>
          <p:nvPr>
            <p:ph type="dt" sz="half" idx="10"/>
          </p:nvPr>
        </p:nvSpPr>
        <p:spPr/>
        <p:txBody>
          <a:bodyPr/>
          <a:lstStyle/>
          <a:p>
            <a:fld id="{F260D884-12AA-420D-A892-AA15F08A1DF2}" type="datetime1">
              <a:rPr lang="zh-CN" altLang="en-US"/>
              <a:pPr/>
              <a:t>2017/9/8</a:t>
            </a:fld>
            <a:endParaRPr lang="en-US" altLang="zh-CN"/>
          </a:p>
        </p:txBody>
      </p:sp>
      <p:sp>
        <p:nvSpPr>
          <p:cNvPr id="9" name="灯片编号占位符 7">
            <a:extLst>
              <a:ext uri="{FF2B5EF4-FFF2-40B4-BE49-F238E27FC236}">
                <a16:creationId xmlns:a16="http://schemas.microsoft.com/office/drawing/2014/main" id="{633D32B7-C317-4309-9560-AC8935FDA232}"/>
              </a:ext>
            </a:extLst>
          </p:cNvPr>
          <p:cNvSpPr>
            <a:spLocks noGrp="1"/>
          </p:cNvSpPr>
          <p:nvPr>
            <p:ph type="sldNum" sz="quarter" idx="12"/>
          </p:nvPr>
        </p:nvSpPr>
        <p:spPr/>
        <p:txBody>
          <a:bodyPr/>
          <a:lstStyle/>
          <a:p>
            <a:fld id="{4FA18566-5415-414F-BF78-61B83B75A2A8}" type="slidenum">
              <a:rPr lang="en-US" altLang="zh-CN"/>
              <a:pPr/>
              <a:t>38</a:t>
            </a:fld>
            <a:endParaRPr lang="en-US" altLang="zh-CN"/>
          </a:p>
        </p:txBody>
      </p:sp>
      <p:sp>
        <p:nvSpPr>
          <p:cNvPr id="563202" name="Rectangle 2">
            <a:extLst>
              <a:ext uri="{FF2B5EF4-FFF2-40B4-BE49-F238E27FC236}">
                <a16:creationId xmlns:a16="http://schemas.microsoft.com/office/drawing/2014/main" id="{ADFD6246-E4AB-4C48-BE78-73C2BB854122}"/>
              </a:ext>
            </a:extLst>
          </p:cNvPr>
          <p:cNvSpPr>
            <a:spLocks noGrp="1" noChangeArrowheads="1"/>
          </p:cNvSpPr>
          <p:nvPr>
            <p:ph type="body" sz="half" idx="1"/>
          </p:nvPr>
        </p:nvSpPr>
        <p:spPr>
          <a:xfrm>
            <a:off x="250825" y="1860550"/>
            <a:ext cx="8147050" cy="4097338"/>
          </a:xfrm>
        </p:spPr>
        <p:txBody>
          <a:bodyPr/>
          <a:lstStyle/>
          <a:p>
            <a:pPr>
              <a:lnSpc>
                <a:spcPct val="80000"/>
              </a:lnSpc>
              <a:buFontTx/>
              <a:buNone/>
            </a:pPr>
            <a:r>
              <a:rPr lang="zh-CN" altLang="en-US" sz="2000" b="1">
                <a:solidFill>
                  <a:schemeClr val="accent2"/>
                </a:solidFill>
                <a:effectLst>
                  <a:outerShdw blurRad="38100" dist="38100" dir="2700000" algn="tl">
                    <a:srgbClr val="C0C0C0"/>
                  </a:outerShdw>
                </a:effectLst>
              </a:rPr>
              <a:t>对于矢量场，可用一些有向曲线来形象</a:t>
            </a:r>
          </a:p>
          <a:p>
            <a:pPr>
              <a:lnSpc>
                <a:spcPct val="80000"/>
              </a:lnSpc>
              <a:buFontTx/>
              <a:buNone/>
            </a:pPr>
            <a:r>
              <a:rPr lang="zh-CN" altLang="en-US" sz="2000" b="1">
                <a:solidFill>
                  <a:schemeClr val="accent2"/>
                </a:solidFill>
                <a:effectLst>
                  <a:outerShdw blurRad="38100" dist="38100" dir="2700000" algn="tl">
                    <a:srgbClr val="C0C0C0"/>
                  </a:outerShdw>
                </a:effectLst>
              </a:rPr>
              <a:t>描述矢量在空间的分布，这些有向曲线</a:t>
            </a:r>
          </a:p>
          <a:p>
            <a:pPr>
              <a:lnSpc>
                <a:spcPct val="80000"/>
              </a:lnSpc>
              <a:buFontTx/>
              <a:buNone/>
            </a:pPr>
            <a:r>
              <a:rPr lang="zh-CN" altLang="en-US" sz="2000" b="1">
                <a:solidFill>
                  <a:schemeClr val="accent2"/>
                </a:solidFill>
                <a:effectLst>
                  <a:outerShdw blurRad="38100" dist="38100" dir="2700000" algn="tl">
                    <a:srgbClr val="C0C0C0"/>
                  </a:outerShdw>
                </a:effectLst>
              </a:rPr>
              <a:t>称之为</a:t>
            </a:r>
            <a:r>
              <a:rPr lang="zh-CN" altLang="en-US" sz="2000" b="1">
                <a:solidFill>
                  <a:srgbClr val="FF3300"/>
                </a:solidFill>
                <a:effectLst>
                  <a:outerShdw blurRad="38100" dist="38100" dir="2700000" algn="tl">
                    <a:srgbClr val="C0C0C0"/>
                  </a:outerShdw>
                </a:effectLst>
              </a:rPr>
              <a:t>矢量线</a:t>
            </a:r>
            <a:r>
              <a:rPr lang="zh-CN" altLang="en-US" sz="2000" b="1">
                <a:solidFill>
                  <a:schemeClr val="accent2"/>
                </a:solidFill>
                <a:effectLst>
                  <a:outerShdw blurRad="38100" dist="38100" dir="2700000" algn="tl">
                    <a:srgbClr val="C0C0C0"/>
                  </a:outerShdw>
                </a:effectLst>
              </a:rPr>
              <a:t>。</a:t>
            </a:r>
          </a:p>
          <a:p>
            <a:pPr>
              <a:lnSpc>
                <a:spcPct val="80000"/>
              </a:lnSpc>
              <a:buFontTx/>
              <a:buNone/>
            </a:pPr>
            <a:endParaRPr lang="zh-CN" altLang="en-US" sz="2000" b="1">
              <a:solidFill>
                <a:schemeClr val="accent2"/>
              </a:solidFill>
              <a:effectLst>
                <a:outerShdw blurRad="38100" dist="38100" dir="2700000" algn="tl">
                  <a:srgbClr val="C0C0C0"/>
                </a:outerShdw>
              </a:effectLst>
            </a:endParaRPr>
          </a:p>
          <a:p>
            <a:pPr>
              <a:lnSpc>
                <a:spcPct val="80000"/>
              </a:lnSpc>
              <a:buFontTx/>
              <a:buNone/>
            </a:pPr>
            <a:endParaRPr lang="zh-CN" altLang="en-US" sz="2000" b="1">
              <a:solidFill>
                <a:schemeClr val="accent2"/>
              </a:solidFill>
              <a:effectLst>
                <a:outerShdw blurRad="38100" dist="38100" dir="2700000" algn="tl">
                  <a:srgbClr val="C0C0C0"/>
                </a:outerShdw>
              </a:effectLst>
            </a:endParaRPr>
          </a:p>
          <a:p>
            <a:pPr>
              <a:lnSpc>
                <a:spcPct val="80000"/>
              </a:lnSpc>
              <a:buFont typeface="Wingdings" panose="05000000000000000000" pitchFamily="2" charset="2"/>
              <a:buChar char="ü"/>
            </a:pPr>
            <a:r>
              <a:rPr lang="zh-CN" altLang="en-US" sz="2000" b="1">
                <a:solidFill>
                  <a:schemeClr val="accent2"/>
                </a:solidFill>
                <a:effectLst>
                  <a:outerShdw blurRad="38100" dist="38100" dir="2700000" algn="tl">
                    <a:srgbClr val="C0C0C0"/>
                  </a:outerShdw>
                </a:effectLst>
              </a:rPr>
              <a:t>矢量线的</a:t>
            </a:r>
            <a:r>
              <a:rPr lang="zh-CN" altLang="en-US" sz="2000" b="1">
                <a:solidFill>
                  <a:srgbClr val="FF3300"/>
                </a:solidFill>
                <a:effectLst>
                  <a:outerShdw blurRad="38100" dist="38100" dir="2700000" algn="tl">
                    <a:srgbClr val="C0C0C0"/>
                  </a:outerShdw>
                </a:effectLst>
              </a:rPr>
              <a:t>疏密程度</a:t>
            </a:r>
            <a:r>
              <a:rPr lang="zh-CN" altLang="en-US" sz="2000" b="1">
                <a:solidFill>
                  <a:schemeClr val="accent2"/>
                </a:solidFill>
                <a:effectLst>
                  <a:outerShdw blurRad="38100" dist="38100" dir="2700000" algn="tl">
                    <a:srgbClr val="C0C0C0"/>
                  </a:outerShdw>
                </a:effectLst>
              </a:rPr>
              <a:t>代表矢量线的大小。</a:t>
            </a:r>
          </a:p>
          <a:p>
            <a:pPr>
              <a:lnSpc>
                <a:spcPct val="80000"/>
              </a:lnSpc>
              <a:buFont typeface="Wingdings" panose="05000000000000000000" pitchFamily="2" charset="2"/>
              <a:buChar char="ü"/>
            </a:pPr>
            <a:r>
              <a:rPr lang="zh-CN" altLang="en-US" sz="2000" b="1">
                <a:solidFill>
                  <a:schemeClr val="accent2"/>
                </a:solidFill>
                <a:effectLst>
                  <a:outerShdw blurRad="38100" dist="38100" dir="2700000" algn="tl">
                    <a:srgbClr val="C0C0C0"/>
                  </a:outerShdw>
                </a:effectLst>
              </a:rPr>
              <a:t>在矢量线上，任一点的</a:t>
            </a:r>
            <a:r>
              <a:rPr lang="zh-CN" altLang="en-US" sz="2000" b="1">
                <a:solidFill>
                  <a:srgbClr val="FF3300"/>
                </a:solidFill>
                <a:effectLst>
                  <a:outerShdw blurRad="38100" dist="38100" dir="2700000" algn="tl">
                    <a:srgbClr val="C0C0C0"/>
                  </a:outerShdw>
                </a:effectLst>
              </a:rPr>
              <a:t>切线方向</a:t>
            </a:r>
            <a:r>
              <a:rPr lang="zh-CN" altLang="en-US" sz="2000" b="1">
                <a:solidFill>
                  <a:schemeClr val="accent2"/>
                </a:solidFill>
                <a:effectLst>
                  <a:outerShdw blurRad="38100" dist="38100" dir="2700000" algn="tl">
                    <a:srgbClr val="C0C0C0"/>
                  </a:outerShdw>
                </a:effectLst>
              </a:rPr>
              <a:t>都</a:t>
            </a:r>
          </a:p>
          <a:p>
            <a:pPr>
              <a:lnSpc>
                <a:spcPct val="80000"/>
              </a:lnSpc>
              <a:buFontTx/>
              <a:buNone/>
            </a:pPr>
            <a:r>
              <a:rPr lang="zh-CN" altLang="en-US" sz="2000" b="1">
                <a:solidFill>
                  <a:schemeClr val="accent2"/>
                </a:solidFill>
                <a:effectLst>
                  <a:outerShdw blurRad="38100" dist="38100" dir="2700000" algn="tl">
                    <a:srgbClr val="C0C0C0"/>
                  </a:outerShdw>
                </a:effectLst>
              </a:rPr>
              <a:t>与该点的</a:t>
            </a:r>
            <a:r>
              <a:rPr lang="zh-CN" altLang="en-US" sz="2000" b="1">
                <a:solidFill>
                  <a:srgbClr val="FF3300"/>
                </a:solidFill>
                <a:effectLst>
                  <a:outerShdw blurRad="38100" dist="38100" dir="2700000" algn="tl">
                    <a:srgbClr val="C0C0C0"/>
                  </a:outerShdw>
                </a:effectLst>
              </a:rPr>
              <a:t>场矢量方向</a:t>
            </a:r>
            <a:r>
              <a:rPr lang="zh-CN" altLang="en-US" sz="2000" b="1">
                <a:solidFill>
                  <a:schemeClr val="accent2"/>
                </a:solidFill>
                <a:effectLst>
                  <a:outerShdw blurRad="38100" dist="38100" dir="2700000" algn="tl">
                    <a:srgbClr val="C0C0C0"/>
                  </a:outerShdw>
                </a:effectLst>
              </a:rPr>
              <a:t>相同。</a:t>
            </a:r>
          </a:p>
          <a:p>
            <a:pPr>
              <a:lnSpc>
                <a:spcPct val="80000"/>
              </a:lnSpc>
              <a:buFontTx/>
              <a:buNone/>
            </a:pPr>
            <a:endParaRPr lang="zh-CN" altLang="en-US" sz="2000" b="1">
              <a:solidFill>
                <a:schemeClr val="accent2"/>
              </a:solidFill>
            </a:endParaRPr>
          </a:p>
          <a:p>
            <a:pPr>
              <a:lnSpc>
                <a:spcPct val="80000"/>
              </a:lnSpc>
            </a:pPr>
            <a:r>
              <a:rPr lang="zh-CN" altLang="en-US" sz="2000" b="1">
                <a:solidFill>
                  <a:schemeClr val="accent2"/>
                </a:solidFill>
              </a:rPr>
              <a:t>在直角坐标系中，矢量场表示为</a:t>
            </a:r>
          </a:p>
          <a:p>
            <a:pPr>
              <a:lnSpc>
                <a:spcPct val="80000"/>
              </a:lnSpc>
            </a:pPr>
            <a:endParaRPr lang="zh-CN" altLang="en-US" sz="2000" b="1" i="1">
              <a:solidFill>
                <a:schemeClr val="accent2"/>
              </a:solidFill>
            </a:endParaRPr>
          </a:p>
          <a:p>
            <a:pPr>
              <a:lnSpc>
                <a:spcPct val="80000"/>
              </a:lnSpc>
            </a:pPr>
            <a:endParaRPr lang="zh-CN" altLang="en-US" sz="2000" b="1" i="1">
              <a:solidFill>
                <a:schemeClr val="accent2"/>
              </a:solidFill>
            </a:endParaRPr>
          </a:p>
          <a:p>
            <a:pPr>
              <a:lnSpc>
                <a:spcPct val="80000"/>
              </a:lnSpc>
            </a:pPr>
            <a:endParaRPr lang="zh-CN" altLang="en-US" sz="2000" b="1" i="1">
              <a:solidFill>
                <a:schemeClr val="accent2"/>
              </a:solidFill>
            </a:endParaRPr>
          </a:p>
          <a:p>
            <a:pPr>
              <a:lnSpc>
                <a:spcPct val="80000"/>
              </a:lnSpc>
            </a:pPr>
            <a:endParaRPr lang="zh-CN" altLang="en-US" sz="2000" b="1">
              <a:solidFill>
                <a:schemeClr val="accent2"/>
              </a:solidFill>
              <a:effectLst>
                <a:outerShdw blurRad="38100" dist="38100" dir="2700000" algn="tl">
                  <a:srgbClr val="C0C0C0"/>
                </a:outerShdw>
              </a:effectLst>
            </a:endParaRPr>
          </a:p>
          <a:p>
            <a:pPr>
              <a:lnSpc>
                <a:spcPct val="80000"/>
              </a:lnSpc>
              <a:buFontTx/>
              <a:buNone/>
            </a:pPr>
            <a:r>
              <a:rPr lang="zh-CN" altLang="en-US" sz="2000" b="1">
                <a:solidFill>
                  <a:schemeClr val="accent2"/>
                </a:solidFill>
                <a:effectLst>
                  <a:outerShdw blurRad="38100" dist="38100" dir="2700000" algn="tl">
                    <a:srgbClr val="C0C0C0"/>
                  </a:outerShdw>
                </a:effectLst>
              </a:rPr>
              <a:t>   </a:t>
            </a:r>
          </a:p>
        </p:txBody>
      </p:sp>
      <p:graphicFrame>
        <p:nvGraphicFramePr>
          <p:cNvPr id="563203" name="Object 3">
            <a:extLst>
              <a:ext uri="{FF2B5EF4-FFF2-40B4-BE49-F238E27FC236}">
                <a16:creationId xmlns:a16="http://schemas.microsoft.com/office/drawing/2014/main" id="{A3A67342-8ADE-48BC-97B9-D1C0CCA15F67}"/>
              </a:ext>
            </a:extLst>
          </p:cNvPr>
          <p:cNvGraphicFramePr>
            <a:graphicFrameLocks noChangeAspect="1"/>
          </p:cNvGraphicFramePr>
          <p:nvPr>
            <p:ph sz="quarter" idx="2"/>
          </p:nvPr>
        </p:nvGraphicFramePr>
        <p:xfrm>
          <a:off x="2327275" y="5149850"/>
          <a:ext cx="2992438" cy="519113"/>
        </p:xfrm>
        <a:graphic>
          <a:graphicData uri="http://schemas.openxmlformats.org/presentationml/2006/ole">
            <mc:AlternateContent xmlns:mc="http://schemas.openxmlformats.org/markup-compatibility/2006">
              <mc:Choice xmlns:v="urn:schemas-microsoft-com:vml" Requires="v">
                <p:oleObj spid="_x0000_s563208" name="公式" r:id="rId3" imgW="1409400" imgH="253800" progId="Equation.3">
                  <p:embed/>
                </p:oleObj>
              </mc:Choice>
              <mc:Fallback>
                <p:oleObj name="公式" r:id="rId3" imgW="140940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275" y="5149850"/>
                        <a:ext cx="29924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04" name="Rectangle 4">
            <a:extLst>
              <a:ext uri="{FF2B5EF4-FFF2-40B4-BE49-F238E27FC236}">
                <a16:creationId xmlns:a16="http://schemas.microsoft.com/office/drawing/2014/main" id="{D25CF65B-028F-4874-A53C-B85CBA4C9CB5}"/>
              </a:ext>
            </a:extLst>
          </p:cNvPr>
          <p:cNvSpPr>
            <a:spLocks noChangeArrowheads="1"/>
          </p:cNvSpPr>
          <p:nvPr/>
        </p:nvSpPr>
        <p:spPr bwMode="auto">
          <a:xfrm>
            <a:off x="611188" y="476250"/>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2800">
                <a:solidFill>
                  <a:schemeClr val="accent2"/>
                </a:solidFill>
                <a:effectLst>
                  <a:outerShdw blurRad="38100" dist="38100" dir="2700000" algn="tl">
                    <a:srgbClr val="C0C0C0"/>
                  </a:outerShdw>
                </a:effectLst>
                <a:latin typeface="黑体" panose="02010609060101010101" pitchFamily="49" charset="-122"/>
              </a:rPr>
              <a:t>0.4.1  </a:t>
            </a:r>
            <a:r>
              <a:rPr kumimoji="0" lang="zh-CN" altLang="en-US" sz="2800">
                <a:solidFill>
                  <a:schemeClr val="accent2"/>
                </a:solidFill>
                <a:effectLst>
                  <a:outerShdw blurRad="38100" dist="38100" dir="2700000" algn="tl">
                    <a:srgbClr val="C0C0C0"/>
                  </a:outerShdw>
                </a:effectLst>
                <a:latin typeface="黑体" panose="02010609060101010101" pitchFamily="49" charset="-122"/>
              </a:rPr>
              <a:t>矢量场的矢量线</a:t>
            </a:r>
          </a:p>
        </p:txBody>
      </p:sp>
      <p:pic>
        <p:nvPicPr>
          <p:cNvPr id="563205" name="Picture 5">
            <a:extLst>
              <a:ext uri="{FF2B5EF4-FFF2-40B4-BE49-F238E27FC236}">
                <a16:creationId xmlns:a16="http://schemas.microsoft.com/office/drawing/2014/main" id="{7847E487-43B0-419C-A3DA-403E8762F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0"/>
            <a:ext cx="3708400" cy="343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06" name="Text Box 6">
            <a:extLst>
              <a:ext uri="{FF2B5EF4-FFF2-40B4-BE49-F238E27FC236}">
                <a16:creationId xmlns:a16="http://schemas.microsoft.com/office/drawing/2014/main" id="{35F4E998-1BAC-4F20-9C5C-9823D84431F0}"/>
              </a:ext>
            </a:extLst>
          </p:cNvPr>
          <p:cNvSpPr txBox="1">
            <a:spLocks noChangeArrowheads="1"/>
          </p:cNvSpPr>
          <p:nvPr/>
        </p:nvSpPr>
        <p:spPr bwMode="auto">
          <a:xfrm>
            <a:off x="468313" y="1268413"/>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矢量线定义</a:t>
            </a:r>
          </a:p>
        </p:txBody>
      </p:sp>
      <p:sp>
        <p:nvSpPr>
          <p:cNvPr id="563207" name="Text Box 7">
            <a:extLst>
              <a:ext uri="{FF2B5EF4-FFF2-40B4-BE49-F238E27FC236}">
                <a16:creationId xmlns:a16="http://schemas.microsoft.com/office/drawing/2014/main" id="{11A4CD42-F2B8-4D51-962A-8227A067FEC8}"/>
              </a:ext>
            </a:extLst>
          </p:cNvPr>
          <p:cNvSpPr txBox="1">
            <a:spLocks noChangeArrowheads="1"/>
          </p:cNvSpPr>
          <p:nvPr/>
        </p:nvSpPr>
        <p:spPr bwMode="auto">
          <a:xfrm>
            <a:off x="323850" y="2852738"/>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矢量线性质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5">
            <a:extLst>
              <a:ext uri="{FF2B5EF4-FFF2-40B4-BE49-F238E27FC236}">
                <a16:creationId xmlns:a16="http://schemas.microsoft.com/office/drawing/2014/main" id="{E4DAF13E-AC4B-4633-9F24-27BBADB97BC1}"/>
              </a:ext>
            </a:extLst>
          </p:cNvPr>
          <p:cNvSpPr>
            <a:spLocks noGrp="1"/>
          </p:cNvSpPr>
          <p:nvPr>
            <p:ph type="dt" sz="half" idx="10"/>
          </p:nvPr>
        </p:nvSpPr>
        <p:spPr/>
        <p:txBody>
          <a:bodyPr/>
          <a:lstStyle/>
          <a:p>
            <a:fld id="{3157C69E-FD9F-43FF-BE69-674688B06F40}" type="datetime1">
              <a:rPr lang="zh-CN" altLang="en-US"/>
              <a:pPr/>
              <a:t>2017/9/8</a:t>
            </a:fld>
            <a:endParaRPr lang="en-US" altLang="zh-CN"/>
          </a:p>
        </p:txBody>
      </p:sp>
      <p:sp>
        <p:nvSpPr>
          <p:cNvPr id="14" name="灯片编号占位符 7">
            <a:extLst>
              <a:ext uri="{FF2B5EF4-FFF2-40B4-BE49-F238E27FC236}">
                <a16:creationId xmlns:a16="http://schemas.microsoft.com/office/drawing/2014/main" id="{5108CA28-1E05-4495-8ED8-7C4F2F57CED2}"/>
              </a:ext>
            </a:extLst>
          </p:cNvPr>
          <p:cNvSpPr>
            <a:spLocks noGrp="1"/>
          </p:cNvSpPr>
          <p:nvPr>
            <p:ph type="sldNum" sz="quarter" idx="12"/>
          </p:nvPr>
        </p:nvSpPr>
        <p:spPr/>
        <p:txBody>
          <a:bodyPr/>
          <a:lstStyle/>
          <a:p>
            <a:fld id="{7ACFE2CA-E3F7-4B6A-9132-0C2F16203863}" type="slidenum">
              <a:rPr lang="en-US" altLang="zh-CN"/>
              <a:pPr/>
              <a:t>39</a:t>
            </a:fld>
            <a:endParaRPr lang="en-US" altLang="zh-CN"/>
          </a:p>
        </p:txBody>
      </p:sp>
      <p:sp>
        <p:nvSpPr>
          <p:cNvPr id="564226" name="Rectangle 2">
            <a:extLst>
              <a:ext uri="{FF2B5EF4-FFF2-40B4-BE49-F238E27FC236}">
                <a16:creationId xmlns:a16="http://schemas.microsoft.com/office/drawing/2014/main" id="{5DA8FE05-4224-4775-8D81-5D6923EB7ACB}"/>
              </a:ext>
            </a:extLst>
          </p:cNvPr>
          <p:cNvSpPr>
            <a:spLocks noGrp="1" noChangeArrowheads="1"/>
          </p:cNvSpPr>
          <p:nvPr>
            <p:ph type="body" sz="half" idx="1"/>
          </p:nvPr>
        </p:nvSpPr>
        <p:spPr>
          <a:xfrm>
            <a:off x="395288" y="1052513"/>
            <a:ext cx="8147050" cy="4997450"/>
          </a:xfrm>
        </p:spPr>
        <p:txBody>
          <a:bodyPr/>
          <a:lstStyle/>
          <a:p>
            <a:pPr>
              <a:lnSpc>
                <a:spcPct val="80000"/>
              </a:lnSpc>
            </a:pPr>
            <a:r>
              <a:rPr lang="en-US" altLang="zh-CN" sz="2000" b="1" i="1">
                <a:solidFill>
                  <a:schemeClr val="accent2"/>
                </a:solidFill>
              </a:rPr>
              <a:t>M(x,y,z)</a:t>
            </a:r>
            <a:r>
              <a:rPr lang="zh-CN" altLang="en-US" sz="2000" b="1">
                <a:solidFill>
                  <a:schemeClr val="accent2"/>
                </a:solidFill>
              </a:rPr>
              <a:t>是场中的矢量线上的任意一点，</a:t>
            </a:r>
          </a:p>
          <a:p>
            <a:pPr>
              <a:lnSpc>
                <a:spcPct val="80000"/>
              </a:lnSpc>
              <a:buFontTx/>
              <a:buNone/>
            </a:pPr>
            <a:r>
              <a:rPr lang="zh-CN" altLang="en-US" sz="2000" b="1">
                <a:solidFill>
                  <a:schemeClr val="accent2"/>
                </a:solidFill>
              </a:rPr>
              <a:t>其矢径与其微分矢量分别为</a:t>
            </a:r>
            <a:endParaRPr lang="zh-CN" altLang="en-US" sz="2000" b="1" i="1">
              <a:solidFill>
                <a:schemeClr val="accent2"/>
              </a:solidFill>
              <a:effectLst>
                <a:outerShdw blurRad="38100" dist="38100" dir="2700000" algn="tl">
                  <a:srgbClr val="C0C0C0"/>
                </a:outerShdw>
              </a:effectLst>
            </a:endParaRPr>
          </a:p>
          <a:p>
            <a:pPr>
              <a:lnSpc>
                <a:spcPct val="80000"/>
              </a:lnSpc>
            </a:pPr>
            <a:endParaRPr lang="zh-CN" altLang="en-US" sz="2000" b="1">
              <a:solidFill>
                <a:schemeClr val="accent2"/>
              </a:solidFill>
            </a:endParaRPr>
          </a:p>
          <a:p>
            <a:pPr>
              <a:lnSpc>
                <a:spcPct val="80000"/>
              </a:lnSpc>
            </a:pPr>
            <a:endParaRPr lang="zh-CN" altLang="en-US" sz="2000" b="1">
              <a:solidFill>
                <a:schemeClr val="accent2"/>
              </a:solidFill>
            </a:endParaRPr>
          </a:p>
          <a:p>
            <a:pPr>
              <a:lnSpc>
                <a:spcPct val="80000"/>
              </a:lnSpc>
            </a:pPr>
            <a:endParaRPr lang="zh-CN" altLang="en-US" sz="2000" b="1">
              <a:solidFill>
                <a:schemeClr val="accent2"/>
              </a:solidFill>
            </a:endParaRPr>
          </a:p>
          <a:p>
            <a:pPr>
              <a:lnSpc>
                <a:spcPct val="80000"/>
              </a:lnSpc>
            </a:pPr>
            <a:endParaRPr lang="zh-CN" altLang="en-US" sz="2000" b="1">
              <a:solidFill>
                <a:schemeClr val="accent2"/>
              </a:solidFill>
            </a:endParaRPr>
          </a:p>
          <a:p>
            <a:pPr>
              <a:lnSpc>
                <a:spcPct val="80000"/>
              </a:lnSpc>
            </a:pPr>
            <a:r>
              <a:rPr lang="zh-CN" altLang="en-US" sz="2000" b="1">
                <a:solidFill>
                  <a:schemeClr val="accent2"/>
                </a:solidFill>
              </a:rPr>
              <a:t>点</a:t>
            </a:r>
            <a:r>
              <a:rPr lang="en-US" altLang="zh-CN" sz="2000" b="1">
                <a:solidFill>
                  <a:schemeClr val="accent2"/>
                </a:solidFill>
              </a:rPr>
              <a:t>M</a:t>
            </a:r>
            <a:r>
              <a:rPr lang="zh-CN" altLang="en-US" sz="2000" b="1">
                <a:solidFill>
                  <a:schemeClr val="accent2"/>
                </a:solidFill>
              </a:rPr>
              <a:t>处的</a:t>
            </a:r>
            <a:r>
              <a:rPr lang="zh-CN" altLang="en-US" sz="2000" b="1">
                <a:solidFill>
                  <a:srgbClr val="FF3300"/>
                </a:solidFill>
              </a:rPr>
              <a:t>矢径微分</a:t>
            </a:r>
            <a:r>
              <a:rPr lang="zh-CN" altLang="en-US" sz="2000" b="1">
                <a:solidFill>
                  <a:schemeClr val="accent2"/>
                </a:solidFill>
              </a:rPr>
              <a:t>与</a:t>
            </a:r>
            <a:r>
              <a:rPr lang="zh-CN" altLang="en-US" sz="2000" b="1">
                <a:solidFill>
                  <a:srgbClr val="FF3300"/>
                </a:solidFill>
              </a:rPr>
              <a:t>矢量线</a:t>
            </a:r>
            <a:r>
              <a:rPr lang="zh-CN" altLang="en-US" sz="2000" b="1">
                <a:solidFill>
                  <a:schemeClr val="accent2"/>
                </a:solidFill>
              </a:rPr>
              <a:t>相切，</a:t>
            </a:r>
          </a:p>
          <a:p>
            <a:pPr>
              <a:lnSpc>
                <a:spcPct val="80000"/>
              </a:lnSpc>
              <a:buFontTx/>
              <a:buNone/>
            </a:pPr>
            <a:r>
              <a:rPr lang="zh-CN" altLang="en-US" sz="2000" b="1">
                <a:solidFill>
                  <a:schemeClr val="accent2"/>
                </a:solidFill>
              </a:rPr>
              <a:t>即点</a:t>
            </a:r>
            <a:r>
              <a:rPr lang="en-US" altLang="zh-CN" sz="2000" b="1">
                <a:solidFill>
                  <a:schemeClr val="accent2"/>
                </a:solidFill>
              </a:rPr>
              <a:t>M</a:t>
            </a:r>
            <a:r>
              <a:rPr lang="zh-CN" altLang="en-US" sz="2000" b="1">
                <a:solidFill>
                  <a:schemeClr val="accent2"/>
                </a:solidFill>
              </a:rPr>
              <a:t>处     与   共线，   </a:t>
            </a:r>
            <a:r>
              <a:rPr lang="en-US" altLang="zh-CN" sz="2000" b="1">
                <a:solidFill>
                  <a:schemeClr val="accent2"/>
                </a:solidFill>
              </a:rPr>
              <a:t>//        </a:t>
            </a:r>
            <a:r>
              <a:rPr lang="zh-CN" altLang="en-US" sz="2000" b="1">
                <a:solidFill>
                  <a:schemeClr val="accent2"/>
                </a:solidFill>
              </a:rPr>
              <a:t>，于是有</a:t>
            </a:r>
          </a:p>
          <a:p>
            <a:pPr>
              <a:lnSpc>
                <a:spcPct val="80000"/>
              </a:lnSpc>
            </a:pPr>
            <a:endParaRPr lang="zh-CN" altLang="en-US" sz="2000" b="1" i="1">
              <a:solidFill>
                <a:schemeClr val="accent2"/>
              </a:solidFill>
            </a:endParaRPr>
          </a:p>
          <a:p>
            <a:pPr>
              <a:lnSpc>
                <a:spcPct val="80000"/>
              </a:lnSpc>
            </a:pPr>
            <a:endParaRPr lang="zh-CN" altLang="en-US" sz="2000" b="1">
              <a:solidFill>
                <a:schemeClr val="accent2"/>
              </a:solidFill>
            </a:endParaRPr>
          </a:p>
          <a:p>
            <a:pPr>
              <a:lnSpc>
                <a:spcPct val="80000"/>
              </a:lnSpc>
            </a:pPr>
            <a:endParaRPr lang="zh-CN" altLang="en-US" sz="2000" b="1">
              <a:solidFill>
                <a:schemeClr val="accent2"/>
              </a:solidFill>
            </a:endParaRPr>
          </a:p>
          <a:p>
            <a:pPr>
              <a:lnSpc>
                <a:spcPct val="80000"/>
              </a:lnSpc>
            </a:pPr>
            <a:endParaRPr lang="zh-CN" altLang="en-US" sz="2000" b="1">
              <a:solidFill>
                <a:schemeClr val="accent2"/>
              </a:solidFill>
            </a:endParaRPr>
          </a:p>
          <a:p>
            <a:pPr>
              <a:lnSpc>
                <a:spcPct val="80000"/>
              </a:lnSpc>
            </a:pPr>
            <a:endParaRPr lang="zh-CN" altLang="en-US" sz="2000" b="1">
              <a:solidFill>
                <a:schemeClr val="accent2"/>
              </a:solidFill>
            </a:endParaRPr>
          </a:p>
          <a:p>
            <a:pPr>
              <a:lnSpc>
                <a:spcPct val="80000"/>
              </a:lnSpc>
            </a:pPr>
            <a:endParaRPr lang="zh-CN" altLang="en-US" sz="2000" b="1">
              <a:solidFill>
                <a:schemeClr val="accent2"/>
              </a:solidFill>
            </a:endParaRPr>
          </a:p>
          <a:p>
            <a:pPr>
              <a:lnSpc>
                <a:spcPct val="80000"/>
              </a:lnSpc>
              <a:buFontTx/>
              <a:buNone/>
            </a:pPr>
            <a:r>
              <a:rPr lang="zh-CN" altLang="en-US" sz="2000" b="1">
                <a:solidFill>
                  <a:schemeClr val="accent2"/>
                </a:solidFill>
              </a:rPr>
              <a:t>  </a:t>
            </a:r>
          </a:p>
        </p:txBody>
      </p:sp>
      <p:graphicFrame>
        <p:nvGraphicFramePr>
          <p:cNvPr id="564227" name="Object 3">
            <a:extLst>
              <a:ext uri="{FF2B5EF4-FFF2-40B4-BE49-F238E27FC236}">
                <a16:creationId xmlns:a16="http://schemas.microsoft.com/office/drawing/2014/main" id="{5E4BB1E6-7D83-406F-8CE5-826756E4C4BC}"/>
              </a:ext>
            </a:extLst>
          </p:cNvPr>
          <p:cNvGraphicFramePr>
            <a:graphicFrameLocks noChangeAspect="1"/>
          </p:cNvGraphicFramePr>
          <p:nvPr>
            <p:ph sz="quarter" idx="2"/>
          </p:nvPr>
        </p:nvGraphicFramePr>
        <p:xfrm>
          <a:off x="1692275" y="476250"/>
          <a:ext cx="3168650" cy="571500"/>
        </p:xfrm>
        <a:graphic>
          <a:graphicData uri="http://schemas.openxmlformats.org/presentationml/2006/ole">
            <mc:AlternateContent xmlns:mc="http://schemas.openxmlformats.org/markup-compatibility/2006">
              <mc:Choice xmlns:v="urn:schemas-microsoft-com:vml" Requires="v">
                <p:oleObj spid="_x0000_s564237" name="公式" r:id="rId3" imgW="1409400" imgH="253800" progId="Equation.3">
                  <p:embed/>
                </p:oleObj>
              </mc:Choice>
              <mc:Fallback>
                <p:oleObj name="公式" r:id="rId3" imgW="140940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76250"/>
                        <a:ext cx="31686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28" name="Object 4">
            <a:extLst>
              <a:ext uri="{FF2B5EF4-FFF2-40B4-BE49-F238E27FC236}">
                <a16:creationId xmlns:a16="http://schemas.microsoft.com/office/drawing/2014/main" id="{F5F8928D-354E-4593-9CC6-DA0FE4BF9980}"/>
              </a:ext>
            </a:extLst>
          </p:cNvPr>
          <p:cNvGraphicFramePr>
            <a:graphicFrameLocks noChangeAspect="1"/>
          </p:cNvGraphicFramePr>
          <p:nvPr/>
        </p:nvGraphicFramePr>
        <p:xfrm>
          <a:off x="2339975" y="3716338"/>
          <a:ext cx="1744663" cy="874712"/>
        </p:xfrm>
        <a:graphic>
          <a:graphicData uri="http://schemas.openxmlformats.org/presentationml/2006/ole">
            <mc:AlternateContent xmlns:mc="http://schemas.openxmlformats.org/markup-compatibility/2006">
              <mc:Choice xmlns:v="urn:schemas-microsoft-com:vml" Requires="v">
                <p:oleObj spid="_x0000_s564238" name="公式" r:id="rId5" imgW="888840" imgH="444240" progId="Equation.3">
                  <p:embed/>
                </p:oleObj>
              </mc:Choice>
              <mc:Fallback>
                <p:oleObj name="公式" r:id="rId5" imgW="888840" imgH="4442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716338"/>
                        <a:ext cx="1744663"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4229" name="Picture 5">
            <a:extLst>
              <a:ext uri="{FF2B5EF4-FFF2-40B4-BE49-F238E27FC236}">
                <a16:creationId xmlns:a16="http://schemas.microsoft.com/office/drawing/2014/main" id="{7AEFA468-E015-42FC-A045-8360722F96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0"/>
            <a:ext cx="3276600"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64230" name="Object 6">
            <a:extLst>
              <a:ext uri="{FF2B5EF4-FFF2-40B4-BE49-F238E27FC236}">
                <a16:creationId xmlns:a16="http://schemas.microsoft.com/office/drawing/2014/main" id="{632F927B-0E4E-409B-94BB-2004FA03BA6F}"/>
              </a:ext>
            </a:extLst>
          </p:cNvPr>
          <p:cNvGraphicFramePr>
            <a:graphicFrameLocks noChangeAspect="1"/>
          </p:cNvGraphicFramePr>
          <p:nvPr/>
        </p:nvGraphicFramePr>
        <p:xfrm>
          <a:off x="1476375" y="3140075"/>
          <a:ext cx="403225" cy="354013"/>
        </p:xfrm>
        <a:graphic>
          <a:graphicData uri="http://schemas.openxmlformats.org/presentationml/2006/ole">
            <mc:AlternateContent xmlns:mc="http://schemas.openxmlformats.org/markup-compatibility/2006">
              <mc:Choice xmlns:v="urn:schemas-microsoft-com:vml" Requires="v">
                <p:oleObj spid="_x0000_s564239" name="公式" r:id="rId8" imgW="203040" imgH="177480" progId="Equation.3">
                  <p:embed/>
                </p:oleObj>
              </mc:Choice>
              <mc:Fallback>
                <p:oleObj name="公式" r:id="rId8" imgW="203040" imgH="1774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3140075"/>
                        <a:ext cx="4032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1" name="Object 7">
            <a:extLst>
              <a:ext uri="{FF2B5EF4-FFF2-40B4-BE49-F238E27FC236}">
                <a16:creationId xmlns:a16="http://schemas.microsoft.com/office/drawing/2014/main" id="{CA765E05-3CA2-445A-BCC4-A1A7800A5B0D}"/>
              </a:ext>
            </a:extLst>
          </p:cNvPr>
          <p:cNvGraphicFramePr>
            <a:graphicFrameLocks noChangeAspect="1"/>
          </p:cNvGraphicFramePr>
          <p:nvPr/>
        </p:nvGraphicFramePr>
        <p:xfrm>
          <a:off x="2027238" y="3138488"/>
          <a:ext cx="312737" cy="360362"/>
        </p:xfrm>
        <a:graphic>
          <a:graphicData uri="http://schemas.openxmlformats.org/presentationml/2006/ole">
            <mc:AlternateContent xmlns:mc="http://schemas.openxmlformats.org/markup-compatibility/2006">
              <mc:Choice xmlns:v="urn:schemas-microsoft-com:vml" Requires="v">
                <p:oleObj spid="_x0000_s564240" name="公式" r:id="rId10" imgW="164880" imgH="190440" progId="Equation.3">
                  <p:embed/>
                </p:oleObj>
              </mc:Choice>
              <mc:Fallback>
                <p:oleObj name="公式" r:id="rId10" imgW="164880" imgH="19044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7238" y="3138488"/>
                        <a:ext cx="312737"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2" name="Object 8">
            <a:extLst>
              <a:ext uri="{FF2B5EF4-FFF2-40B4-BE49-F238E27FC236}">
                <a16:creationId xmlns:a16="http://schemas.microsoft.com/office/drawing/2014/main" id="{2A1D634E-CA0D-4A62-8B68-4F0C393BFB8A}"/>
              </a:ext>
            </a:extLst>
          </p:cNvPr>
          <p:cNvGraphicFramePr>
            <a:graphicFrameLocks noChangeAspect="1"/>
          </p:cNvGraphicFramePr>
          <p:nvPr/>
        </p:nvGraphicFramePr>
        <p:xfrm>
          <a:off x="2916238" y="3140075"/>
          <a:ext cx="403225" cy="354013"/>
        </p:xfrm>
        <a:graphic>
          <a:graphicData uri="http://schemas.openxmlformats.org/presentationml/2006/ole">
            <mc:AlternateContent xmlns:mc="http://schemas.openxmlformats.org/markup-compatibility/2006">
              <mc:Choice xmlns:v="urn:schemas-microsoft-com:vml" Requires="v">
                <p:oleObj spid="_x0000_s564241" name="公式" r:id="rId12" imgW="203040" imgH="177480" progId="Equation.3">
                  <p:embed/>
                </p:oleObj>
              </mc:Choice>
              <mc:Fallback>
                <p:oleObj name="公式" r:id="rId12" imgW="203040" imgH="17748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6238" y="3140075"/>
                        <a:ext cx="40322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3" name="Object 9">
            <a:extLst>
              <a:ext uri="{FF2B5EF4-FFF2-40B4-BE49-F238E27FC236}">
                <a16:creationId xmlns:a16="http://schemas.microsoft.com/office/drawing/2014/main" id="{A252A125-8946-4FB3-9CBD-DDEA178C0C02}"/>
              </a:ext>
            </a:extLst>
          </p:cNvPr>
          <p:cNvGraphicFramePr>
            <a:graphicFrameLocks noChangeAspect="1"/>
          </p:cNvGraphicFramePr>
          <p:nvPr/>
        </p:nvGraphicFramePr>
        <p:xfrm>
          <a:off x="3395663" y="3140075"/>
          <a:ext cx="312737" cy="360363"/>
        </p:xfrm>
        <a:graphic>
          <a:graphicData uri="http://schemas.openxmlformats.org/presentationml/2006/ole">
            <mc:AlternateContent xmlns:mc="http://schemas.openxmlformats.org/markup-compatibility/2006">
              <mc:Choice xmlns:v="urn:schemas-microsoft-com:vml" Requires="v">
                <p:oleObj spid="_x0000_s564242" name="公式" r:id="rId14" imgW="164880" imgH="190440" progId="Equation.3">
                  <p:embed/>
                </p:oleObj>
              </mc:Choice>
              <mc:Fallback>
                <p:oleObj name="公式" r:id="rId14" imgW="164880" imgH="19044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5663" y="3140075"/>
                        <a:ext cx="31273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4" name="Object 10">
            <a:extLst>
              <a:ext uri="{FF2B5EF4-FFF2-40B4-BE49-F238E27FC236}">
                <a16:creationId xmlns:a16="http://schemas.microsoft.com/office/drawing/2014/main" id="{F34A4A21-3BEE-44C2-8154-8237D2F6CDBF}"/>
              </a:ext>
            </a:extLst>
          </p:cNvPr>
          <p:cNvGraphicFramePr>
            <a:graphicFrameLocks noChangeAspect="1"/>
          </p:cNvGraphicFramePr>
          <p:nvPr>
            <p:ph sz="quarter" idx="3"/>
          </p:nvPr>
        </p:nvGraphicFramePr>
        <p:xfrm>
          <a:off x="1919288" y="2595563"/>
          <a:ext cx="2720975" cy="436562"/>
        </p:xfrm>
        <a:graphic>
          <a:graphicData uri="http://schemas.openxmlformats.org/presentationml/2006/ole">
            <mc:AlternateContent xmlns:mc="http://schemas.openxmlformats.org/markup-compatibility/2006">
              <mc:Choice xmlns:v="urn:schemas-microsoft-com:vml" Requires="v">
                <p:oleObj spid="_x0000_s564243" name="公式" r:id="rId16" imgW="1447560" imgH="241200" progId="Equation.3">
                  <p:embed/>
                </p:oleObj>
              </mc:Choice>
              <mc:Fallback>
                <p:oleObj name="公式" r:id="rId16" imgW="1447560" imgH="2412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19288" y="2595563"/>
                        <a:ext cx="27209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5" name="Object 11">
            <a:extLst>
              <a:ext uri="{FF2B5EF4-FFF2-40B4-BE49-F238E27FC236}">
                <a16:creationId xmlns:a16="http://schemas.microsoft.com/office/drawing/2014/main" id="{3D014D31-62DE-46B0-961A-A304FF0FB8AB}"/>
              </a:ext>
            </a:extLst>
          </p:cNvPr>
          <p:cNvGraphicFramePr>
            <a:graphicFrameLocks noChangeAspect="1"/>
          </p:cNvGraphicFramePr>
          <p:nvPr/>
        </p:nvGraphicFramePr>
        <p:xfrm>
          <a:off x="1979613" y="1773238"/>
          <a:ext cx="2374900" cy="490537"/>
        </p:xfrm>
        <a:graphic>
          <a:graphicData uri="http://schemas.openxmlformats.org/presentationml/2006/ole">
            <mc:AlternateContent xmlns:mc="http://schemas.openxmlformats.org/markup-compatibility/2006">
              <mc:Choice xmlns:v="urn:schemas-microsoft-com:vml" Requires="v">
                <p:oleObj spid="_x0000_s564244" name="公式" r:id="rId18" imgW="1168200" imgH="241200" progId="Equation.3">
                  <p:embed/>
                </p:oleObj>
              </mc:Choice>
              <mc:Fallback>
                <p:oleObj name="公式" r:id="rId18" imgW="1168200" imgH="241200"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9613" y="1773238"/>
                        <a:ext cx="2374900"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6" name="Rectangle 12">
            <a:extLst>
              <a:ext uri="{FF2B5EF4-FFF2-40B4-BE49-F238E27FC236}">
                <a16:creationId xmlns:a16="http://schemas.microsoft.com/office/drawing/2014/main" id="{9097001B-197B-4714-AAE6-D0657D6DF49E}"/>
              </a:ext>
            </a:extLst>
          </p:cNvPr>
          <p:cNvSpPr>
            <a:spLocks noChangeArrowheads="1"/>
          </p:cNvSpPr>
          <p:nvPr/>
        </p:nvSpPr>
        <p:spPr bwMode="auto">
          <a:xfrm>
            <a:off x="468313" y="4724400"/>
            <a:ext cx="8207375" cy="1008063"/>
          </a:xfrm>
          <a:prstGeom prst="rect">
            <a:avLst/>
          </a:prstGeom>
          <a:solidFill>
            <a:srgbClr val="66FF66"/>
          </a:solidFill>
          <a:ln w="9525">
            <a:solidFill>
              <a:srgbClr val="D95E2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zh-CN" altLang="en-US" sz="1800">
                <a:solidFill>
                  <a:schemeClr val="accent2"/>
                </a:solidFill>
                <a:effectLst>
                  <a:outerShdw blurRad="38100" dist="38100" dir="2700000" algn="tl">
                    <a:srgbClr val="000000"/>
                  </a:outerShdw>
                </a:effectLst>
              </a:rPr>
              <a:t>这就是矢量线的</a:t>
            </a:r>
            <a:r>
              <a:rPr lang="zh-CN" altLang="en-US" sz="1800">
                <a:solidFill>
                  <a:srgbClr val="FF3300"/>
                </a:solidFill>
                <a:effectLst>
                  <a:outerShdw blurRad="38100" dist="38100" dir="2700000" algn="tl">
                    <a:srgbClr val="000000"/>
                  </a:outerShdw>
                </a:effectLst>
              </a:rPr>
              <a:t>微分方程组</a:t>
            </a:r>
            <a:r>
              <a:rPr lang="zh-CN" altLang="en-US" sz="1800">
                <a:solidFill>
                  <a:schemeClr val="accent2"/>
                </a:solidFill>
                <a:effectLst>
                  <a:outerShdw blurRad="38100" dist="38100" dir="2700000" algn="tl">
                    <a:srgbClr val="000000"/>
                  </a:outerShdw>
                </a:effectLst>
              </a:rPr>
              <a:t>。解此方程组即可得到矢量线方</a:t>
            </a:r>
          </a:p>
          <a:p>
            <a:pPr>
              <a:buFontTx/>
              <a:buNone/>
            </a:pPr>
            <a:r>
              <a:rPr lang="zh-CN" altLang="en-US" sz="1800">
                <a:solidFill>
                  <a:schemeClr val="accent2"/>
                </a:solidFill>
                <a:effectLst>
                  <a:outerShdw blurRad="38100" dist="38100" dir="2700000" algn="tl">
                    <a:srgbClr val="000000"/>
                  </a:outerShdw>
                </a:effectLst>
              </a:rPr>
              <a:t>程，从而绘制出矢量线。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206DB474-F79F-418B-998D-D9374ED034BC}"/>
              </a:ext>
            </a:extLst>
          </p:cNvPr>
          <p:cNvSpPr>
            <a:spLocks noGrp="1"/>
          </p:cNvSpPr>
          <p:nvPr>
            <p:ph type="dt" sz="half" idx="10"/>
          </p:nvPr>
        </p:nvSpPr>
        <p:spPr/>
        <p:txBody>
          <a:bodyPr/>
          <a:lstStyle/>
          <a:p>
            <a:fld id="{C024C6E3-E9D1-459E-BF01-917EAD02B6F3}" type="datetime1">
              <a:rPr lang="zh-CN" altLang="en-US"/>
              <a:pPr/>
              <a:t>2017/9/8</a:t>
            </a:fld>
            <a:endParaRPr lang="en-US" altLang="zh-CN"/>
          </a:p>
        </p:txBody>
      </p:sp>
      <p:sp>
        <p:nvSpPr>
          <p:cNvPr id="12" name="灯片编号占位符 5">
            <a:extLst>
              <a:ext uri="{FF2B5EF4-FFF2-40B4-BE49-F238E27FC236}">
                <a16:creationId xmlns:a16="http://schemas.microsoft.com/office/drawing/2014/main" id="{2BF88BAE-4C09-47A0-9C50-084F65AB44CB}"/>
              </a:ext>
            </a:extLst>
          </p:cNvPr>
          <p:cNvSpPr>
            <a:spLocks noGrp="1"/>
          </p:cNvSpPr>
          <p:nvPr>
            <p:ph type="sldNum" sz="quarter" idx="12"/>
          </p:nvPr>
        </p:nvSpPr>
        <p:spPr/>
        <p:txBody>
          <a:bodyPr/>
          <a:lstStyle/>
          <a:p>
            <a:fld id="{69F7EA88-2F53-49DE-B64C-195BF2D7D2B5}" type="slidenum">
              <a:rPr lang="en-US" altLang="zh-CN"/>
              <a:pPr/>
              <a:t>4</a:t>
            </a:fld>
            <a:endParaRPr lang="en-US" altLang="zh-CN"/>
          </a:p>
        </p:txBody>
      </p:sp>
      <p:sp>
        <p:nvSpPr>
          <p:cNvPr id="311298" name="Rectangle 2">
            <a:extLst>
              <a:ext uri="{FF2B5EF4-FFF2-40B4-BE49-F238E27FC236}">
                <a16:creationId xmlns:a16="http://schemas.microsoft.com/office/drawing/2014/main" id="{99EB2990-AB5C-4703-8F46-E5EDABF38536}"/>
              </a:ext>
            </a:extLst>
          </p:cNvPr>
          <p:cNvSpPr>
            <a:spLocks noGrp="1" noChangeArrowheads="1"/>
          </p:cNvSpPr>
          <p:nvPr>
            <p:ph type="title"/>
          </p:nvPr>
        </p:nvSpPr>
        <p:spPr>
          <a:xfrm>
            <a:off x="282575" y="377825"/>
            <a:ext cx="3422650" cy="819150"/>
          </a:xfrm>
        </p:spPr>
        <p:txBody>
          <a:bodyPr/>
          <a:lstStyle/>
          <a:p>
            <a:pPr algn="l"/>
            <a:r>
              <a:rPr lang="zh-CN" altLang="en-US" sz="2400">
                <a:solidFill>
                  <a:srgbClr val="FF0066"/>
                </a:solidFill>
              </a:rPr>
              <a:t>多变量矢函数</a:t>
            </a:r>
          </a:p>
        </p:txBody>
      </p:sp>
      <p:graphicFrame>
        <p:nvGraphicFramePr>
          <p:cNvPr id="311303" name="Object 7">
            <a:extLst>
              <a:ext uri="{FF2B5EF4-FFF2-40B4-BE49-F238E27FC236}">
                <a16:creationId xmlns:a16="http://schemas.microsoft.com/office/drawing/2014/main" id="{0E40E573-43C9-4150-BCB3-2502FD4AF0DE}"/>
              </a:ext>
            </a:extLst>
          </p:cNvPr>
          <p:cNvGraphicFramePr>
            <a:graphicFrameLocks noChangeAspect="1"/>
          </p:cNvGraphicFramePr>
          <p:nvPr/>
        </p:nvGraphicFramePr>
        <p:xfrm>
          <a:off x="255588" y="1198563"/>
          <a:ext cx="8532812" cy="1196975"/>
        </p:xfrm>
        <a:graphic>
          <a:graphicData uri="http://schemas.openxmlformats.org/presentationml/2006/ole">
            <mc:AlternateContent xmlns:mc="http://schemas.openxmlformats.org/markup-compatibility/2006">
              <mc:Choice xmlns:v="urn:schemas-microsoft-com:vml" Requires="v">
                <p:oleObj spid="_x0000_s311311" name="Equation" r:id="rId3" imgW="3162240" imgH="444240" progId="Equation.DSMT4">
                  <p:embed/>
                </p:oleObj>
              </mc:Choice>
              <mc:Fallback>
                <p:oleObj name="Equation" r:id="rId3" imgW="3162240" imgH="4442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1198563"/>
                        <a:ext cx="8532812"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04" name="Object 8">
            <a:extLst>
              <a:ext uri="{FF2B5EF4-FFF2-40B4-BE49-F238E27FC236}">
                <a16:creationId xmlns:a16="http://schemas.microsoft.com/office/drawing/2014/main" id="{0587B909-07A8-454C-B3CB-F4A4BDA906EA}"/>
              </a:ext>
            </a:extLst>
          </p:cNvPr>
          <p:cNvGraphicFramePr>
            <a:graphicFrameLocks noChangeAspect="1"/>
          </p:cNvGraphicFramePr>
          <p:nvPr/>
        </p:nvGraphicFramePr>
        <p:xfrm>
          <a:off x="298450" y="3683000"/>
          <a:ext cx="5378450" cy="1174750"/>
        </p:xfrm>
        <a:graphic>
          <a:graphicData uri="http://schemas.openxmlformats.org/presentationml/2006/ole">
            <mc:AlternateContent xmlns:mc="http://schemas.openxmlformats.org/markup-compatibility/2006">
              <mc:Choice xmlns:v="urn:schemas-microsoft-com:vml" Requires="v">
                <p:oleObj spid="_x0000_s311312" name="Equation" r:id="rId5" imgW="1955520" imgH="457200" progId="Equation.DSMT4">
                  <p:embed/>
                </p:oleObj>
              </mc:Choice>
              <mc:Fallback>
                <p:oleObj name="Equation" r:id="rId5" imgW="195552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50" y="3683000"/>
                        <a:ext cx="537845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05" name="Object 9">
            <a:extLst>
              <a:ext uri="{FF2B5EF4-FFF2-40B4-BE49-F238E27FC236}">
                <a16:creationId xmlns:a16="http://schemas.microsoft.com/office/drawing/2014/main" id="{EB188BAA-2C8F-405E-AC2E-B22D47AE525C}"/>
              </a:ext>
            </a:extLst>
          </p:cNvPr>
          <p:cNvGraphicFramePr>
            <a:graphicFrameLocks noChangeAspect="1"/>
          </p:cNvGraphicFramePr>
          <p:nvPr/>
        </p:nvGraphicFramePr>
        <p:xfrm>
          <a:off x="5949950" y="3695700"/>
          <a:ext cx="1970088" cy="422275"/>
        </p:xfrm>
        <a:graphic>
          <a:graphicData uri="http://schemas.openxmlformats.org/presentationml/2006/ole">
            <mc:AlternateContent xmlns:mc="http://schemas.openxmlformats.org/markup-compatibility/2006">
              <mc:Choice xmlns:v="urn:schemas-microsoft-com:vml" Requires="v">
                <p:oleObj spid="_x0000_s311313" name="Equation" r:id="rId7" imgW="622080" imgH="164880" progId="Equation.3">
                  <p:embed/>
                </p:oleObj>
              </mc:Choice>
              <mc:Fallback>
                <p:oleObj name="Equation" r:id="rId7" imgW="622080" imgH="1648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9950" y="3695700"/>
                        <a:ext cx="197008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306" name="Text Box 10">
            <a:extLst>
              <a:ext uri="{FF2B5EF4-FFF2-40B4-BE49-F238E27FC236}">
                <a16:creationId xmlns:a16="http://schemas.microsoft.com/office/drawing/2014/main" id="{FC0E8C57-D3A5-4DD2-A0F5-259FAD68A3D0}"/>
              </a:ext>
            </a:extLst>
          </p:cNvPr>
          <p:cNvSpPr txBox="1">
            <a:spLocks noChangeArrowheads="1"/>
          </p:cNvSpPr>
          <p:nvPr/>
        </p:nvSpPr>
        <p:spPr bwMode="auto">
          <a:xfrm>
            <a:off x="0" y="2998788"/>
            <a:ext cx="2035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a:solidFill>
                  <a:schemeClr val="accent2"/>
                </a:solidFill>
              </a:rPr>
              <a:t>偏导数</a:t>
            </a:r>
            <a:r>
              <a:rPr lang="zh-CN" altLang="en-US">
                <a:solidFill>
                  <a:schemeClr val="accent2"/>
                </a:solidFill>
              </a:rPr>
              <a:t>：</a:t>
            </a:r>
          </a:p>
        </p:txBody>
      </p:sp>
      <p:graphicFrame>
        <p:nvGraphicFramePr>
          <p:cNvPr id="311307" name="Object 11">
            <a:extLst>
              <a:ext uri="{FF2B5EF4-FFF2-40B4-BE49-F238E27FC236}">
                <a16:creationId xmlns:a16="http://schemas.microsoft.com/office/drawing/2014/main" id="{839B9E85-B631-424E-9CE0-4F4183515B1A}"/>
              </a:ext>
            </a:extLst>
          </p:cNvPr>
          <p:cNvGraphicFramePr>
            <a:graphicFrameLocks noChangeAspect="1"/>
          </p:cNvGraphicFramePr>
          <p:nvPr/>
        </p:nvGraphicFramePr>
        <p:xfrm>
          <a:off x="285750" y="4830763"/>
          <a:ext cx="5419725" cy="1155700"/>
        </p:xfrm>
        <a:graphic>
          <a:graphicData uri="http://schemas.openxmlformats.org/presentationml/2006/ole">
            <mc:AlternateContent xmlns:mc="http://schemas.openxmlformats.org/markup-compatibility/2006">
              <mc:Choice xmlns:v="urn:schemas-microsoft-com:vml" Requires="v">
                <p:oleObj spid="_x0000_s311314" name="Equation" r:id="rId9" imgW="2222280" imgH="469800" progId="Equation.DSMT4">
                  <p:embed/>
                </p:oleObj>
              </mc:Choice>
              <mc:Fallback>
                <p:oleObj name="Equation" r:id="rId9" imgW="2222280" imgH="46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50" y="4830763"/>
                        <a:ext cx="541972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308" name="Object 12">
            <a:extLst>
              <a:ext uri="{FF2B5EF4-FFF2-40B4-BE49-F238E27FC236}">
                <a16:creationId xmlns:a16="http://schemas.microsoft.com/office/drawing/2014/main" id="{026D22F6-6ABB-4137-BE2C-231B1EB2DC58}"/>
              </a:ext>
            </a:extLst>
          </p:cNvPr>
          <p:cNvGraphicFramePr>
            <a:graphicFrameLocks noChangeAspect="1"/>
          </p:cNvGraphicFramePr>
          <p:nvPr/>
        </p:nvGraphicFramePr>
        <p:xfrm>
          <a:off x="5970588" y="5021263"/>
          <a:ext cx="1970087" cy="422275"/>
        </p:xfrm>
        <a:graphic>
          <a:graphicData uri="http://schemas.openxmlformats.org/presentationml/2006/ole">
            <mc:AlternateContent xmlns:mc="http://schemas.openxmlformats.org/markup-compatibility/2006">
              <mc:Choice xmlns:v="urn:schemas-microsoft-com:vml" Requires="v">
                <p:oleObj spid="_x0000_s311315" name="Equation" r:id="rId11" imgW="622080" imgH="164880" progId="Equation.3">
                  <p:embed/>
                </p:oleObj>
              </mc:Choice>
              <mc:Fallback>
                <p:oleObj name="Equation" r:id="rId11" imgW="622080" imgH="16488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0588" y="5021263"/>
                        <a:ext cx="1970087"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309" name="Text Box 13">
            <a:extLst>
              <a:ext uri="{FF2B5EF4-FFF2-40B4-BE49-F238E27FC236}">
                <a16:creationId xmlns:a16="http://schemas.microsoft.com/office/drawing/2014/main" id="{0D1FD490-CF15-439A-A4C7-F0014557FE1B}"/>
              </a:ext>
            </a:extLst>
          </p:cNvPr>
          <p:cNvSpPr txBox="1">
            <a:spLocks noChangeArrowheads="1"/>
          </p:cNvSpPr>
          <p:nvPr/>
        </p:nvSpPr>
        <p:spPr bwMode="auto">
          <a:xfrm>
            <a:off x="317500" y="5940425"/>
            <a:ext cx="845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solidFill>
                  <a:srgbClr val="CC3300"/>
                </a:solidFill>
              </a:rPr>
              <a:t>结论：</a:t>
            </a:r>
            <a:r>
              <a:rPr lang="zh-CN" altLang="en-US" sz="2400" b="0"/>
              <a:t>对矢函数的每个分量分别求偏导数。</a:t>
            </a:r>
          </a:p>
        </p:txBody>
      </p:sp>
      <p:sp>
        <p:nvSpPr>
          <p:cNvPr id="311310" name="Text Box 14">
            <a:extLst>
              <a:ext uri="{FF2B5EF4-FFF2-40B4-BE49-F238E27FC236}">
                <a16:creationId xmlns:a16="http://schemas.microsoft.com/office/drawing/2014/main" id="{2729BF2F-D68E-43FF-9976-02F4E3752316}"/>
              </a:ext>
            </a:extLst>
          </p:cNvPr>
          <p:cNvSpPr txBox="1">
            <a:spLocks noChangeArrowheads="1"/>
          </p:cNvSpPr>
          <p:nvPr/>
        </p:nvSpPr>
        <p:spPr bwMode="auto">
          <a:xfrm>
            <a:off x="180975" y="2511425"/>
            <a:ext cx="845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solidFill>
                  <a:srgbClr val="CC3300"/>
                </a:solidFill>
              </a:rPr>
              <a:t>说明：</a:t>
            </a:r>
            <a:r>
              <a:rPr lang="zh-CN" altLang="en-US" sz="2400" b="0"/>
              <a:t>对电磁学来讲，一般有</a:t>
            </a:r>
            <a:r>
              <a:rPr lang="en-US" altLang="zh-CN" sz="2400"/>
              <a:t>x</a:t>
            </a:r>
            <a:r>
              <a:rPr lang="zh-CN" altLang="en-US" sz="2400"/>
              <a:t>、</a:t>
            </a:r>
            <a:r>
              <a:rPr lang="en-US" altLang="zh-CN" sz="2400"/>
              <a:t>y</a:t>
            </a:r>
            <a:r>
              <a:rPr lang="zh-CN" altLang="en-US" sz="2400"/>
              <a:t>、</a:t>
            </a:r>
            <a:r>
              <a:rPr lang="en-US" altLang="zh-CN" sz="2400"/>
              <a:t>z</a:t>
            </a:r>
            <a:r>
              <a:rPr lang="zh-CN" altLang="en-US" sz="2400"/>
              <a:t>、</a:t>
            </a:r>
            <a:r>
              <a:rPr lang="en-US" altLang="zh-CN" sz="2400"/>
              <a:t>t</a:t>
            </a:r>
            <a:r>
              <a:rPr lang="zh-CN" altLang="en-US" sz="2400" b="0"/>
              <a:t>四个自变量。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8F02CAEA-0F57-473A-ADF8-3C920067637A}"/>
              </a:ext>
            </a:extLst>
          </p:cNvPr>
          <p:cNvSpPr>
            <a:spLocks noGrp="1"/>
          </p:cNvSpPr>
          <p:nvPr>
            <p:ph type="dt" sz="half" idx="10"/>
          </p:nvPr>
        </p:nvSpPr>
        <p:spPr/>
        <p:txBody>
          <a:bodyPr/>
          <a:lstStyle/>
          <a:p>
            <a:fld id="{3420A27B-061B-4673-A96F-E87374E8D222}" type="datetime1">
              <a:rPr lang="zh-CN" altLang="en-US"/>
              <a:pPr/>
              <a:t>2017/9/8</a:t>
            </a:fld>
            <a:endParaRPr lang="en-US" altLang="zh-CN"/>
          </a:p>
        </p:txBody>
      </p:sp>
      <p:sp>
        <p:nvSpPr>
          <p:cNvPr id="8" name="灯片编号占位符 3">
            <a:extLst>
              <a:ext uri="{FF2B5EF4-FFF2-40B4-BE49-F238E27FC236}">
                <a16:creationId xmlns:a16="http://schemas.microsoft.com/office/drawing/2014/main" id="{14BD9E71-4BFE-40C4-8A6D-0097CA6EB6CF}"/>
              </a:ext>
            </a:extLst>
          </p:cNvPr>
          <p:cNvSpPr>
            <a:spLocks noGrp="1"/>
          </p:cNvSpPr>
          <p:nvPr>
            <p:ph type="sldNum" sz="quarter" idx="12"/>
          </p:nvPr>
        </p:nvSpPr>
        <p:spPr/>
        <p:txBody>
          <a:bodyPr/>
          <a:lstStyle/>
          <a:p>
            <a:fld id="{571C1934-BEE3-4194-8FFE-FC2A6302E8F3}" type="slidenum">
              <a:rPr lang="en-US" altLang="zh-CN"/>
              <a:pPr/>
              <a:t>40</a:t>
            </a:fld>
            <a:endParaRPr lang="en-US" altLang="zh-CN"/>
          </a:p>
        </p:txBody>
      </p:sp>
      <p:sp>
        <p:nvSpPr>
          <p:cNvPr id="565250" name="Rectangle 2">
            <a:extLst>
              <a:ext uri="{FF2B5EF4-FFF2-40B4-BE49-F238E27FC236}">
                <a16:creationId xmlns:a16="http://schemas.microsoft.com/office/drawing/2014/main" id="{B59C9497-13BC-4FC7-B915-FCE14CB3DFF8}"/>
              </a:ext>
            </a:extLst>
          </p:cNvPr>
          <p:cNvSpPr>
            <a:spLocks noChangeArrowheads="1"/>
          </p:cNvSpPr>
          <p:nvPr/>
        </p:nvSpPr>
        <p:spPr bwMode="auto">
          <a:xfrm>
            <a:off x="468313" y="620713"/>
            <a:ext cx="7772400" cy="1233487"/>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lnSpc>
                <a:spcPct val="125000"/>
              </a:lnSpc>
              <a:spcBef>
                <a:spcPct val="0"/>
              </a:spcBef>
              <a:buFontTx/>
              <a:buNone/>
            </a:pPr>
            <a:r>
              <a:rPr lang="en-US" altLang="zh-CN" sz="1800" b="0"/>
              <a:t>【</a:t>
            </a:r>
            <a:r>
              <a:rPr lang="zh-CN" altLang="en-US" sz="1800" b="0"/>
              <a:t>例</a:t>
            </a:r>
            <a:r>
              <a:rPr lang="en-US" altLang="zh-CN" sz="1800" b="0"/>
              <a:t>1.4.1】</a:t>
            </a:r>
            <a:r>
              <a:rPr lang="zh-CN" altLang="en-US" sz="1800" b="0"/>
              <a:t>设点电荷</a:t>
            </a:r>
            <a:r>
              <a:rPr lang="en-US" altLang="zh-CN" sz="1800" b="0" i="1"/>
              <a:t>q</a:t>
            </a:r>
            <a:r>
              <a:rPr lang="zh-CN" altLang="en-US" sz="1800" b="0"/>
              <a:t>位于坐标原点， 它在空间任一点</a:t>
            </a:r>
            <a:r>
              <a:rPr lang="en-US" altLang="zh-CN" sz="1800" b="0" i="1"/>
              <a:t>M</a:t>
            </a:r>
            <a:r>
              <a:rPr lang="en-US" altLang="zh-CN" sz="1800" b="0"/>
              <a:t>(</a:t>
            </a:r>
            <a:r>
              <a:rPr lang="en-US" altLang="zh-CN" sz="1800" b="0" i="1"/>
              <a:t>x</a:t>
            </a:r>
            <a:r>
              <a:rPr lang="en-US" altLang="zh-CN" sz="1800" b="0"/>
              <a:t>,</a:t>
            </a:r>
            <a:r>
              <a:rPr lang="en-US" altLang="zh-CN" sz="1800" b="0" i="1"/>
              <a:t>y</a:t>
            </a:r>
            <a:r>
              <a:rPr lang="en-US" altLang="zh-CN" sz="1800" b="0"/>
              <a:t>,</a:t>
            </a:r>
            <a:r>
              <a:rPr lang="en-US" altLang="zh-CN" sz="1800" b="0" i="1"/>
              <a:t>z</a:t>
            </a:r>
            <a:r>
              <a:rPr lang="en-US" altLang="zh-CN" sz="1800" b="0"/>
              <a:t>)</a:t>
            </a:r>
            <a:r>
              <a:rPr lang="zh-CN" altLang="en-US" sz="1800" b="0"/>
              <a:t>处所产生的电场强度矢量为：</a:t>
            </a:r>
          </a:p>
          <a:p>
            <a:pPr>
              <a:lnSpc>
                <a:spcPct val="125000"/>
              </a:lnSpc>
              <a:spcBef>
                <a:spcPct val="0"/>
              </a:spcBef>
            </a:pPr>
            <a:endParaRPr lang="en-US" altLang="zh-CN" sz="1800" b="0"/>
          </a:p>
        </p:txBody>
      </p:sp>
      <p:graphicFrame>
        <p:nvGraphicFramePr>
          <p:cNvPr id="565251" name="Object 3">
            <a:extLst>
              <a:ext uri="{FF2B5EF4-FFF2-40B4-BE49-F238E27FC236}">
                <a16:creationId xmlns:a16="http://schemas.microsoft.com/office/drawing/2014/main" id="{4CEEF61A-CCF1-401E-BDAF-0CD57A93D6C9}"/>
              </a:ext>
            </a:extLst>
          </p:cNvPr>
          <p:cNvGraphicFramePr>
            <a:graphicFrameLocks noChangeAspect="1"/>
          </p:cNvGraphicFramePr>
          <p:nvPr/>
        </p:nvGraphicFramePr>
        <p:xfrm>
          <a:off x="2935288" y="1898650"/>
          <a:ext cx="2246312" cy="1143000"/>
        </p:xfrm>
        <a:graphic>
          <a:graphicData uri="http://schemas.openxmlformats.org/presentationml/2006/ole">
            <mc:AlternateContent xmlns:mc="http://schemas.openxmlformats.org/markup-compatibility/2006">
              <mc:Choice xmlns:v="urn:schemas-microsoft-com:vml" Requires="v">
                <p:oleObj spid="_x0000_s565255" name="公式" r:id="rId3" imgW="774360" imgH="393480" progId="Equation.3">
                  <p:embed/>
                </p:oleObj>
              </mc:Choice>
              <mc:Fallback>
                <p:oleObj name="公式" r:id="rId3" imgW="77436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5288" y="1898650"/>
                        <a:ext cx="2246312" cy="1143000"/>
                      </a:xfrm>
                      <a:prstGeom prst="rect">
                        <a:avLst/>
                      </a:prstGeom>
                      <a:solidFill>
                        <a:srgbClr val="66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52" name="Text Box 4">
            <a:extLst>
              <a:ext uri="{FF2B5EF4-FFF2-40B4-BE49-F238E27FC236}">
                <a16:creationId xmlns:a16="http://schemas.microsoft.com/office/drawing/2014/main" id="{E4CBAEB9-189C-4C34-B211-722D0AC4180E}"/>
              </a:ext>
            </a:extLst>
          </p:cNvPr>
          <p:cNvSpPr txBox="1">
            <a:spLocks noChangeArrowheads="1"/>
          </p:cNvSpPr>
          <p:nvPr/>
        </p:nvSpPr>
        <p:spPr bwMode="auto">
          <a:xfrm>
            <a:off x="755650" y="3078163"/>
            <a:ext cx="7391400" cy="100647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400" b="0">
                <a:ea typeface="宋体" panose="02010600030101010101" pitchFamily="2" charset="-122"/>
              </a:rPr>
              <a:t>式中，</a:t>
            </a:r>
            <a:r>
              <a:rPr lang="en-US" altLang="zh-CN" sz="2400" b="0" i="1">
                <a:ea typeface="宋体" panose="02010600030101010101" pitchFamily="2" charset="-122"/>
              </a:rPr>
              <a:t>q</a:t>
            </a:r>
            <a:r>
              <a:rPr lang="zh-CN" altLang="en-US" sz="2400" b="0">
                <a:ea typeface="宋体" panose="02010600030101010101" pitchFamily="2" charset="-122"/>
              </a:rPr>
              <a:t>、</a:t>
            </a:r>
            <a:r>
              <a:rPr lang="en-US" altLang="zh-CN" sz="2400" b="0" i="1">
                <a:ea typeface="宋体" panose="02010600030101010101" pitchFamily="2" charset="-122"/>
              </a:rPr>
              <a:t>ε</a:t>
            </a:r>
            <a:r>
              <a:rPr lang="zh-CN" altLang="en-US" sz="2400" b="0">
                <a:ea typeface="宋体" panose="02010600030101010101" pitchFamily="2" charset="-122"/>
              </a:rPr>
              <a:t>均为常数，</a:t>
            </a:r>
            <a:r>
              <a:rPr lang="zh-CN" altLang="en-US" sz="2400" b="0" i="1">
                <a:ea typeface="宋体" panose="02010600030101010101" pitchFamily="2" charset="-122"/>
              </a:rPr>
              <a:t>  </a:t>
            </a:r>
            <a:r>
              <a:rPr lang="en-US" altLang="zh-CN" sz="2400" b="0">
                <a:ea typeface="宋体" panose="02010600030101010101" pitchFamily="2" charset="-122"/>
              </a:rPr>
              <a:t>=</a:t>
            </a:r>
            <a:r>
              <a:rPr lang="en-US" altLang="zh-CN" sz="2400" b="0" i="1">
                <a:ea typeface="宋体" panose="02010600030101010101" pitchFamily="2" charset="-122"/>
              </a:rPr>
              <a:t>e</a:t>
            </a:r>
            <a:r>
              <a:rPr lang="en-US" altLang="zh-CN" sz="2400" b="0" i="1" baseline="-25000">
                <a:ea typeface="宋体" panose="02010600030101010101" pitchFamily="2" charset="-122"/>
              </a:rPr>
              <a:t>x</a:t>
            </a:r>
            <a:r>
              <a:rPr lang="en-US" altLang="zh-CN" sz="2400" b="0" i="1">
                <a:ea typeface="宋体" panose="02010600030101010101" pitchFamily="2" charset="-122"/>
              </a:rPr>
              <a:t>x</a:t>
            </a:r>
            <a:r>
              <a:rPr lang="en-US" altLang="zh-CN" sz="2400" b="0">
                <a:ea typeface="宋体" panose="02010600030101010101" pitchFamily="2" charset="-122"/>
              </a:rPr>
              <a:t>+</a:t>
            </a:r>
            <a:r>
              <a:rPr lang="en-US" altLang="zh-CN" sz="2400" b="0" i="1">
                <a:ea typeface="宋体" panose="02010600030101010101" pitchFamily="2" charset="-122"/>
              </a:rPr>
              <a:t>e</a:t>
            </a:r>
            <a:r>
              <a:rPr lang="en-US" altLang="zh-CN" sz="2400" b="0" i="1" baseline="-25000">
                <a:ea typeface="宋体" panose="02010600030101010101" pitchFamily="2" charset="-122"/>
              </a:rPr>
              <a:t>y</a:t>
            </a:r>
            <a:r>
              <a:rPr lang="en-US" altLang="zh-CN" sz="2400" b="0" i="1">
                <a:ea typeface="宋体" panose="02010600030101010101" pitchFamily="2" charset="-122"/>
              </a:rPr>
              <a:t>y</a:t>
            </a:r>
            <a:r>
              <a:rPr lang="en-US" altLang="zh-CN" sz="2400" b="0">
                <a:ea typeface="宋体" panose="02010600030101010101" pitchFamily="2" charset="-122"/>
              </a:rPr>
              <a:t>+</a:t>
            </a:r>
            <a:r>
              <a:rPr lang="en-US" altLang="zh-CN" sz="2400" b="0" i="1">
                <a:ea typeface="宋体" panose="02010600030101010101" pitchFamily="2" charset="-122"/>
              </a:rPr>
              <a:t>e</a:t>
            </a:r>
            <a:r>
              <a:rPr lang="en-US" altLang="zh-CN" sz="2400" b="0" i="1" baseline="-25000">
                <a:ea typeface="宋体" panose="02010600030101010101" pitchFamily="2" charset="-122"/>
              </a:rPr>
              <a:t>z</a:t>
            </a:r>
            <a:r>
              <a:rPr lang="en-US" altLang="zh-CN" sz="2400" b="0" i="1">
                <a:ea typeface="宋体" panose="02010600030101010101" pitchFamily="2" charset="-122"/>
              </a:rPr>
              <a:t>z</a:t>
            </a:r>
            <a:r>
              <a:rPr lang="zh-CN" altLang="en-US" sz="2400" b="0">
                <a:ea typeface="宋体" panose="02010600030101010101" pitchFamily="2" charset="-122"/>
              </a:rPr>
              <a:t>为</a:t>
            </a:r>
            <a:r>
              <a:rPr lang="en-US" altLang="zh-CN" sz="2400" b="0" i="1">
                <a:ea typeface="宋体" panose="02010600030101010101" pitchFamily="2" charset="-122"/>
              </a:rPr>
              <a:t>M</a:t>
            </a:r>
            <a:r>
              <a:rPr lang="zh-CN" altLang="en-US" sz="2400" b="0">
                <a:ea typeface="宋体" panose="02010600030101010101" pitchFamily="2" charset="-122"/>
              </a:rPr>
              <a:t>点的位置矢量。求    的矢量线方程并画出矢量线图。 </a:t>
            </a:r>
          </a:p>
        </p:txBody>
      </p:sp>
      <p:graphicFrame>
        <p:nvGraphicFramePr>
          <p:cNvPr id="565253" name="Object 5">
            <a:extLst>
              <a:ext uri="{FF2B5EF4-FFF2-40B4-BE49-F238E27FC236}">
                <a16:creationId xmlns:a16="http://schemas.microsoft.com/office/drawing/2014/main" id="{3CE08DEC-28F5-49B2-A6FA-E0EE1D002DF3}"/>
              </a:ext>
            </a:extLst>
          </p:cNvPr>
          <p:cNvGraphicFramePr>
            <a:graphicFrameLocks noChangeAspect="1"/>
          </p:cNvGraphicFramePr>
          <p:nvPr/>
        </p:nvGraphicFramePr>
        <p:xfrm>
          <a:off x="4140200" y="3213100"/>
          <a:ext cx="306388" cy="368300"/>
        </p:xfrm>
        <a:graphic>
          <a:graphicData uri="http://schemas.openxmlformats.org/presentationml/2006/ole">
            <mc:AlternateContent xmlns:mc="http://schemas.openxmlformats.org/markup-compatibility/2006">
              <mc:Choice xmlns:v="urn:schemas-microsoft-com:vml" Requires="v">
                <p:oleObj spid="_x0000_s565256" name="公式" r:id="rId5" imgW="126720" imgH="152280" progId="Equation.3">
                  <p:embed/>
                </p:oleObj>
              </mc:Choice>
              <mc:Fallback>
                <p:oleObj name="公式" r:id="rId5" imgW="126720" imgH="152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3213100"/>
                        <a:ext cx="3063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5254" name="Object 6">
            <a:extLst>
              <a:ext uri="{FF2B5EF4-FFF2-40B4-BE49-F238E27FC236}">
                <a16:creationId xmlns:a16="http://schemas.microsoft.com/office/drawing/2014/main" id="{E10D7743-3651-44F8-8F5D-1816C6049ABB}"/>
              </a:ext>
            </a:extLst>
          </p:cNvPr>
          <p:cNvGraphicFramePr>
            <a:graphicFrameLocks noChangeAspect="1"/>
          </p:cNvGraphicFramePr>
          <p:nvPr/>
        </p:nvGraphicFramePr>
        <p:xfrm>
          <a:off x="1725613" y="3573463"/>
          <a:ext cx="366712" cy="460375"/>
        </p:xfrm>
        <a:graphic>
          <a:graphicData uri="http://schemas.openxmlformats.org/presentationml/2006/ole">
            <mc:AlternateContent xmlns:mc="http://schemas.openxmlformats.org/markup-compatibility/2006">
              <mc:Choice xmlns:v="urn:schemas-microsoft-com:vml" Requires="v">
                <p:oleObj spid="_x0000_s565257" name="公式" r:id="rId7" imgW="152280" imgH="190440" progId="Equation.3">
                  <p:embed/>
                </p:oleObj>
              </mc:Choice>
              <mc:Fallback>
                <p:oleObj name="公式" r:id="rId7" imgW="152280" imgH="1904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613" y="3573463"/>
                        <a:ext cx="3667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id="{93C87DBA-B7D3-4AD0-90F3-015080D17054}"/>
              </a:ext>
            </a:extLst>
          </p:cNvPr>
          <p:cNvSpPr>
            <a:spLocks noGrp="1"/>
          </p:cNvSpPr>
          <p:nvPr>
            <p:ph type="dt" sz="half" idx="10"/>
          </p:nvPr>
        </p:nvSpPr>
        <p:spPr/>
        <p:txBody>
          <a:bodyPr/>
          <a:lstStyle/>
          <a:p>
            <a:fld id="{C2F83CCD-9651-432E-907A-A87DEA53ECCB}" type="datetime1">
              <a:rPr lang="zh-CN" altLang="en-US"/>
              <a:pPr/>
              <a:t>2017/9/8</a:t>
            </a:fld>
            <a:endParaRPr lang="en-US" altLang="zh-CN"/>
          </a:p>
        </p:txBody>
      </p:sp>
      <p:sp>
        <p:nvSpPr>
          <p:cNvPr id="16" name="灯片编号占位符 3">
            <a:extLst>
              <a:ext uri="{FF2B5EF4-FFF2-40B4-BE49-F238E27FC236}">
                <a16:creationId xmlns:a16="http://schemas.microsoft.com/office/drawing/2014/main" id="{297FCCFA-49C0-4408-BFBA-22C51B751AC5}"/>
              </a:ext>
            </a:extLst>
          </p:cNvPr>
          <p:cNvSpPr>
            <a:spLocks noGrp="1"/>
          </p:cNvSpPr>
          <p:nvPr>
            <p:ph type="sldNum" sz="quarter" idx="12"/>
          </p:nvPr>
        </p:nvSpPr>
        <p:spPr/>
        <p:txBody>
          <a:bodyPr/>
          <a:lstStyle/>
          <a:p>
            <a:fld id="{3C0568C0-261B-428D-97AB-0E6F168989B9}" type="slidenum">
              <a:rPr lang="en-US" altLang="zh-CN"/>
              <a:pPr/>
              <a:t>41</a:t>
            </a:fld>
            <a:endParaRPr lang="en-US" altLang="zh-CN"/>
          </a:p>
        </p:txBody>
      </p:sp>
      <p:graphicFrame>
        <p:nvGraphicFramePr>
          <p:cNvPr id="566274" name="Object 2">
            <a:extLst>
              <a:ext uri="{FF2B5EF4-FFF2-40B4-BE49-F238E27FC236}">
                <a16:creationId xmlns:a16="http://schemas.microsoft.com/office/drawing/2014/main" id="{B2326026-8AE8-4539-B413-91A5C7409027}"/>
              </a:ext>
            </a:extLst>
          </p:cNvPr>
          <p:cNvGraphicFramePr>
            <a:graphicFrameLocks noChangeAspect="1"/>
          </p:cNvGraphicFramePr>
          <p:nvPr/>
        </p:nvGraphicFramePr>
        <p:xfrm>
          <a:off x="1503363" y="333375"/>
          <a:ext cx="5948362" cy="804863"/>
        </p:xfrm>
        <a:graphic>
          <a:graphicData uri="http://schemas.openxmlformats.org/presentationml/2006/ole">
            <mc:AlternateContent xmlns:mc="http://schemas.openxmlformats.org/markup-compatibility/2006">
              <mc:Choice xmlns:v="urn:schemas-microsoft-com:vml" Requires="v">
                <p:oleObj spid="_x0000_s566287" name="Equation" r:id="rId3" imgW="2577960" imgH="444240" progId="Equation.DSMT4">
                  <p:embed/>
                </p:oleObj>
              </mc:Choice>
              <mc:Fallback>
                <p:oleObj name="Equation" r:id="rId3" imgW="2577960" imgH="4442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363" y="333375"/>
                        <a:ext cx="5948362" cy="8048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6275" name="Object 3">
            <a:extLst>
              <a:ext uri="{FF2B5EF4-FFF2-40B4-BE49-F238E27FC236}">
                <a16:creationId xmlns:a16="http://schemas.microsoft.com/office/drawing/2014/main" id="{231450D8-EA46-4751-B1D0-C654D948E8D7}"/>
              </a:ext>
            </a:extLst>
          </p:cNvPr>
          <p:cNvGraphicFramePr>
            <a:graphicFrameLocks noChangeAspect="1"/>
          </p:cNvGraphicFramePr>
          <p:nvPr/>
        </p:nvGraphicFramePr>
        <p:xfrm>
          <a:off x="1042988" y="1557338"/>
          <a:ext cx="1938337" cy="2016125"/>
        </p:xfrm>
        <a:graphic>
          <a:graphicData uri="http://schemas.openxmlformats.org/presentationml/2006/ole">
            <mc:AlternateContent xmlns:mc="http://schemas.openxmlformats.org/markup-compatibility/2006">
              <mc:Choice xmlns:v="urn:schemas-microsoft-com:vml" Requires="v">
                <p:oleObj spid="_x0000_s566288" name="Equation" r:id="rId5" imgW="622080" imgH="901440" progId="Equation.DSMT4">
                  <p:embed/>
                </p:oleObj>
              </mc:Choice>
              <mc:Fallback>
                <p:oleObj name="Equation" r:id="rId5" imgW="622080" imgH="9014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557338"/>
                        <a:ext cx="1938337" cy="20161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6276" name="Object 4">
            <a:extLst>
              <a:ext uri="{FF2B5EF4-FFF2-40B4-BE49-F238E27FC236}">
                <a16:creationId xmlns:a16="http://schemas.microsoft.com/office/drawing/2014/main" id="{08CD4B10-8CAC-4F98-AA63-231D200FE163}"/>
              </a:ext>
            </a:extLst>
          </p:cNvPr>
          <p:cNvGraphicFramePr>
            <a:graphicFrameLocks noChangeAspect="1"/>
          </p:cNvGraphicFramePr>
          <p:nvPr/>
        </p:nvGraphicFramePr>
        <p:xfrm>
          <a:off x="1187450" y="4221163"/>
          <a:ext cx="1582738" cy="1152525"/>
        </p:xfrm>
        <a:graphic>
          <a:graphicData uri="http://schemas.openxmlformats.org/presentationml/2006/ole">
            <mc:AlternateContent xmlns:mc="http://schemas.openxmlformats.org/markup-compatibility/2006">
              <mc:Choice xmlns:v="urn:schemas-microsoft-com:vml" Requires="v">
                <p:oleObj spid="_x0000_s566289" name="Equation" r:id="rId7" imgW="558720" imgH="520560" progId="Equation.DSMT4">
                  <p:embed/>
                </p:oleObj>
              </mc:Choice>
              <mc:Fallback>
                <p:oleObj name="Equation" r:id="rId7" imgW="558720" imgH="5205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221163"/>
                        <a:ext cx="1582738" cy="11525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6277" name="Object 5">
            <a:extLst>
              <a:ext uri="{FF2B5EF4-FFF2-40B4-BE49-F238E27FC236}">
                <a16:creationId xmlns:a16="http://schemas.microsoft.com/office/drawing/2014/main" id="{19FBD40F-2342-4884-AD47-601A379A88F4}"/>
              </a:ext>
            </a:extLst>
          </p:cNvPr>
          <p:cNvGraphicFramePr>
            <a:graphicFrameLocks noChangeAspect="1"/>
          </p:cNvGraphicFramePr>
          <p:nvPr/>
        </p:nvGraphicFramePr>
        <p:xfrm>
          <a:off x="3059113" y="4724400"/>
          <a:ext cx="2395537" cy="434975"/>
        </p:xfrm>
        <a:graphic>
          <a:graphicData uri="http://schemas.openxmlformats.org/presentationml/2006/ole">
            <mc:AlternateContent xmlns:mc="http://schemas.openxmlformats.org/markup-compatibility/2006">
              <mc:Choice xmlns:v="urn:schemas-microsoft-com:vml" Requires="v">
                <p:oleObj spid="_x0000_s566290" name="Equation" r:id="rId9" imgW="1257120" imgH="228600" progId="Equation.DSMT4">
                  <p:embed/>
                </p:oleObj>
              </mc:Choice>
              <mc:Fallback>
                <p:oleObj name="Equation" r:id="rId9" imgW="125712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724400"/>
                        <a:ext cx="2395537" cy="4349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6278" name="Text Box 6">
            <a:extLst>
              <a:ext uri="{FF2B5EF4-FFF2-40B4-BE49-F238E27FC236}">
                <a16:creationId xmlns:a16="http://schemas.microsoft.com/office/drawing/2014/main" id="{B28D0370-24B8-4054-B961-F7C35BD0B201}"/>
              </a:ext>
            </a:extLst>
          </p:cNvPr>
          <p:cNvSpPr txBox="1">
            <a:spLocks noChangeArrowheads="1"/>
          </p:cNvSpPr>
          <p:nvPr/>
        </p:nvSpPr>
        <p:spPr bwMode="auto">
          <a:xfrm>
            <a:off x="1258888" y="1196975"/>
            <a:ext cx="5041900" cy="3968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由矢量线的微分方程组可得：</a:t>
            </a:r>
          </a:p>
        </p:txBody>
      </p:sp>
      <p:sp>
        <p:nvSpPr>
          <p:cNvPr id="566279" name="Text Box 7">
            <a:extLst>
              <a:ext uri="{FF2B5EF4-FFF2-40B4-BE49-F238E27FC236}">
                <a16:creationId xmlns:a16="http://schemas.microsoft.com/office/drawing/2014/main" id="{75133750-5D7D-48C1-80AB-9DA53FDD921C}"/>
              </a:ext>
            </a:extLst>
          </p:cNvPr>
          <p:cNvSpPr txBox="1">
            <a:spLocks noChangeArrowheads="1"/>
          </p:cNvSpPr>
          <p:nvPr/>
        </p:nvSpPr>
        <p:spPr bwMode="auto">
          <a:xfrm>
            <a:off x="1331913" y="3716338"/>
            <a:ext cx="3600450" cy="3968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由此解方程组可得</a:t>
            </a:r>
          </a:p>
        </p:txBody>
      </p:sp>
      <p:sp>
        <p:nvSpPr>
          <p:cNvPr id="566280" name="Text Box 8">
            <a:extLst>
              <a:ext uri="{FF2B5EF4-FFF2-40B4-BE49-F238E27FC236}">
                <a16:creationId xmlns:a16="http://schemas.microsoft.com/office/drawing/2014/main" id="{B0557964-1818-4C2F-8D2D-5121FAC28666}"/>
              </a:ext>
            </a:extLst>
          </p:cNvPr>
          <p:cNvSpPr txBox="1">
            <a:spLocks noChangeArrowheads="1"/>
          </p:cNvSpPr>
          <p:nvPr/>
        </p:nvSpPr>
        <p:spPr bwMode="auto">
          <a:xfrm>
            <a:off x="1116013" y="5445125"/>
            <a:ext cx="7343775" cy="7016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a:latin typeface="Arial" panose="020B0604020202020204" pitchFamily="34" charset="0"/>
                <a:ea typeface="宋体" panose="02010600030101010101" pitchFamily="2" charset="-122"/>
              </a:rPr>
              <a:t>        </a:t>
            </a:r>
            <a:r>
              <a:rPr kumimoji="0" lang="zh-CN" altLang="en-US" sz="2000">
                <a:latin typeface="Arial" panose="020B0604020202020204" pitchFamily="34" charset="0"/>
                <a:ea typeface="宋体" panose="02010600030101010101" pitchFamily="2" charset="-122"/>
              </a:rPr>
              <a:t>这是从点电荷</a:t>
            </a:r>
            <a:r>
              <a:rPr kumimoji="0" lang="en-US" altLang="zh-CN" sz="2000">
                <a:latin typeface="Arial" panose="020B0604020202020204" pitchFamily="34" charset="0"/>
                <a:ea typeface="宋体" panose="02010600030101010101" pitchFamily="2" charset="-122"/>
              </a:rPr>
              <a:t>q</a:t>
            </a:r>
            <a:r>
              <a:rPr kumimoji="0" lang="zh-CN" altLang="en-US" sz="2000">
                <a:latin typeface="Arial" panose="020B0604020202020204" pitchFamily="34" charset="0"/>
                <a:ea typeface="宋体" panose="02010600030101010101" pitchFamily="2" charset="-122"/>
              </a:rPr>
              <a:t>所在处（坐标原点）发出的射线束，如图</a:t>
            </a:r>
            <a:r>
              <a:rPr kumimoji="0" lang="en-US" altLang="zh-CN" sz="2000">
                <a:latin typeface="Arial" panose="020B0604020202020204" pitchFamily="34" charset="0"/>
                <a:ea typeface="宋体" panose="02010600030101010101" pitchFamily="2" charset="-122"/>
              </a:rPr>
              <a:t>1.4.2</a:t>
            </a:r>
            <a:r>
              <a:rPr kumimoji="0" lang="zh-CN" altLang="en-US" sz="2000">
                <a:latin typeface="Arial" panose="020B0604020202020204" pitchFamily="34" charset="0"/>
                <a:ea typeface="宋体" panose="02010600030101010101" pitchFamily="2" charset="-122"/>
              </a:rPr>
              <a:t>：所示</a:t>
            </a:r>
          </a:p>
        </p:txBody>
      </p:sp>
      <p:sp>
        <p:nvSpPr>
          <p:cNvPr id="566281" name="Line 9">
            <a:extLst>
              <a:ext uri="{FF2B5EF4-FFF2-40B4-BE49-F238E27FC236}">
                <a16:creationId xmlns:a16="http://schemas.microsoft.com/office/drawing/2014/main" id="{AC08BFA3-7998-48A6-9B50-9F1997FBE570}"/>
              </a:ext>
            </a:extLst>
          </p:cNvPr>
          <p:cNvSpPr>
            <a:spLocks noChangeShapeType="1"/>
          </p:cNvSpPr>
          <p:nvPr/>
        </p:nvSpPr>
        <p:spPr bwMode="auto">
          <a:xfrm>
            <a:off x="6878638" y="1052513"/>
            <a:ext cx="0" cy="3384550"/>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82" name="Line 10">
            <a:extLst>
              <a:ext uri="{FF2B5EF4-FFF2-40B4-BE49-F238E27FC236}">
                <a16:creationId xmlns:a16="http://schemas.microsoft.com/office/drawing/2014/main" id="{45E9BA74-FF15-44D5-AB1C-51FF38A9A4D3}"/>
              </a:ext>
            </a:extLst>
          </p:cNvPr>
          <p:cNvSpPr>
            <a:spLocks noChangeShapeType="1"/>
          </p:cNvSpPr>
          <p:nvPr/>
        </p:nvSpPr>
        <p:spPr bwMode="auto">
          <a:xfrm>
            <a:off x="5654675" y="1555750"/>
            <a:ext cx="2447925" cy="2592388"/>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83" name="Line 11">
            <a:extLst>
              <a:ext uri="{FF2B5EF4-FFF2-40B4-BE49-F238E27FC236}">
                <a16:creationId xmlns:a16="http://schemas.microsoft.com/office/drawing/2014/main" id="{E6895001-4626-4941-A5DD-03961155C87D}"/>
              </a:ext>
            </a:extLst>
          </p:cNvPr>
          <p:cNvSpPr>
            <a:spLocks noChangeShapeType="1"/>
          </p:cNvSpPr>
          <p:nvPr/>
        </p:nvSpPr>
        <p:spPr bwMode="auto">
          <a:xfrm>
            <a:off x="5149850" y="2852738"/>
            <a:ext cx="3382963" cy="0"/>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84" name="Line 12">
            <a:extLst>
              <a:ext uri="{FF2B5EF4-FFF2-40B4-BE49-F238E27FC236}">
                <a16:creationId xmlns:a16="http://schemas.microsoft.com/office/drawing/2014/main" id="{F32D24AF-38F1-495F-9C71-CB5A424B7DE5}"/>
              </a:ext>
            </a:extLst>
          </p:cNvPr>
          <p:cNvSpPr>
            <a:spLocks noChangeShapeType="1"/>
          </p:cNvSpPr>
          <p:nvPr/>
        </p:nvSpPr>
        <p:spPr bwMode="auto">
          <a:xfrm flipH="1">
            <a:off x="5654675" y="1482725"/>
            <a:ext cx="2447925" cy="2736850"/>
          </a:xfrm>
          <a:prstGeom prst="line">
            <a:avLst/>
          </a:prstGeom>
          <a:noFill/>
          <a:ln w="952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85" name="Text Box 13">
            <a:extLst>
              <a:ext uri="{FF2B5EF4-FFF2-40B4-BE49-F238E27FC236}">
                <a16:creationId xmlns:a16="http://schemas.microsoft.com/office/drawing/2014/main" id="{7074BAB1-7914-43E8-A1BA-A41792705063}"/>
              </a:ext>
            </a:extLst>
          </p:cNvPr>
          <p:cNvSpPr txBox="1">
            <a:spLocks noChangeArrowheads="1"/>
          </p:cNvSpPr>
          <p:nvPr/>
        </p:nvSpPr>
        <p:spPr bwMode="auto">
          <a:xfrm>
            <a:off x="6081713" y="4795838"/>
            <a:ext cx="1795462" cy="36671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kumimoji="0" lang="zh-CN" altLang="en-US" sz="1800">
                <a:latin typeface="Arial" panose="020B0604020202020204" pitchFamily="34" charset="0"/>
                <a:ea typeface="宋体" panose="02010600030101010101" pitchFamily="2" charset="-122"/>
              </a:rPr>
              <a:t>点电荷的矢量线</a:t>
            </a:r>
          </a:p>
        </p:txBody>
      </p:sp>
      <p:sp>
        <p:nvSpPr>
          <p:cNvPr id="566286" name="AutoShape 14">
            <a:extLst>
              <a:ext uri="{FF2B5EF4-FFF2-40B4-BE49-F238E27FC236}">
                <a16:creationId xmlns:a16="http://schemas.microsoft.com/office/drawing/2014/main" id="{E923028D-D781-4E52-90DD-3FDA08E16BDE}"/>
              </a:ext>
            </a:extLst>
          </p:cNvPr>
          <p:cNvSpPr>
            <a:spLocks noChangeArrowheads="1"/>
          </p:cNvSpPr>
          <p:nvPr/>
        </p:nvSpPr>
        <p:spPr bwMode="auto">
          <a:xfrm>
            <a:off x="6842125" y="2816225"/>
            <a:ext cx="71438" cy="71438"/>
          </a:xfrm>
          <a:prstGeom prst="flowChartConnector">
            <a:avLst/>
          </a:prstGeom>
          <a:solidFill>
            <a:srgbClr val="0000FF"/>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5">
            <a:extLst>
              <a:ext uri="{FF2B5EF4-FFF2-40B4-BE49-F238E27FC236}">
                <a16:creationId xmlns:a16="http://schemas.microsoft.com/office/drawing/2014/main" id="{5D3893D3-6E07-4EFF-BDED-BD7E4554A352}"/>
              </a:ext>
            </a:extLst>
          </p:cNvPr>
          <p:cNvSpPr>
            <a:spLocks noGrp="1"/>
          </p:cNvSpPr>
          <p:nvPr>
            <p:ph type="dt" sz="half" idx="10"/>
          </p:nvPr>
        </p:nvSpPr>
        <p:spPr/>
        <p:txBody>
          <a:bodyPr/>
          <a:lstStyle/>
          <a:p>
            <a:fld id="{BDA6D25F-D92C-45F9-8FB4-5302D3B1FC15}" type="datetime1">
              <a:rPr lang="zh-CN" altLang="en-US"/>
              <a:pPr/>
              <a:t>2017/9/8</a:t>
            </a:fld>
            <a:endParaRPr lang="en-US" altLang="zh-CN"/>
          </a:p>
        </p:txBody>
      </p:sp>
      <p:sp>
        <p:nvSpPr>
          <p:cNvPr id="16" name="灯片编号占位符 7">
            <a:extLst>
              <a:ext uri="{FF2B5EF4-FFF2-40B4-BE49-F238E27FC236}">
                <a16:creationId xmlns:a16="http://schemas.microsoft.com/office/drawing/2014/main" id="{0BE89E51-694D-418A-8C35-B7CA9D796314}"/>
              </a:ext>
            </a:extLst>
          </p:cNvPr>
          <p:cNvSpPr>
            <a:spLocks noGrp="1"/>
          </p:cNvSpPr>
          <p:nvPr>
            <p:ph type="sldNum" sz="quarter" idx="12"/>
          </p:nvPr>
        </p:nvSpPr>
        <p:spPr/>
        <p:txBody>
          <a:bodyPr/>
          <a:lstStyle/>
          <a:p>
            <a:fld id="{01DC17FC-DB0D-40A6-8E18-8A869C564D92}" type="slidenum">
              <a:rPr lang="en-US" altLang="zh-CN"/>
              <a:pPr/>
              <a:t>42</a:t>
            </a:fld>
            <a:endParaRPr lang="en-US" altLang="zh-CN"/>
          </a:p>
        </p:txBody>
      </p:sp>
      <p:sp>
        <p:nvSpPr>
          <p:cNvPr id="567298" name="Rectangle 2">
            <a:extLst>
              <a:ext uri="{FF2B5EF4-FFF2-40B4-BE49-F238E27FC236}">
                <a16:creationId xmlns:a16="http://schemas.microsoft.com/office/drawing/2014/main" id="{F8AC1095-B7B0-4F37-B894-FF5CECDF0C66}"/>
              </a:ext>
            </a:extLst>
          </p:cNvPr>
          <p:cNvSpPr>
            <a:spLocks noChangeArrowheads="1"/>
          </p:cNvSpPr>
          <p:nvPr/>
        </p:nvSpPr>
        <p:spPr bwMode="auto">
          <a:xfrm>
            <a:off x="611188" y="333375"/>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2800">
                <a:solidFill>
                  <a:schemeClr val="accent2"/>
                </a:solidFill>
                <a:latin typeface="黑体" panose="02010609060101010101" pitchFamily="49" charset="-122"/>
              </a:rPr>
              <a:t>0.4.2  </a:t>
            </a:r>
            <a:r>
              <a:rPr kumimoji="0" lang="zh-CN" altLang="en-US" sz="2800">
                <a:solidFill>
                  <a:schemeClr val="accent2"/>
                </a:solidFill>
                <a:latin typeface="黑体" panose="02010609060101010101" pitchFamily="49" charset="-122"/>
              </a:rPr>
              <a:t>矢量场的通量</a:t>
            </a:r>
          </a:p>
        </p:txBody>
      </p:sp>
      <p:sp>
        <p:nvSpPr>
          <p:cNvPr id="567299" name="Text Box 3">
            <a:extLst>
              <a:ext uri="{FF2B5EF4-FFF2-40B4-BE49-F238E27FC236}">
                <a16:creationId xmlns:a16="http://schemas.microsoft.com/office/drawing/2014/main" id="{09EEE740-3EF0-4F87-9168-6AA7318545ED}"/>
              </a:ext>
            </a:extLst>
          </p:cNvPr>
          <p:cNvSpPr txBox="1">
            <a:spLocks noChangeArrowheads="1"/>
          </p:cNvSpPr>
          <p:nvPr/>
        </p:nvSpPr>
        <p:spPr bwMode="auto">
          <a:xfrm>
            <a:off x="323850" y="1052513"/>
            <a:ext cx="82915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en-US" altLang="zh-CN" sz="2000">
                <a:effectLst>
                  <a:outerShdw blurRad="38100" dist="38100" dir="2700000" algn="tl">
                    <a:srgbClr val="C0C0C0"/>
                  </a:outerShdw>
                </a:effectLst>
                <a:ea typeface="宋体" panose="02010600030101010101" pitchFamily="2" charset="-122"/>
              </a:rPr>
              <a:t>        </a:t>
            </a:r>
            <a:r>
              <a:rPr lang="zh-CN" altLang="en-US" sz="2000">
                <a:effectLst>
                  <a:outerShdw blurRad="38100" dist="38100" dir="2700000" algn="tl">
                    <a:srgbClr val="C0C0C0"/>
                  </a:outerShdw>
                </a:effectLst>
                <a:ea typeface="宋体" panose="02010600030101010101" pitchFamily="2" charset="-122"/>
              </a:rPr>
              <a:t>分析和描绘矢量场的性质时，</a:t>
            </a:r>
            <a:r>
              <a:rPr lang="zh-CN" altLang="en-US" sz="2000">
                <a:solidFill>
                  <a:srgbClr val="FF0000"/>
                </a:solidFill>
                <a:effectLst>
                  <a:outerShdw blurRad="38100" dist="38100" dir="2700000" algn="tl">
                    <a:srgbClr val="C0C0C0"/>
                  </a:outerShdw>
                </a:effectLst>
                <a:ea typeface="宋体" panose="02010600030101010101" pitchFamily="2" charset="-122"/>
              </a:rPr>
              <a:t>矢量场穿过一个曲面的通量</a:t>
            </a:r>
            <a:r>
              <a:rPr lang="zh-CN" altLang="en-US" sz="2000">
                <a:effectLst>
                  <a:outerShdw blurRad="38100" dist="38100" dir="2700000" algn="tl">
                    <a:srgbClr val="C0C0C0"/>
                  </a:outerShdw>
                </a:effectLst>
                <a:ea typeface="宋体" panose="02010600030101010101" pitchFamily="2" charset="-122"/>
              </a:rPr>
              <a:t>是一个重要的基本概念。</a:t>
            </a:r>
          </a:p>
        </p:txBody>
      </p:sp>
      <p:sp>
        <p:nvSpPr>
          <p:cNvPr id="567300" name="Text Box 4">
            <a:extLst>
              <a:ext uri="{FF2B5EF4-FFF2-40B4-BE49-F238E27FC236}">
                <a16:creationId xmlns:a16="http://schemas.microsoft.com/office/drawing/2014/main" id="{3859529F-D6E2-4E7D-B8DD-C0089CA1E82C}"/>
              </a:ext>
            </a:extLst>
          </p:cNvPr>
          <p:cNvSpPr txBox="1">
            <a:spLocks noChangeArrowheads="1"/>
          </p:cNvSpPr>
          <p:nvPr/>
        </p:nvSpPr>
        <p:spPr bwMode="auto">
          <a:xfrm>
            <a:off x="395288" y="1844675"/>
            <a:ext cx="82915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en-US" altLang="zh-CN" sz="2000">
                <a:effectLst>
                  <a:outerShdw blurRad="38100" dist="38100" dir="2700000" algn="tl">
                    <a:srgbClr val="C0C0C0"/>
                  </a:outerShdw>
                </a:effectLst>
                <a:ea typeface="宋体" panose="02010600030101010101" pitchFamily="2" charset="-122"/>
              </a:rPr>
              <a:t>        </a:t>
            </a:r>
            <a:r>
              <a:rPr lang="zh-CN" altLang="en-US" sz="2000">
                <a:effectLst>
                  <a:outerShdw blurRad="38100" dist="38100" dir="2700000" algn="tl">
                    <a:srgbClr val="C0C0C0"/>
                  </a:outerShdw>
                </a:effectLst>
                <a:ea typeface="宋体" panose="02010600030101010101" pitchFamily="2" charset="-122"/>
              </a:rPr>
              <a:t>设</a:t>
            </a:r>
            <a:r>
              <a:rPr lang="en-US" altLang="zh-CN" sz="2000">
                <a:effectLst>
                  <a:outerShdw blurRad="38100" dist="38100" dir="2700000" algn="tl">
                    <a:srgbClr val="C0C0C0"/>
                  </a:outerShdw>
                </a:effectLst>
                <a:ea typeface="宋体" panose="02010600030101010101" pitchFamily="2" charset="-122"/>
              </a:rPr>
              <a:t>S</a:t>
            </a:r>
            <a:r>
              <a:rPr lang="zh-CN" altLang="en-US" sz="2000">
                <a:effectLst>
                  <a:outerShdw blurRad="38100" dist="38100" dir="2700000" algn="tl">
                    <a:srgbClr val="C0C0C0"/>
                  </a:outerShdw>
                </a:effectLst>
                <a:ea typeface="宋体" panose="02010600030101010101" pitchFamily="2" charset="-122"/>
              </a:rPr>
              <a:t>是一空间曲面，</a:t>
            </a:r>
            <a:r>
              <a:rPr lang="en-US" altLang="zh-CN" sz="2000">
                <a:effectLst>
                  <a:outerShdw blurRad="38100" dist="38100" dir="2700000" algn="tl">
                    <a:srgbClr val="C0C0C0"/>
                  </a:outerShdw>
                </a:effectLst>
                <a:ea typeface="宋体" panose="02010600030101010101" pitchFamily="2" charset="-122"/>
              </a:rPr>
              <a:t>dS</a:t>
            </a:r>
            <a:r>
              <a:rPr lang="zh-CN" altLang="en-US" sz="2000">
                <a:effectLst>
                  <a:outerShdw blurRad="38100" dist="38100" dir="2700000" algn="tl">
                    <a:srgbClr val="C0C0C0"/>
                  </a:outerShdw>
                </a:effectLst>
                <a:ea typeface="宋体" panose="02010600030101010101" pitchFamily="2" charset="-122"/>
              </a:rPr>
              <a:t>为其上的面元，取一个与此面元相垂直的单位矢量，即法向单位矢量     ，则称矢量：</a:t>
            </a:r>
          </a:p>
        </p:txBody>
      </p:sp>
      <p:graphicFrame>
        <p:nvGraphicFramePr>
          <p:cNvPr id="567301" name="Object 5">
            <a:extLst>
              <a:ext uri="{FF2B5EF4-FFF2-40B4-BE49-F238E27FC236}">
                <a16:creationId xmlns:a16="http://schemas.microsoft.com/office/drawing/2014/main" id="{E57F6801-79FF-4E16-B9D2-D208F9BCBB1F}"/>
              </a:ext>
            </a:extLst>
          </p:cNvPr>
          <p:cNvGraphicFramePr>
            <a:graphicFrameLocks noChangeAspect="1"/>
          </p:cNvGraphicFramePr>
          <p:nvPr/>
        </p:nvGraphicFramePr>
        <p:xfrm>
          <a:off x="3033713" y="2276475"/>
          <a:ext cx="385762" cy="533400"/>
        </p:xfrm>
        <a:graphic>
          <a:graphicData uri="http://schemas.openxmlformats.org/presentationml/2006/ole">
            <mc:AlternateContent xmlns:mc="http://schemas.openxmlformats.org/markup-compatibility/2006">
              <mc:Choice xmlns:v="urn:schemas-microsoft-com:vml" Requires="v">
                <p:oleObj spid="_x0000_s567311" name="公式" r:id="rId3" imgW="164880" imgH="228600" progId="Equation.3">
                  <p:embed/>
                </p:oleObj>
              </mc:Choice>
              <mc:Fallback>
                <p:oleObj name="公式" r:id="rId3" imgW="1648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2276475"/>
                        <a:ext cx="3857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2" name="Object 6">
            <a:extLst>
              <a:ext uri="{FF2B5EF4-FFF2-40B4-BE49-F238E27FC236}">
                <a16:creationId xmlns:a16="http://schemas.microsoft.com/office/drawing/2014/main" id="{FFEA9369-278E-496A-B7EA-12086B981559}"/>
              </a:ext>
            </a:extLst>
          </p:cNvPr>
          <p:cNvGraphicFramePr>
            <a:graphicFrameLocks noChangeAspect="1"/>
          </p:cNvGraphicFramePr>
          <p:nvPr/>
        </p:nvGraphicFramePr>
        <p:xfrm>
          <a:off x="2987675" y="2852738"/>
          <a:ext cx="1536700" cy="573087"/>
        </p:xfrm>
        <a:graphic>
          <a:graphicData uri="http://schemas.openxmlformats.org/presentationml/2006/ole">
            <mc:AlternateContent xmlns:mc="http://schemas.openxmlformats.org/markup-compatibility/2006">
              <mc:Choice xmlns:v="urn:schemas-microsoft-com:vml" Requires="v">
                <p:oleObj spid="_x0000_s567312" name="公式" r:id="rId5" imgW="647640" imgH="241200" progId="Equation.3">
                  <p:embed/>
                </p:oleObj>
              </mc:Choice>
              <mc:Fallback>
                <p:oleObj name="公式" r:id="rId5" imgW="64764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852738"/>
                        <a:ext cx="153670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03" name="Text Box 7">
            <a:extLst>
              <a:ext uri="{FF2B5EF4-FFF2-40B4-BE49-F238E27FC236}">
                <a16:creationId xmlns:a16="http://schemas.microsoft.com/office/drawing/2014/main" id="{3F775C49-A283-4942-9716-332E72EF91E4}"/>
              </a:ext>
            </a:extLst>
          </p:cNvPr>
          <p:cNvSpPr txBox="1">
            <a:spLocks noChangeArrowheads="1"/>
          </p:cNvSpPr>
          <p:nvPr/>
        </p:nvSpPr>
        <p:spPr bwMode="auto">
          <a:xfrm>
            <a:off x="468313" y="3357563"/>
            <a:ext cx="832643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a:effectLst>
                  <a:outerShdw blurRad="38100" dist="38100" dir="2700000" algn="tl">
                    <a:srgbClr val="C0C0C0"/>
                  </a:outerShdw>
                </a:effectLst>
                <a:ea typeface="宋体" panose="02010600030101010101" pitchFamily="2" charset="-122"/>
              </a:rPr>
              <a:t>为</a:t>
            </a:r>
            <a:r>
              <a:rPr lang="zh-CN" altLang="en-US" sz="2000">
                <a:solidFill>
                  <a:srgbClr val="FF3300"/>
                </a:solidFill>
                <a:effectLst>
                  <a:outerShdw blurRad="38100" dist="38100" dir="2700000" algn="tl">
                    <a:srgbClr val="C0C0C0"/>
                  </a:outerShdw>
                </a:effectLst>
                <a:ea typeface="宋体" panose="02010600030101010101" pitchFamily="2" charset="-122"/>
              </a:rPr>
              <a:t>面元矢量</a:t>
            </a:r>
            <a:r>
              <a:rPr lang="zh-CN" altLang="en-US" sz="2000">
                <a:effectLst>
                  <a:outerShdw blurRad="38100" dist="38100" dir="2700000" algn="tl">
                    <a:srgbClr val="C0C0C0"/>
                  </a:outerShdw>
                </a:effectLst>
                <a:ea typeface="宋体" panose="02010600030101010101" pitchFamily="2" charset="-122"/>
              </a:rPr>
              <a:t>。即：</a:t>
            </a:r>
          </a:p>
        </p:txBody>
      </p:sp>
      <p:sp>
        <p:nvSpPr>
          <p:cNvPr id="567304" name="Text Box 8">
            <a:extLst>
              <a:ext uri="{FF2B5EF4-FFF2-40B4-BE49-F238E27FC236}">
                <a16:creationId xmlns:a16="http://schemas.microsoft.com/office/drawing/2014/main" id="{27CEEA92-1820-4308-8656-05FFADF901FE}"/>
              </a:ext>
            </a:extLst>
          </p:cNvPr>
          <p:cNvSpPr txBox="1">
            <a:spLocks noChangeArrowheads="1"/>
          </p:cNvSpPr>
          <p:nvPr/>
        </p:nvSpPr>
        <p:spPr bwMode="auto">
          <a:xfrm>
            <a:off x="323850" y="4868863"/>
            <a:ext cx="82915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en-US" altLang="zh-CN" sz="1800">
                <a:effectLst>
                  <a:outerShdw blurRad="38100" dist="38100" dir="2700000" algn="tl">
                    <a:srgbClr val="C0C0C0"/>
                  </a:outerShdw>
                </a:effectLst>
                <a:ea typeface="宋体" panose="02010600030101010101" pitchFamily="2" charset="-122"/>
              </a:rPr>
              <a:t>   </a:t>
            </a:r>
            <a:r>
              <a:rPr lang="zh-CN" altLang="en-US" sz="1800">
                <a:effectLst>
                  <a:outerShdw blurRad="38100" dist="38100" dir="2700000" algn="tl">
                    <a:srgbClr val="C0C0C0"/>
                  </a:outerShdw>
                </a:effectLst>
                <a:ea typeface="宋体" panose="02010600030101010101" pitchFamily="2" charset="-122"/>
              </a:rPr>
              <a:t>法向单位矢量     的取法有两种情况：</a:t>
            </a:r>
          </a:p>
        </p:txBody>
      </p:sp>
      <p:graphicFrame>
        <p:nvGraphicFramePr>
          <p:cNvPr id="567305" name="Object 9">
            <a:extLst>
              <a:ext uri="{FF2B5EF4-FFF2-40B4-BE49-F238E27FC236}">
                <a16:creationId xmlns:a16="http://schemas.microsoft.com/office/drawing/2014/main" id="{453B43EC-55E0-449A-BA47-C4633FC6AC7E}"/>
              </a:ext>
            </a:extLst>
          </p:cNvPr>
          <p:cNvGraphicFramePr>
            <a:graphicFrameLocks noChangeAspect="1"/>
          </p:cNvGraphicFramePr>
          <p:nvPr/>
        </p:nvGraphicFramePr>
        <p:xfrm>
          <a:off x="1908175" y="4840288"/>
          <a:ext cx="385763" cy="533400"/>
        </p:xfrm>
        <a:graphic>
          <a:graphicData uri="http://schemas.openxmlformats.org/presentationml/2006/ole">
            <mc:AlternateContent xmlns:mc="http://schemas.openxmlformats.org/markup-compatibility/2006">
              <mc:Choice xmlns:v="urn:schemas-microsoft-com:vml" Requires="v">
                <p:oleObj spid="_x0000_s567313" name="公式" r:id="rId7" imgW="164880" imgH="228600" progId="Equation.3">
                  <p:embed/>
                </p:oleObj>
              </mc:Choice>
              <mc:Fallback>
                <p:oleObj name="公式" r:id="rId7" imgW="16488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840288"/>
                        <a:ext cx="3857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06" name="Text Box 10">
            <a:extLst>
              <a:ext uri="{FF2B5EF4-FFF2-40B4-BE49-F238E27FC236}">
                <a16:creationId xmlns:a16="http://schemas.microsoft.com/office/drawing/2014/main" id="{8DD9DF63-D5B5-4A8F-AE50-BE5162586FCF}"/>
              </a:ext>
            </a:extLst>
          </p:cNvPr>
          <p:cNvSpPr txBox="1">
            <a:spLocks noChangeArrowheads="1"/>
          </p:cNvSpPr>
          <p:nvPr/>
        </p:nvSpPr>
        <p:spPr bwMode="auto">
          <a:xfrm>
            <a:off x="2700338" y="3500438"/>
            <a:ext cx="5759450" cy="160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面元矢量        定义：面积很小的有向曲面。</a:t>
            </a:r>
          </a:p>
          <a:p>
            <a:pPr algn="l"/>
            <a:r>
              <a:rPr kumimoji="0" lang="zh-CN" altLang="en-US" sz="1800">
                <a:latin typeface="Arial" panose="020B0604020202020204" pitchFamily="34" charset="0"/>
                <a:ea typeface="宋体" panose="02010600030101010101" pitchFamily="2" charset="-122"/>
              </a:rPr>
              <a:t>       ：面元面积，为微分量其值可认为无限小</a:t>
            </a:r>
          </a:p>
          <a:p>
            <a:pPr algn="l"/>
            <a:r>
              <a:rPr kumimoji="0" lang="zh-CN" altLang="en-US" sz="1800">
                <a:latin typeface="Arial" panose="020B0604020202020204" pitchFamily="34" charset="0"/>
                <a:ea typeface="宋体" panose="02010600030101010101" pitchFamily="2" charset="-122"/>
              </a:rPr>
              <a:t>       ：面元法线方向，垂直于面元平面。</a:t>
            </a:r>
          </a:p>
          <a:p>
            <a:endParaRPr kumimoji="0" lang="en-US" altLang="zh-CN" sz="1800">
              <a:latin typeface="Arial" panose="020B0604020202020204" pitchFamily="34" charset="0"/>
              <a:ea typeface="宋体" panose="02010600030101010101" pitchFamily="2" charset="-122"/>
            </a:endParaRPr>
          </a:p>
        </p:txBody>
      </p:sp>
      <p:graphicFrame>
        <p:nvGraphicFramePr>
          <p:cNvPr id="567307" name="Object 11">
            <a:extLst>
              <a:ext uri="{FF2B5EF4-FFF2-40B4-BE49-F238E27FC236}">
                <a16:creationId xmlns:a16="http://schemas.microsoft.com/office/drawing/2014/main" id="{CC3F0205-22FA-415A-896E-0F067FAE1C7F}"/>
              </a:ext>
            </a:extLst>
          </p:cNvPr>
          <p:cNvGraphicFramePr>
            <a:graphicFrameLocks noChangeAspect="1"/>
          </p:cNvGraphicFramePr>
          <p:nvPr>
            <p:ph sz="half" idx="1"/>
          </p:nvPr>
        </p:nvGraphicFramePr>
        <p:xfrm>
          <a:off x="3824288" y="3708400"/>
          <a:ext cx="407987" cy="350838"/>
        </p:xfrm>
        <a:graphic>
          <a:graphicData uri="http://schemas.openxmlformats.org/presentationml/2006/ole">
            <mc:AlternateContent xmlns:mc="http://schemas.openxmlformats.org/markup-compatibility/2006">
              <mc:Choice xmlns:v="urn:schemas-microsoft-com:vml" Requires="v">
                <p:oleObj spid="_x0000_s567314" name="Equation" r:id="rId8" imgW="241200" imgH="215640" progId="Equation.DSMT4">
                  <p:embed/>
                </p:oleObj>
              </mc:Choice>
              <mc:Fallback>
                <p:oleObj name="Equation" r:id="rId8" imgW="241200" imgH="21564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4288" y="3708400"/>
                        <a:ext cx="407987"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8" name="Object 12">
            <a:extLst>
              <a:ext uri="{FF2B5EF4-FFF2-40B4-BE49-F238E27FC236}">
                <a16:creationId xmlns:a16="http://schemas.microsoft.com/office/drawing/2014/main" id="{DE482015-A5EA-4F24-BA75-3AAAD8D24535}"/>
              </a:ext>
            </a:extLst>
          </p:cNvPr>
          <p:cNvGraphicFramePr>
            <a:graphicFrameLocks noChangeAspect="1"/>
          </p:cNvGraphicFramePr>
          <p:nvPr>
            <p:ph sz="quarter" idx="2"/>
          </p:nvPr>
        </p:nvGraphicFramePr>
        <p:xfrm>
          <a:off x="2871788" y="4037013"/>
          <a:ext cx="407987" cy="322262"/>
        </p:xfrm>
        <a:graphic>
          <a:graphicData uri="http://schemas.openxmlformats.org/presentationml/2006/ole">
            <mc:AlternateContent xmlns:mc="http://schemas.openxmlformats.org/markup-compatibility/2006">
              <mc:Choice xmlns:v="urn:schemas-microsoft-com:vml" Requires="v">
                <p:oleObj spid="_x0000_s567315" name="Equation" r:id="rId10" imgW="215640" imgH="177480" progId="Equation.DSMT4">
                  <p:embed/>
                </p:oleObj>
              </mc:Choice>
              <mc:Fallback>
                <p:oleObj name="Equation" r:id="rId10" imgW="215640" imgH="17748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1788" y="4037013"/>
                        <a:ext cx="407987"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9" name="Object 13">
            <a:extLst>
              <a:ext uri="{FF2B5EF4-FFF2-40B4-BE49-F238E27FC236}">
                <a16:creationId xmlns:a16="http://schemas.microsoft.com/office/drawing/2014/main" id="{34763B27-D435-4AC5-A5CD-EB646135B325}"/>
              </a:ext>
            </a:extLst>
          </p:cNvPr>
          <p:cNvGraphicFramePr>
            <a:graphicFrameLocks noChangeAspect="1"/>
          </p:cNvGraphicFramePr>
          <p:nvPr>
            <p:ph sz="quarter" idx="3"/>
          </p:nvPr>
        </p:nvGraphicFramePr>
        <p:xfrm>
          <a:off x="2871788" y="4429125"/>
          <a:ext cx="352425" cy="392113"/>
        </p:xfrm>
        <a:graphic>
          <a:graphicData uri="http://schemas.openxmlformats.org/presentationml/2006/ole">
            <mc:AlternateContent xmlns:mc="http://schemas.openxmlformats.org/markup-compatibility/2006">
              <mc:Choice xmlns:v="urn:schemas-microsoft-com:vml" Requires="v">
                <p:oleObj spid="_x0000_s567316" name="Equation" r:id="rId12" imgW="177480" imgH="253800" progId="Equation.DSMT4">
                  <p:embed/>
                </p:oleObj>
              </mc:Choice>
              <mc:Fallback>
                <p:oleObj name="Equation" r:id="rId12" imgW="177480" imgH="2538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1788" y="4429125"/>
                        <a:ext cx="3524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7310" name="Text Box 14">
            <a:extLst>
              <a:ext uri="{FF2B5EF4-FFF2-40B4-BE49-F238E27FC236}">
                <a16:creationId xmlns:a16="http://schemas.microsoft.com/office/drawing/2014/main" id="{D7C23CAD-2EA4-4A93-B1E9-342C87E32EC4}"/>
              </a:ext>
            </a:extLst>
          </p:cNvPr>
          <p:cNvSpPr txBox="1">
            <a:spLocks noChangeArrowheads="1"/>
          </p:cNvSpPr>
          <p:nvPr/>
        </p:nvSpPr>
        <p:spPr bwMode="auto">
          <a:xfrm>
            <a:off x="1692275" y="5445125"/>
            <a:ext cx="6480175"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对非闭合曲面：由曲面边线绕向按右手螺旋法则去定；</a:t>
            </a:r>
          </a:p>
          <a:p>
            <a:pPr algn="l"/>
            <a:r>
              <a:rPr kumimoji="0" lang="zh-CN" altLang="en-US" sz="1800">
                <a:latin typeface="Arial" panose="020B0604020202020204" pitchFamily="34" charset="0"/>
                <a:ea typeface="宋体" panose="02010600030101010101" pitchFamily="2" charset="-122"/>
              </a:rPr>
              <a:t>对闭合曲面：闭合面外法线方向</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69A3D55F-407F-45CF-B71E-2D308881DA8B}"/>
              </a:ext>
            </a:extLst>
          </p:cNvPr>
          <p:cNvSpPr>
            <a:spLocks noGrp="1"/>
          </p:cNvSpPr>
          <p:nvPr>
            <p:ph type="dt" sz="half" idx="10"/>
          </p:nvPr>
        </p:nvSpPr>
        <p:spPr/>
        <p:txBody>
          <a:bodyPr/>
          <a:lstStyle/>
          <a:p>
            <a:fld id="{C03E289E-BB45-46B3-8E94-6AFC9EEBE25B}" type="datetime1">
              <a:rPr lang="zh-CN" altLang="en-US"/>
              <a:pPr/>
              <a:t>2017/9/8</a:t>
            </a:fld>
            <a:endParaRPr lang="en-US" altLang="zh-CN"/>
          </a:p>
        </p:txBody>
      </p:sp>
      <p:sp>
        <p:nvSpPr>
          <p:cNvPr id="8" name="灯片编号占位符 5">
            <a:extLst>
              <a:ext uri="{FF2B5EF4-FFF2-40B4-BE49-F238E27FC236}">
                <a16:creationId xmlns:a16="http://schemas.microsoft.com/office/drawing/2014/main" id="{F8760E6E-2D70-4676-9BF1-33F6CE1DCC43}"/>
              </a:ext>
            </a:extLst>
          </p:cNvPr>
          <p:cNvSpPr>
            <a:spLocks noGrp="1"/>
          </p:cNvSpPr>
          <p:nvPr>
            <p:ph type="sldNum" sz="quarter" idx="12"/>
          </p:nvPr>
        </p:nvSpPr>
        <p:spPr/>
        <p:txBody>
          <a:bodyPr/>
          <a:lstStyle/>
          <a:p>
            <a:fld id="{8176AF09-CA0C-4C6B-AEBB-B481201F35C9}" type="slidenum">
              <a:rPr lang="en-US" altLang="zh-CN"/>
              <a:pPr/>
              <a:t>43</a:t>
            </a:fld>
            <a:endParaRPr lang="en-US" altLang="zh-CN"/>
          </a:p>
        </p:txBody>
      </p:sp>
      <p:pic>
        <p:nvPicPr>
          <p:cNvPr id="568322" name="Picture 2">
            <a:extLst>
              <a:ext uri="{FF2B5EF4-FFF2-40B4-BE49-F238E27FC236}">
                <a16:creationId xmlns:a16="http://schemas.microsoft.com/office/drawing/2014/main" id="{307519FA-6F38-49C5-863A-0123BC51D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998663"/>
            <a:ext cx="3360738" cy="2376487"/>
          </a:xfrm>
          <a:prstGeom prst="rect">
            <a:avLst/>
          </a:prstGeom>
          <a:noFill/>
          <a:extLst>
            <a:ext uri="{909E8E84-426E-40DD-AFC4-6F175D3DCCD1}">
              <a14:hiddenFill xmlns:a14="http://schemas.microsoft.com/office/drawing/2010/main">
                <a:solidFill>
                  <a:srgbClr val="FFFFFF"/>
                </a:solidFill>
              </a14:hiddenFill>
            </a:ext>
          </a:extLst>
        </p:spPr>
      </p:pic>
      <p:sp>
        <p:nvSpPr>
          <p:cNvPr id="568323" name="Text Box 3">
            <a:extLst>
              <a:ext uri="{FF2B5EF4-FFF2-40B4-BE49-F238E27FC236}">
                <a16:creationId xmlns:a16="http://schemas.microsoft.com/office/drawing/2014/main" id="{F1A5DD02-17FB-4C7C-8EDD-5EC170651F3A}"/>
              </a:ext>
            </a:extLst>
          </p:cNvPr>
          <p:cNvSpPr txBox="1">
            <a:spLocks noChangeArrowheads="1"/>
          </p:cNvSpPr>
          <p:nvPr/>
        </p:nvSpPr>
        <p:spPr bwMode="auto">
          <a:xfrm>
            <a:off x="6227763" y="4508500"/>
            <a:ext cx="1801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闭合曲面情况</a:t>
            </a:r>
          </a:p>
        </p:txBody>
      </p:sp>
      <p:sp>
        <p:nvSpPr>
          <p:cNvPr id="568324" name="Text Box 4">
            <a:extLst>
              <a:ext uri="{FF2B5EF4-FFF2-40B4-BE49-F238E27FC236}">
                <a16:creationId xmlns:a16="http://schemas.microsoft.com/office/drawing/2014/main" id="{162DF568-102D-4A38-A57F-95B7067B27E7}"/>
              </a:ext>
            </a:extLst>
          </p:cNvPr>
          <p:cNvSpPr txBox="1">
            <a:spLocks noChangeArrowheads="1"/>
          </p:cNvSpPr>
          <p:nvPr/>
        </p:nvSpPr>
        <p:spPr bwMode="auto">
          <a:xfrm>
            <a:off x="1331913" y="4652963"/>
            <a:ext cx="18716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非闭合曲面情况</a:t>
            </a:r>
          </a:p>
        </p:txBody>
      </p:sp>
      <p:pic>
        <p:nvPicPr>
          <p:cNvPr id="568325" name="Picture 5">
            <a:extLst>
              <a:ext uri="{FF2B5EF4-FFF2-40B4-BE49-F238E27FC236}">
                <a16:creationId xmlns:a16="http://schemas.microsoft.com/office/drawing/2014/main" id="{B01AA0AD-C65D-4F52-A854-75D7004C8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484313"/>
            <a:ext cx="3852862" cy="30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8326" name="Oval 6">
            <a:extLst>
              <a:ext uri="{FF2B5EF4-FFF2-40B4-BE49-F238E27FC236}">
                <a16:creationId xmlns:a16="http://schemas.microsoft.com/office/drawing/2014/main" id="{79F9E9BC-F991-40C4-B4A9-F3B53E9C3859}"/>
              </a:ext>
            </a:extLst>
          </p:cNvPr>
          <p:cNvSpPr>
            <a:spLocks noChangeArrowheads="1"/>
          </p:cNvSpPr>
          <p:nvPr/>
        </p:nvSpPr>
        <p:spPr bwMode="auto">
          <a:xfrm>
            <a:off x="2360613" y="2720975"/>
            <a:ext cx="465137" cy="5746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36040DAA-1830-44B3-B755-33CBD34F0D5C}"/>
              </a:ext>
            </a:extLst>
          </p:cNvPr>
          <p:cNvSpPr>
            <a:spLocks noGrp="1"/>
          </p:cNvSpPr>
          <p:nvPr>
            <p:ph type="dt" sz="half" idx="10"/>
          </p:nvPr>
        </p:nvSpPr>
        <p:spPr/>
        <p:txBody>
          <a:bodyPr/>
          <a:lstStyle/>
          <a:p>
            <a:fld id="{F34078F2-801E-4ACC-B54A-6653BB6F5549}" type="datetime1">
              <a:rPr lang="zh-CN" altLang="en-US"/>
              <a:pPr/>
              <a:t>2017/9/8</a:t>
            </a:fld>
            <a:endParaRPr lang="en-US" altLang="zh-CN"/>
          </a:p>
        </p:txBody>
      </p:sp>
      <p:sp>
        <p:nvSpPr>
          <p:cNvPr id="19" name="灯片编号占位符 5">
            <a:extLst>
              <a:ext uri="{FF2B5EF4-FFF2-40B4-BE49-F238E27FC236}">
                <a16:creationId xmlns:a16="http://schemas.microsoft.com/office/drawing/2014/main" id="{DCE9976C-B894-4F3E-83AF-D67FBD7CB34C}"/>
              </a:ext>
            </a:extLst>
          </p:cNvPr>
          <p:cNvSpPr>
            <a:spLocks noGrp="1"/>
          </p:cNvSpPr>
          <p:nvPr>
            <p:ph type="sldNum" sz="quarter" idx="12"/>
          </p:nvPr>
        </p:nvSpPr>
        <p:spPr/>
        <p:txBody>
          <a:bodyPr/>
          <a:lstStyle/>
          <a:p>
            <a:fld id="{D5EA9532-70B5-4611-B94D-8FC11C2A2780}" type="slidenum">
              <a:rPr lang="en-US" altLang="zh-CN"/>
              <a:pPr/>
              <a:t>44</a:t>
            </a:fld>
            <a:endParaRPr lang="en-US" altLang="zh-CN"/>
          </a:p>
        </p:txBody>
      </p:sp>
      <p:sp>
        <p:nvSpPr>
          <p:cNvPr id="569346" name="Text Box 2">
            <a:extLst>
              <a:ext uri="{FF2B5EF4-FFF2-40B4-BE49-F238E27FC236}">
                <a16:creationId xmlns:a16="http://schemas.microsoft.com/office/drawing/2014/main" id="{64007C0E-F65D-42AC-9623-E3C71CB8B49A}"/>
              </a:ext>
            </a:extLst>
          </p:cNvPr>
          <p:cNvSpPr txBox="1">
            <a:spLocks noChangeArrowheads="1"/>
          </p:cNvSpPr>
          <p:nvPr/>
        </p:nvSpPr>
        <p:spPr bwMode="auto">
          <a:xfrm>
            <a:off x="539750" y="476250"/>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通量的概念</a:t>
            </a:r>
          </a:p>
        </p:txBody>
      </p:sp>
      <p:grpSp>
        <p:nvGrpSpPr>
          <p:cNvPr id="569347" name="Group 3">
            <a:extLst>
              <a:ext uri="{FF2B5EF4-FFF2-40B4-BE49-F238E27FC236}">
                <a16:creationId xmlns:a16="http://schemas.microsoft.com/office/drawing/2014/main" id="{C11469CF-DDAC-4D4C-AE35-42901810895C}"/>
              </a:ext>
            </a:extLst>
          </p:cNvPr>
          <p:cNvGrpSpPr>
            <a:grpSpLocks/>
          </p:cNvGrpSpPr>
          <p:nvPr/>
        </p:nvGrpSpPr>
        <p:grpSpPr bwMode="auto">
          <a:xfrm>
            <a:off x="539750" y="969963"/>
            <a:ext cx="7993063" cy="1235075"/>
            <a:chOff x="340" y="572"/>
            <a:chExt cx="5035" cy="778"/>
          </a:xfrm>
        </p:grpSpPr>
        <p:sp>
          <p:nvSpPr>
            <p:cNvPr id="569348" name="Text Box 4">
              <a:extLst>
                <a:ext uri="{FF2B5EF4-FFF2-40B4-BE49-F238E27FC236}">
                  <a16:creationId xmlns:a16="http://schemas.microsoft.com/office/drawing/2014/main" id="{43424C30-0238-4ABC-AA73-C3C4A947E3C4}"/>
                </a:ext>
              </a:extLst>
            </p:cNvPr>
            <p:cNvSpPr txBox="1">
              <a:spLocks noChangeArrowheads="1"/>
            </p:cNvSpPr>
            <p:nvPr/>
          </p:nvSpPr>
          <p:spPr bwMode="auto">
            <a:xfrm>
              <a:off x="340" y="572"/>
              <a:ext cx="5035"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en-US" altLang="zh-CN" sz="2000">
                  <a:effectLst>
                    <a:outerShdw blurRad="38100" dist="38100" dir="2700000" algn="tl">
                      <a:srgbClr val="C0C0C0"/>
                    </a:outerShdw>
                  </a:effectLst>
                  <a:ea typeface="宋体" panose="02010600030101010101" pitchFamily="2" charset="-122"/>
                </a:rPr>
                <a:t>        </a:t>
              </a:r>
              <a:r>
                <a:rPr lang="zh-CN" altLang="en-US" sz="2000">
                  <a:effectLst>
                    <a:outerShdw blurRad="38100" dist="38100" dir="2700000" algn="tl">
                      <a:srgbClr val="C0C0C0"/>
                    </a:outerShdw>
                  </a:effectLst>
                  <a:ea typeface="宋体" panose="02010600030101010101" pitchFamily="2" charset="-122"/>
                </a:rPr>
                <a:t>将矢量场     与其中的任一面元矢量     的</a:t>
              </a:r>
              <a:r>
                <a:rPr lang="zh-CN" altLang="en-US" sz="2000">
                  <a:solidFill>
                    <a:srgbClr val="FF0000"/>
                  </a:solidFill>
                  <a:effectLst>
                    <a:outerShdw blurRad="38100" dist="38100" dir="2700000" algn="tl">
                      <a:srgbClr val="C0C0C0"/>
                    </a:outerShdw>
                  </a:effectLst>
                  <a:ea typeface="宋体" panose="02010600030101010101" pitchFamily="2" charset="-122"/>
                </a:rPr>
                <a:t>标量积</a:t>
              </a:r>
              <a:r>
                <a:rPr lang="zh-CN" altLang="en-US" sz="2000">
                  <a:effectLst>
                    <a:outerShdw blurRad="38100" dist="38100" dir="2700000" algn="tl">
                      <a:srgbClr val="C0C0C0"/>
                    </a:outerShdw>
                  </a:effectLst>
                  <a:ea typeface="宋体" panose="02010600030101010101" pitchFamily="2" charset="-122"/>
                </a:rPr>
                <a:t>    </a:t>
              </a:r>
              <a:r>
                <a:rPr lang="en-US" altLang="zh-CN" sz="2000">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a:effectLst>
                    <a:outerShdw blurRad="38100" dist="38100" dir="2700000" algn="tl">
                      <a:srgbClr val="C0C0C0"/>
                    </a:outerShdw>
                  </a:effectLst>
                  <a:ea typeface="宋体" panose="02010600030101010101" pitchFamily="2" charset="-122"/>
                  <a:cs typeface="Times New Roman" panose="02020603050405020304" pitchFamily="18" charset="0"/>
                </a:rPr>
                <a:t>     </a:t>
              </a:r>
              <a:r>
                <a:rPr lang="zh-CN" altLang="en-US" sz="2000">
                  <a:effectLst>
                    <a:outerShdw blurRad="38100" dist="38100" dir="2700000" algn="tl">
                      <a:srgbClr val="C0C0C0"/>
                    </a:outerShdw>
                  </a:effectLst>
                  <a:ea typeface="宋体" panose="02010600030101010101" pitchFamily="2" charset="-122"/>
                  <a:cs typeface="Times New Roman" panose="02020603050405020304" pitchFamily="18" charset="0"/>
                </a:rPr>
                <a:t>定义为矢量      穿过面元矢量     的通量。将曲面</a:t>
              </a:r>
              <a:r>
                <a:rPr lang="en-US" altLang="zh-CN" sz="2000">
                  <a:effectLst>
                    <a:outerShdw blurRad="38100" dist="38100" dir="2700000" algn="tl">
                      <a:srgbClr val="C0C0C0"/>
                    </a:outerShdw>
                  </a:effectLst>
                  <a:ea typeface="宋体" panose="02010600030101010101" pitchFamily="2" charset="-122"/>
                  <a:cs typeface="Times New Roman" panose="02020603050405020304" pitchFamily="18" charset="0"/>
                </a:rPr>
                <a:t>S</a:t>
              </a:r>
              <a:r>
                <a:rPr lang="zh-CN" altLang="en-US" sz="2000">
                  <a:effectLst>
                    <a:outerShdw blurRad="38100" dist="38100" dir="2700000" algn="tl">
                      <a:srgbClr val="C0C0C0"/>
                    </a:outerShdw>
                  </a:effectLst>
                  <a:ea typeface="宋体" panose="02010600030101010101" pitchFamily="2" charset="-122"/>
                  <a:cs typeface="Times New Roman" panose="02020603050405020304" pitchFamily="18" charset="0"/>
                </a:rPr>
                <a:t>上各面元的     </a:t>
              </a:r>
              <a:r>
                <a:rPr lang="en-US" altLang="zh-CN" sz="2000">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a:effectLst>
                    <a:outerShdw blurRad="38100" dist="38100" dir="2700000" algn="tl">
                      <a:srgbClr val="C0C0C0"/>
                    </a:outerShdw>
                  </a:effectLst>
                  <a:ea typeface="宋体" panose="02010600030101010101" pitchFamily="2" charset="-122"/>
                </a:rPr>
                <a:t>    </a:t>
              </a:r>
              <a:r>
                <a:rPr lang="zh-CN" altLang="en-US" sz="2000">
                  <a:effectLst>
                    <a:outerShdw blurRad="38100" dist="38100" dir="2700000" algn="tl">
                      <a:srgbClr val="C0C0C0"/>
                    </a:outerShdw>
                  </a:effectLst>
                  <a:ea typeface="宋体" panose="02010600030101010101" pitchFamily="2" charset="-122"/>
                </a:rPr>
                <a:t>相加，则得到矢量     穿过曲面</a:t>
              </a:r>
              <a:r>
                <a:rPr lang="en-US" altLang="zh-CN" sz="2000">
                  <a:effectLst>
                    <a:outerShdw blurRad="38100" dist="38100" dir="2700000" algn="tl">
                      <a:srgbClr val="C0C0C0"/>
                    </a:outerShdw>
                  </a:effectLst>
                  <a:ea typeface="宋体" panose="02010600030101010101" pitchFamily="2" charset="-122"/>
                </a:rPr>
                <a:t>S</a:t>
              </a:r>
              <a:r>
                <a:rPr lang="zh-CN" altLang="en-US" sz="2000">
                  <a:effectLst>
                    <a:outerShdw blurRad="38100" dist="38100" dir="2700000" algn="tl">
                      <a:srgbClr val="C0C0C0"/>
                    </a:outerShdw>
                  </a:effectLst>
                  <a:ea typeface="宋体" panose="02010600030101010101" pitchFamily="2" charset="-122"/>
                </a:rPr>
                <a:t>的</a:t>
              </a:r>
              <a:r>
                <a:rPr lang="zh-CN" altLang="en-US" sz="2000">
                  <a:solidFill>
                    <a:srgbClr val="FF0000"/>
                  </a:solidFill>
                  <a:effectLst>
                    <a:outerShdw blurRad="38100" dist="38100" dir="2700000" algn="tl">
                      <a:srgbClr val="C0C0C0"/>
                    </a:outerShdw>
                  </a:effectLst>
                  <a:ea typeface="宋体" panose="02010600030101010101" pitchFamily="2" charset="-122"/>
                </a:rPr>
                <a:t>通量</a:t>
              </a:r>
              <a:r>
                <a:rPr lang="zh-CN" altLang="en-US" sz="2000">
                  <a:effectLst>
                    <a:outerShdw blurRad="38100" dist="38100" dir="2700000" algn="tl">
                      <a:srgbClr val="C0C0C0"/>
                    </a:outerShdw>
                  </a:effectLst>
                  <a:ea typeface="宋体" panose="02010600030101010101" pitchFamily="2" charset="-122"/>
                </a:rPr>
                <a:t>，即：</a:t>
              </a:r>
            </a:p>
          </p:txBody>
        </p:sp>
        <p:graphicFrame>
          <p:nvGraphicFramePr>
            <p:cNvPr id="569349" name="Object 5">
              <a:extLst>
                <a:ext uri="{FF2B5EF4-FFF2-40B4-BE49-F238E27FC236}">
                  <a16:creationId xmlns:a16="http://schemas.microsoft.com/office/drawing/2014/main" id="{9E315CEC-E0FF-429E-9D3A-9689B56010E8}"/>
                </a:ext>
              </a:extLst>
            </p:cNvPr>
            <p:cNvGraphicFramePr>
              <a:graphicFrameLocks noChangeAspect="1"/>
            </p:cNvGraphicFramePr>
            <p:nvPr/>
          </p:nvGraphicFramePr>
          <p:xfrm>
            <a:off x="1383" y="618"/>
            <a:ext cx="199" cy="224"/>
          </p:xfrm>
          <a:graphic>
            <a:graphicData uri="http://schemas.openxmlformats.org/presentationml/2006/ole">
              <mc:AlternateContent xmlns:mc="http://schemas.openxmlformats.org/markup-compatibility/2006">
                <mc:Choice xmlns:v="urn:schemas-microsoft-com:vml" Requires="v">
                  <p:oleObj spid="_x0000_s569362" name="公式" r:id="rId3" imgW="164880" imgH="190440" progId="Equation.3">
                    <p:embed/>
                  </p:oleObj>
                </mc:Choice>
                <mc:Fallback>
                  <p:oleObj name="公式" r:id="rId3" imgW="164880" imgH="1904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618"/>
                          <a:ext cx="19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0" name="Object 6">
              <a:extLst>
                <a:ext uri="{FF2B5EF4-FFF2-40B4-BE49-F238E27FC236}">
                  <a16:creationId xmlns:a16="http://schemas.microsoft.com/office/drawing/2014/main" id="{F225DE7B-35E3-486C-A82F-527CE3F339E7}"/>
                </a:ext>
              </a:extLst>
            </p:cNvPr>
            <p:cNvGraphicFramePr>
              <a:graphicFrameLocks noChangeAspect="1"/>
            </p:cNvGraphicFramePr>
            <p:nvPr/>
          </p:nvGraphicFramePr>
          <p:xfrm>
            <a:off x="3198" y="618"/>
            <a:ext cx="272" cy="249"/>
          </p:xfrm>
          <a:graphic>
            <a:graphicData uri="http://schemas.openxmlformats.org/presentationml/2006/ole">
              <mc:AlternateContent xmlns:mc="http://schemas.openxmlformats.org/markup-compatibility/2006">
                <mc:Choice xmlns:v="urn:schemas-microsoft-com:vml" Requires="v">
                  <p:oleObj spid="_x0000_s569363" name="公式" r:id="rId5" imgW="215640" imgH="203040" progId="Equation.3">
                    <p:embed/>
                  </p:oleObj>
                </mc:Choice>
                <mc:Fallback>
                  <p:oleObj name="公式" r:id="rId5" imgW="21564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 y="618"/>
                          <a:ext cx="27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1" name="Object 7">
              <a:extLst>
                <a:ext uri="{FF2B5EF4-FFF2-40B4-BE49-F238E27FC236}">
                  <a16:creationId xmlns:a16="http://schemas.microsoft.com/office/drawing/2014/main" id="{13C820EF-EDAF-463D-B4D7-D73B976FA4C4}"/>
                </a:ext>
              </a:extLst>
            </p:cNvPr>
            <p:cNvGraphicFramePr>
              <a:graphicFrameLocks noChangeAspect="1"/>
            </p:cNvGraphicFramePr>
            <p:nvPr/>
          </p:nvGraphicFramePr>
          <p:xfrm>
            <a:off x="884" y="1071"/>
            <a:ext cx="219" cy="247"/>
          </p:xfrm>
          <a:graphic>
            <a:graphicData uri="http://schemas.openxmlformats.org/presentationml/2006/ole">
              <mc:AlternateContent xmlns:mc="http://schemas.openxmlformats.org/markup-compatibility/2006">
                <mc:Choice xmlns:v="urn:schemas-microsoft-com:vml" Requires="v">
                  <p:oleObj spid="_x0000_s569364" name="公式" r:id="rId7" imgW="164880" imgH="190440" progId="Equation.3">
                    <p:embed/>
                  </p:oleObj>
                </mc:Choice>
                <mc:Fallback>
                  <p:oleObj name="公式" r:id="rId7" imgW="164880" imgH="1904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1071"/>
                          <a:ext cx="21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2" name="Object 8">
              <a:extLst>
                <a:ext uri="{FF2B5EF4-FFF2-40B4-BE49-F238E27FC236}">
                  <a16:creationId xmlns:a16="http://schemas.microsoft.com/office/drawing/2014/main" id="{A44DC90C-AED6-43ED-90A5-AAC6E6CC5874}"/>
                </a:ext>
              </a:extLst>
            </p:cNvPr>
            <p:cNvGraphicFramePr>
              <a:graphicFrameLocks noChangeAspect="1"/>
            </p:cNvGraphicFramePr>
            <p:nvPr/>
          </p:nvGraphicFramePr>
          <p:xfrm>
            <a:off x="4150" y="618"/>
            <a:ext cx="199" cy="224"/>
          </p:xfrm>
          <a:graphic>
            <a:graphicData uri="http://schemas.openxmlformats.org/presentationml/2006/ole">
              <mc:AlternateContent xmlns:mc="http://schemas.openxmlformats.org/markup-compatibility/2006">
                <mc:Choice xmlns:v="urn:schemas-microsoft-com:vml" Requires="v">
                  <p:oleObj spid="_x0000_s569365" name="公式" r:id="rId8" imgW="164880" imgH="190440" progId="Equation.3">
                    <p:embed/>
                  </p:oleObj>
                </mc:Choice>
                <mc:Fallback>
                  <p:oleObj name="公式" r:id="rId8" imgW="164880" imgH="1904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 y="618"/>
                          <a:ext cx="19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3" name="Object 9">
              <a:extLst>
                <a:ext uri="{FF2B5EF4-FFF2-40B4-BE49-F238E27FC236}">
                  <a16:creationId xmlns:a16="http://schemas.microsoft.com/office/drawing/2014/main" id="{E5118D55-587F-48E3-B474-59627F78A499}"/>
                </a:ext>
              </a:extLst>
            </p:cNvPr>
            <p:cNvGraphicFramePr>
              <a:graphicFrameLocks noChangeAspect="1"/>
            </p:cNvGraphicFramePr>
            <p:nvPr/>
          </p:nvGraphicFramePr>
          <p:xfrm>
            <a:off x="4377" y="618"/>
            <a:ext cx="272" cy="249"/>
          </p:xfrm>
          <a:graphic>
            <a:graphicData uri="http://schemas.openxmlformats.org/presentationml/2006/ole">
              <mc:AlternateContent xmlns:mc="http://schemas.openxmlformats.org/markup-compatibility/2006">
                <mc:Choice xmlns:v="urn:schemas-microsoft-com:vml" Requires="v">
                  <p:oleObj spid="_x0000_s569366" name="公式" r:id="rId9" imgW="215640" imgH="203040" progId="Equation.3">
                    <p:embed/>
                  </p:oleObj>
                </mc:Choice>
                <mc:Fallback>
                  <p:oleObj name="公式" r:id="rId9" imgW="21564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7" y="618"/>
                          <a:ext cx="27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4" name="Object 10">
              <a:extLst>
                <a:ext uri="{FF2B5EF4-FFF2-40B4-BE49-F238E27FC236}">
                  <a16:creationId xmlns:a16="http://schemas.microsoft.com/office/drawing/2014/main" id="{D2BBCFE8-EABD-4FCC-B873-A5EC94785457}"/>
                </a:ext>
              </a:extLst>
            </p:cNvPr>
            <p:cNvGraphicFramePr>
              <a:graphicFrameLocks noChangeAspect="1"/>
            </p:cNvGraphicFramePr>
            <p:nvPr/>
          </p:nvGraphicFramePr>
          <p:xfrm>
            <a:off x="4014" y="844"/>
            <a:ext cx="199" cy="224"/>
          </p:xfrm>
          <a:graphic>
            <a:graphicData uri="http://schemas.openxmlformats.org/presentationml/2006/ole">
              <mc:AlternateContent xmlns:mc="http://schemas.openxmlformats.org/markup-compatibility/2006">
                <mc:Choice xmlns:v="urn:schemas-microsoft-com:vml" Requires="v">
                  <p:oleObj spid="_x0000_s569367" name="公式" r:id="rId10" imgW="164880" imgH="190440" progId="Equation.3">
                    <p:embed/>
                  </p:oleObj>
                </mc:Choice>
                <mc:Fallback>
                  <p:oleObj name="公式" r:id="rId10" imgW="164880" imgH="1904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844"/>
                          <a:ext cx="19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5" name="Object 11">
              <a:extLst>
                <a:ext uri="{FF2B5EF4-FFF2-40B4-BE49-F238E27FC236}">
                  <a16:creationId xmlns:a16="http://schemas.microsoft.com/office/drawing/2014/main" id="{3C711D52-4968-4068-B030-11BB2C40ED59}"/>
                </a:ext>
              </a:extLst>
            </p:cNvPr>
            <p:cNvGraphicFramePr>
              <a:graphicFrameLocks noChangeAspect="1"/>
            </p:cNvGraphicFramePr>
            <p:nvPr/>
          </p:nvGraphicFramePr>
          <p:xfrm>
            <a:off x="4286" y="845"/>
            <a:ext cx="272" cy="249"/>
          </p:xfrm>
          <a:graphic>
            <a:graphicData uri="http://schemas.openxmlformats.org/presentationml/2006/ole">
              <mc:AlternateContent xmlns:mc="http://schemas.openxmlformats.org/markup-compatibility/2006">
                <mc:Choice xmlns:v="urn:schemas-microsoft-com:vml" Requires="v">
                  <p:oleObj spid="_x0000_s569368" name="公式" r:id="rId11" imgW="215640" imgH="203040" progId="Equation.3">
                    <p:embed/>
                  </p:oleObj>
                </mc:Choice>
                <mc:Fallback>
                  <p:oleObj name="公式" r:id="rId11" imgW="215640" imgH="203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845"/>
                          <a:ext cx="27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6" name="Object 12">
              <a:extLst>
                <a:ext uri="{FF2B5EF4-FFF2-40B4-BE49-F238E27FC236}">
                  <a16:creationId xmlns:a16="http://schemas.microsoft.com/office/drawing/2014/main" id="{AF2C18DD-94A6-4747-8C5E-9650F2CC2BC6}"/>
                </a:ext>
              </a:extLst>
            </p:cNvPr>
            <p:cNvGraphicFramePr>
              <a:graphicFrameLocks noChangeAspect="1"/>
            </p:cNvGraphicFramePr>
            <p:nvPr/>
          </p:nvGraphicFramePr>
          <p:xfrm>
            <a:off x="567" y="845"/>
            <a:ext cx="199" cy="224"/>
          </p:xfrm>
          <a:graphic>
            <a:graphicData uri="http://schemas.openxmlformats.org/presentationml/2006/ole">
              <mc:AlternateContent xmlns:mc="http://schemas.openxmlformats.org/markup-compatibility/2006">
                <mc:Choice xmlns:v="urn:schemas-microsoft-com:vml" Requires="v">
                  <p:oleObj spid="_x0000_s569369" name="公式" r:id="rId12" imgW="164880" imgH="190440" progId="Equation.3">
                    <p:embed/>
                  </p:oleObj>
                </mc:Choice>
                <mc:Fallback>
                  <p:oleObj name="公式" r:id="rId12" imgW="164880" imgH="1904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845"/>
                          <a:ext cx="19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7" name="Object 13">
              <a:extLst>
                <a:ext uri="{FF2B5EF4-FFF2-40B4-BE49-F238E27FC236}">
                  <a16:creationId xmlns:a16="http://schemas.microsoft.com/office/drawing/2014/main" id="{DDED5F23-63DB-4508-A6F3-898AA6CA8016}"/>
                </a:ext>
              </a:extLst>
            </p:cNvPr>
            <p:cNvGraphicFramePr>
              <a:graphicFrameLocks noChangeAspect="1"/>
            </p:cNvGraphicFramePr>
            <p:nvPr/>
          </p:nvGraphicFramePr>
          <p:xfrm>
            <a:off x="1746" y="845"/>
            <a:ext cx="272" cy="249"/>
          </p:xfrm>
          <a:graphic>
            <a:graphicData uri="http://schemas.openxmlformats.org/presentationml/2006/ole">
              <mc:AlternateContent xmlns:mc="http://schemas.openxmlformats.org/markup-compatibility/2006">
                <mc:Choice xmlns:v="urn:schemas-microsoft-com:vml" Requires="v">
                  <p:oleObj spid="_x0000_s569370" name="公式" r:id="rId13" imgW="215640" imgH="203040" progId="Equation.3">
                    <p:embed/>
                  </p:oleObj>
                </mc:Choice>
                <mc:Fallback>
                  <p:oleObj name="公式" r:id="rId13" imgW="215640" imgH="2030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845"/>
                          <a:ext cx="27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9358" name="Object 14">
            <a:extLst>
              <a:ext uri="{FF2B5EF4-FFF2-40B4-BE49-F238E27FC236}">
                <a16:creationId xmlns:a16="http://schemas.microsoft.com/office/drawing/2014/main" id="{8E54CD94-9E19-4E9A-9B83-D4522E76BC0B}"/>
              </a:ext>
            </a:extLst>
          </p:cNvPr>
          <p:cNvGraphicFramePr>
            <a:graphicFrameLocks noChangeAspect="1"/>
          </p:cNvGraphicFramePr>
          <p:nvPr/>
        </p:nvGraphicFramePr>
        <p:xfrm>
          <a:off x="1974850" y="2349500"/>
          <a:ext cx="3892550" cy="708025"/>
        </p:xfrm>
        <a:graphic>
          <a:graphicData uri="http://schemas.openxmlformats.org/presentationml/2006/ole">
            <mc:AlternateContent xmlns:mc="http://schemas.openxmlformats.org/markup-compatibility/2006">
              <mc:Choice xmlns:v="urn:schemas-microsoft-com:vml" Requires="v">
                <p:oleObj spid="_x0000_s569371" name="公式" r:id="rId14" imgW="1562040" imgH="291960" progId="Equation.3">
                  <p:embed/>
                </p:oleObj>
              </mc:Choice>
              <mc:Fallback>
                <p:oleObj name="公式" r:id="rId14" imgW="1562040" imgH="29196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4850" y="2349500"/>
                        <a:ext cx="38925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9359" name="Text Box 15">
            <a:extLst>
              <a:ext uri="{FF2B5EF4-FFF2-40B4-BE49-F238E27FC236}">
                <a16:creationId xmlns:a16="http://schemas.microsoft.com/office/drawing/2014/main" id="{AC894B68-9DE8-4BF6-A200-556324391FBE}"/>
              </a:ext>
            </a:extLst>
          </p:cNvPr>
          <p:cNvSpPr txBox="1">
            <a:spLocks noChangeArrowheads="1"/>
          </p:cNvSpPr>
          <p:nvPr/>
        </p:nvSpPr>
        <p:spPr bwMode="auto">
          <a:xfrm>
            <a:off x="323850" y="3149600"/>
            <a:ext cx="8291513" cy="1235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en-US" altLang="zh-CN" sz="2000">
                <a:effectLst>
                  <a:outerShdw blurRad="38100" dist="38100" dir="2700000" algn="tl">
                    <a:srgbClr val="FFFFFF"/>
                  </a:outerShdw>
                </a:effectLst>
                <a:ea typeface="宋体" panose="02010600030101010101" pitchFamily="2" charset="-122"/>
              </a:rPr>
              <a:t>        </a:t>
            </a:r>
            <a:r>
              <a:rPr lang="zh-CN" altLang="en-US" sz="2000">
                <a:effectLst>
                  <a:outerShdw blurRad="38100" dist="38100" dir="2700000" algn="tl">
                    <a:srgbClr val="FFFFFF"/>
                  </a:outerShdw>
                </a:effectLst>
                <a:ea typeface="宋体" panose="02010600030101010101" pitchFamily="2" charset="-122"/>
              </a:rPr>
              <a:t>例如：在电场中，电位移矢量</a:t>
            </a:r>
            <a:r>
              <a:rPr lang="en-US" altLang="zh-CN" sz="2000">
                <a:effectLst>
                  <a:outerShdw blurRad="38100" dist="38100" dir="2700000" algn="tl">
                    <a:srgbClr val="FFFFFF"/>
                  </a:outerShdw>
                </a:effectLst>
                <a:ea typeface="宋体" panose="02010600030101010101" pitchFamily="2" charset="-122"/>
              </a:rPr>
              <a:t>D</a:t>
            </a:r>
            <a:r>
              <a:rPr lang="zh-CN" altLang="en-US" sz="2000">
                <a:effectLst>
                  <a:outerShdw blurRad="38100" dist="38100" dir="2700000" algn="tl">
                    <a:srgbClr val="FFFFFF"/>
                  </a:outerShdw>
                </a:effectLst>
                <a:ea typeface="宋体" panose="02010600030101010101" pitchFamily="2" charset="-122"/>
              </a:rPr>
              <a:t>在某一曲面</a:t>
            </a:r>
            <a:r>
              <a:rPr lang="en-US" altLang="zh-CN" sz="2000">
                <a:effectLst>
                  <a:outerShdw blurRad="38100" dist="38100" dir="2700000" algn="tl">
                    <a:srgbClr val="FFFFFF"/>
                  </a:outerShdw>
                </a:effectLst>
                <a:ea typeface="宋体" panose="02010600030101010101" pitchFamily="2" charset="-122"/>
              </a:rPr>
              <a:t>S</a:t>
            </a:r>
            <a:r>
              <a:rPr lang="zh-CN" altLang="en-US" sz="2000">
                <a:effectLst>
                  <a:outerShdw blurRad="38100" dist="38100" dir="2700000" algn="tl">
                    <a:srgbClr val="FFFFFF"/>
                  </a:outerShdw>
                </a:effectLst>
                <a:ea typeface="宋体" panose="02010600030101010101" pitchFamily="2" charset="-122"/>
              </a:rPr>
              <a:t>上的面积分就是矢量</a:t>
            </a:r>
            <a:r>
              <a:rPr lang="en-US" altLang="zh-CN" sz="2000">
                <a:effectLst>
                  <a:outerShdw blurRad="38100" dist="38100" dir="2700000" algn="tl">
                    <a:srgbClr val="FFFFFF"/>
                  </a:outerShdw>
                </a:effectLst>
                <a:ea typeface="宋体" panose="02010600030101010101" pitchFamily="2" charset="-122"/>
              </a:rPr>
              <a:t>D</a:t>
            </a:r>
            <a:r>
              <a:rPr lang="zh-CN" altLang="en-US" sz="2000">
                <a:effectLst>
                  <a:outerShdw blurRad="38100" dist="38100" dir="2700000" algn="tl">
                    <a:srgbClr val="FFFFFF"/>
                  </a:outerShdw>
                </a:effectLst>
                <a:ea typeface="宋体" panose="02010600030101010101" pitchFamily="2" charset="-122"/>
              </a:rPr>
              <a:t>通过该曲面的电通量；在磁场中，磁感应强度</a:t>
            </a:r>
            <a:r>
              <a:rPr lang="en-US" altLang="zh-CN" sz="2000">
                <a:effectLst>
                  <a:outerShdw blurRad="38100" dist="38100" dir="2700000" algn="tl">
                    <a:srgbClr val="FFFFFF"/>
                  </a:outerShdw>
                </a:effectLst>
                <a:ea typeface="宋体" panose="02010600030101010101" pitchFamily="2" charset="-122"/>
              </a:rPr>
              <a:t>B</a:t>
            </a:r>
            <a:r>
              <a:rPr lang="zh-CN" altLang="en-US" sz="2000">
                <a:effectLst>
                  <a:outerShdw blurRad="38100" dist="38100" dir="2700000" algn="tl">
                    <a:srgbClr val="FFFFFF"/>
                  </a:outerShdw>
                </a:effectLst>
                <a:ea typeface="宋体" panose="02010600030101010101" pitchFamily="2" charset="-122"/>
              </a:rPr>
              <a:t>在某一曲面</a:t>
            </a:r>
            <a:r>
              <a:rPr lang="en-US" altLang="zh-CN" sz="2000">
                <a:effectLst>
                  <a:outerShdw blurRad="38100" dist="38100" dir="2700000" algn="tl">
                    <a:srgbClr val="FFFFFF"/>
                  </a:outerShdw>
                </a:effectLst>
                <a:ea typeface="宋体" panose="02010600030101010101" pitchFamily="2" charset="-122"/>
              </a:rPr>
              <a:t>S</a:t>
            </a:r>
            <a:r>
              <a:rPr lang="zh-CN" altLang="en-US" sz="2000">
                <a:effectLst>
                  <a:outerShdw blurRad="38100" dist="38100" dir="2700000" algn="tl">
                    <a:srgbClr val="FFFFFF"/>
                  </a:outerShdw>
                </a:effectLst>
                <a:ea typeface="宋体" panose="02010600030101010101" pitchFamily="2" charset="-122"/>
              </a:rPr>
              <a:t>上的面积分就是矢量</a:t>
            </a:r>
            <a:r>
              <a:rPr lang="en-US" altLang="zh-CN" sz="2000">
                <a:effectLst>
                  <a:outerShdw blurRad="38100" dist="38100" dir="2700000" algn="tl">
                    <a:srgbClr val="FFFFFF"/>
                  </a:outerShdw>
                </a:effectLst>
                <a:ea typeface="宋体" panose="02010600030101010101" pitchFamily="2" charset="-122"/>
              </a:rPr>
              <a:t>B</a:t>
            </a:r>
            <a:r>
              <a:rPr lang="zh-CN" altLang="en-US" sz="2000">
                <a:effectLst>
                  <a:outerShdw blurRad="38100" dist="38100" dir="2700000" algn="tl">
                    <a:srgbClr val="FFFFFF"/>
                  </a:outerShdw>
                </a:effectLst>
                <a:ea typeface="宋体" panose="02010600030101010101" pitchFamily="2" charset="-122"/>
              </a:rPr>
              <a:t>通过该曲面的磁通量。</a:t>
            </a:r>
          </a:p>
        </p:txBody>
      </p:sp>
      <p:sp>
        <p:nvSpPr>
          <p:cNvPr id="569360" name="Rectangle 16">
            <a:extLst>
              <a:ext uri="{FF2B5EF4-FFF2-40B4-BE49-F238E27FC236}">
                <a16:creationId xmlns:a16="http://schemas.microsoft.com/office/drawing/2014/main" id="{9C94C6FD-BAA0-4EB8-BB72-71157013AF27}"/>
              </a:ext>
            </a:extLst>
          </p:cNvPr>
          <p:cNvSpPr>
            <a:spLocks noChangeArrowheads="1"/>
          </p:cNvSpPr>
          <p:nvPr/>
        </p:nvSpPr>
        <p:spPr bwMode="auto">
          <a:xfrm>
            <a:off x="468313" y="4652963"/>
            <a:ext cx="805497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dist">
              <a:buClr>
                <a:srgbClr val="D95E27"/>
              </a:buClr>
              <a:buFont typeface="Wingdings" panose="05000000000000000000" pitchFamily="2" charset="2"/>
              <a:buChar char="Ø"/>
            </a:pPr>
            <a:r>
              <a:rPr lang="zh-CN" altLang="en-US" sz="1600">
                <a:effectLst>
                  <a:outerShdw blurRad="38100" dist="38100" dir="2700000" algn="tl">
                    <a:srgbClr val="C0C0C0"/>
                  </a:outerShdw>
                </a:effectLst>
              </a:rPr>
              <a:t>如果</a:t>
            </a:r>
            <a:r>
              <a:rPr lang="en-US" altLang="zh-CN" sz="1600">
                <a:effectLst>
                  <a:outerShdw blurRad="38100" dist="38100" dir="2700000" algn="tl">
                    <a:srgbClr val="C0C0C0"/>
                  </a:outerShdw>
                </a:effectLst>
              </a:rPr>
              <a:t>S</a:t>
            </a:r>
            <a:r>
              <a:rPr lang="zh-CN" altLang="en-US" sz="1600">
                <a:effectLst>
                  <a:outerShdw blurRad="38100" dist="38100" dir="2700000" algn="tl">
                    <a:srgbClr val="C0C0C0"/>
                  </a:outerShdw>
                </a:effectLst>
              </a:rPr>
              <a:t>是一个闭合曲面，则通过闭合曲面的总通量可表</a:t>
            </a:r>
          </a:p>
          <a:p>
            <a:pPr algn="just">
              <a:buFontTx/>
              <a:buNone/>
            </a:pPr>
            <a:r>
              <a:rPr lang="zh-CN" altLang="en-US" sz="1600">
                <a:effectLst>
                  <a:outerShdw blurRad="38100" dist="38100" dir="2700000" algn="tl">
                    <a:srgbClr val="C0C0C0"/>
                  </a:outerShdw>
                </a:effectLst>
              </a:rPr>
              <a:t>     示为：</a:t>
            </a:r>
          </a:p>
        </p:txBody>
      </p:sp>
      <p:graphicFrame>
        <p:nvGraphicFramePr>
          <p:cNvPr id="569361" name="Object 17">
            <a:extLst>
              <a:ext uri="{FF2B5EF4-FFF2-40B4-BE49-F238E27FC236}">
                <a16:creationId xmlns:a16="http://schemas.microsoft.com/office/drawing/2014/main" id="{BD1D729F-BF25-42E0-904A-2FD64A06C8C3}"/>
              </a:ext>
            </a:extLst>
          </p:cNvPr>
          <p:cNvGraphicFramePr>
            <a:graphicFrameLocks noChangeAspect="1"/>
          </p:cNvGraphicFramePr>
          <p:nvPr/>
        </p:nvGraphicFramePr>
        <p:xfrm>
          <a:off x="2051050" y="5300663"/>
          <a:ext cx="3892550" cy="708025"/>
        </p:xfrm>
        <a:graphic>
          <a:graphicData uri="http://schemas.openxmlformats.org/presentationml/2006/ole">
            <mc:AlternateContent xmlns:mc="http://schemas.openxmlformats.org/markup-compatibility/2006">
              <mc:Choice xmlns:v="urn:schemas-microsoft-com:vml" Requires="v">
                <p:oleObj spid="_x0000_s569372" name="公式" r:id="rId16" imgW="1562040" imgH="291960" progId="Equation.3">
                  <p:embed/>
                </p:oleObj>
              </mc:Choice>
              <mc:Fallback>
                <p:oleObj name="公式" r:id="rId16" imgW="1562040" imgH="29196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1050" y="5300663"/>
                        <a:ext cx="38925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5">
            <a:extLst>
              <a:ext uri="{FF2B5EF4-FFF2-40B4-BE49-F238E27FC236}">
                <a16:creationId xmlns:a16="http://schemas.microsoft.com/office/drawing/2014/main" id="{28311875-F191-4E6F-B088-905B9C3D9C64}"/>
              </a:ext>
            </a:extLst>
          </p:cNvPr>
          <p:cNvSpPr>
            <a:spLocks noGrp="1"/>
          </p:cNvSpPr>
          <p:nvPr>
            <p:ph type="dt" sz="half" idx="10"/>
          </p:nvPr>
        </p:nvSpPr>
        <p:spPr/>
        <p:txBody>
          <a:bodyPr/>
          <a:lstStyle/>
          <a:p>
            <a:fld id="{553F0C57-DA2B-4FFC-B587-802D0844F37D}" type="datetime1">
              <a:rPr lang="zh-CN" altLang="en-US"/>
              <a:pPr/>
              <a:t>2017/9/8</a:t>
            </a:fld>
            <a:endParaRPr lang="en-US" altLang="zh-CN"/>
          </a:p>
        </p:txBody>
      </p:sp>
      <p:sp>
        <p:nvSpPr>
          <p:cNvPr id="19" name="灯片编号占位符 7">
            <a:extLst>
              <a:ext uri="{FF2B5EF4-FFF2-40B4-BE49-F238E27FC236}">
                <a16:creationId xmlns:a16="http://schemas.microsoft.com/office/drawing/2014/main" id="{A6D1C005-7C17-454A-B8E6-4B9034DDAD4F}"/>
              </a:ext>
            </a:extLst>
          </p:cNvPr>
          <p:cNvSpPr>
            <a:spLocks noGrp="1"/>
          </p:cNvSpPr>
          <p:nvPr>
            <p:ph type="sldNum" sz="quarter" idx="12"/>
          </p:nvPr>
        </p:nvSpPr>
        <p:spPr/>
        <p:txBody>
          <a:bodyPr/>
          <a:lstStyle/>
          <a:p>
            <a:fld id="{0ECC4F95-0119-44F3-8D3D-9E4B72644C65}" type="slidenum">
              <a:rPr lang="en-US" altLang="zh-CN"/>
              <a:pPr/>
              <a:t>45</a:t>
            </a:fld>
            <a:endParaRPr lang="en-US" altLang="zh-CN"/>
          </a:p>
        </p:txBody>
      </p:sp>
      <p:grpSp>
        <p:nvGrpSpPr>
          <p:cNvPr id="570370" name="Group 2">
            <a:extLst>
              <a:ext uri="{FF2B5EF4-FFF2-40B4-BE49-F238E27FC236}">
                <a16:creationId xmlns:a16="http://schemas.microsoft.com/office/drawing/2014/main" id="{BC70A298-2107-43D5-8E7C-82BF884E96E5}"/>
              </a:ext>
            </a:extLst>
          </p:cNvPr>
          <p:cNvGrpSpPr>
            <a:grpSpLocks/>
          </p:cNvGrpSpPr>
          <p:nvPr/>
        </p:nvGrpSpPr>
        <p:grpSpPr bwMode="auto">
          <a:xfrm>
            <a:off x="557213" y="476250"/>
            <a:ext cx="7993062" cy="1223963"/>
            <a:chOff x="476" y="300"/>
            <a:chExt cx="5074" cy="771"/>
          </a:xfrm>
        </p:grpSpPr>
        <p:sp>
          <p:nvSpPr>
            <p:cNvPr id="570371" name="Rectangle 3">
              <a:extLst>
                <a:ext uri="{FF2B5EF4-FFF2-40B4-BE49-F238E27FC236}">
                  <a16:creationId xmlns:a16="http://schemas.microsoft.com/office/drawing/2014/main" id="{F3E33670-260D-42C8-805A-3B621F4EBAB9}"/>
                </a:ext>
              </a:extLst>
            </p:cNvPr>
            <p:cNvSpPr>
              <a:spLocks noChangeArrowheads="1"/>
            </p:cNvSpPr>
            <p:nvPr/>
          </p:nvSpPr>
          <p:spPr bwMode="auto">
            <a:xfrm>
              <a:off x="476" y="300"/>
              <a:ext cx="5074" cy="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buClr>
                  <a:srgbClr val="D95E27"/>
                </a:buClr>
                <a:buFont typeface="Wingdings" panose="05000000000000000000" pitchFamily="2" charset="2"/>
                <a:buChar char="Ø"/>
              </a:pPr>
              <a:r>
                <a:rPr lang="zh-CN" altLang="en-US" sz="2000">
                  <a:effectLst>
                    <a:outerShdw blurRad="38100" dist="38100" dir="2700000" algn="tl">
                      <a:srgbClr val="C0C0C0"/>
                    </a:outerShdw>
                  </a:effectLst>
                </a:rPr>
                <a:t>若     从面元矢量      的负侧穿到      的正侧时，    与     相交成</a:t>
              </a:r>
              <a:r>
                <a:rPr lang="zh-CN" altLang="en-US" sz="2000">
                  <a:solidFill>
                    <a:srgbClr val="FF0000"/>
                  </a:solidFill>
                  <a:effectLst>
                    <a:outerShdw blurRad="38100" dist="38100" dir="2700000" algn="tl">
                      <a:srgbClr val="C0C0C0"/>
                    </a:outerShdw>
                  </a:effectLst>
                </a:rPr>
                <a:t>锐角</a:t>
              </a:r>
              <a:r>
                <a:rPr lang="zh-CN" altLang="en-US" sz="2000">
                  <a:effectLst>
                    <a:outerShdw blurRad="38100" dist="38100" dir="2700000" algn="tl">
                      <a:srgbClr val="C0C0C0"/>
                    </a:outerShdw>
                  </a:effectLst>
                </a:rPr>
                <a:t>，则通过面元      的通量为</a:t>
              </a:r>
              <a:r>
                <a:rPr lang="zh-CN" altLang="en-US" sz="2000">
                  <a:solidFill>
                    <a:srgbClr val="FF0000"/>
                  </a:solidFill>
                  <a:effectLst>
                    <a:outerShdw blurRad="38100" dist="38100" dir="2700000" algn="tl">
                      <a:srgbClr val="C0C0C0"/>
                    </a:outerShdw>
                  </a:effectLst>
                </a:rPr>
                <a:t>正值</a:t>
              </a:r>
              <a:r>
                <a:rPr lang="zh-CN" altLang="en-US" sz="2000">
                  <a:effectLst>
                    <a:outerShdw blurRad="38100" dist="38100" dir="2700000" algn="tl">
                      <a:srgbClr val="C0C0C0"/>
                    </a:outerShdw>
                  </a:effectLst>
                </a:rPr>
                <a:t>；反之，二者相交成</a:t>
              </a:r>
              <a:r>
                <a:rPr lang="zh-CN" altLang="en-US" sz="2000">
                  <a:solidFill>
                    <a:srgbClr val="FF3300"/>
                  </a:solidFill>
                  <a:effectLst>
                    <a:outerShdw blurRad="38100" dist="38100" dir="2700000" algn="tl">
                      <a:srgbClr val="C0C0C0"/>
                    </a:outerShdw>
                  </a:effectLst>
                </a:rPr>
                <a:t>钝角</a:t>
              </a:r>
              <a:r>
                <a:rPr lang="zh-CN" altLang="en-US" sz="2000">
                  <a:effectLst>
                    <a:outerShdw blurRad="38100" dist="38100" dir="2700000" algn="tl">
                      <a:srgbClr val="C0C0C0"/>
                    </a:outerShdw>
                  </a:effectLst>
                </a:rPr>
                <a:t>，通过面元</a:t>
              </a:r>
              <a:r>
                <a:rPr lang="en-US" altLang="zh-CN" sz="2000">
                  <a:effectLst>
                    <a:outerShdw blurRad="38100" dist="38100" dir="2700000" algn="tl">
                      <a:srgbClr val="C0C0C0"/>
                    </a:outerShdw>
                  </a:effectLst>
                </a:rPr>
                <a:t>dS</a:t>
              </a:r>
              <a:r>
                <a:rPr lang="zh-CN" altLang="en-US" sz="2000">
                  <a:effectLst>
                    <a:outerShdw blurRad="38100" dist="38100" dir="2700000" algn="tl">
                      <a:srgbClr val="C0C0C0"/>
                    </a:outerShdw>
                  </a:effectLst>
                </a:rPr>
                <a:t>的通量为</a:t>
              </a:r>
              <a:r>
                <a:rPr lang="zh-CN" altLang="en-US" sz="2000">
                  <a:solidFill>
                    <a:srgbClr val="FF3300"/>
                  </a:solidFill>
                  <a:effectLst>
                    <a:outerShdw blurRad="38100" dist="38100" dir="2700000" algn="tl">
                      <a:srgbClr val="C0C0C0"/>
                    </a:outerShdw>
                  </a:effectLst>
                </a:rPr>
                <a:t>负值。</a:t>
              </a:r>
            </a:p>
          </p:txBody>
        </p:sp>
        <p:graphicFrame>
          <p:nvGraphicFramePr>
            <p:cNvPr id="570372" name="Object 4">
              <a:extLst>
                <a:ext uri="{FF2B5EF4-FFF2-40B4-BE49-F238E27FC236}">
                  <a16:creationId xmlns:a16="http://schemas.microsoft.com/office/drawing/2014/main" id="{2BD7F42D-B0BF-4047-B6D3-697A2A8E3589}"/>
                </a:ext>
              </a:extLst>
            </p:cNvPr>
            <p:cNvGraphicFramePr>
              <a:graphicFrameLocks noChangeAspect="1"/>
            </p:cNvGraphicFramePr>
            <p:nvPr/>
          </p:nvGraphicFramePr>
          <p:xfrm>
            <a:off x="1927" y="317"/>
            <a:ext cx="273" cy="251"/>
          </p:xfrm>
          <a:graphic>
            <a:graphicData uri="http://schemas.openxmlformats.org/presentationml/2006/ole">
              <mc:AlternateContent xmlns:mc="http://schemas.openxmlformats.org/markup-compatibility/2006">
                <mc:Choice xmlns:v="urn:schemas-microsoft-com:vml" Requires="v">
                  <p:oleObj spid="_x0000_s570386" name="公式" r:id="rId3" imgW="215640" imgH="203040" progId="Equation.3">
                    <p:embed/>
                  </p:oleObj>
                </mc:Choice>
                <mc:Fallback>
                  <p:oleObj name="公式" r:id="rId3" imgW="21564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317"/>
                          <a:ext cx="27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73" name="Object 5">
              <a:extLst>
                <a:ext uri="{FF2B5EF4-FFF2-40B4-BE49-F238E27FC236}">
                  <a16:creationId xmlns:a16="http://schemas.microsoft.com/office/drawing/2014/main" id="{34981DF7-1414-4859-8C44-820A2F971BF9}"/>
                </a:ext>
              </a:extLst>
            </p:cNvPr>
            <p:cNvGraphicFramePr>
              <a:graphicFrameLocks noChangeAspect="1"/>
            </p:cNvGraphicFramePr>
            <p:nvPr/>
          </p:nvGraphicFramePr>
          <p:xfrm>
            <a:off x="911" y="346"/>
            <a:ext cx="200" cy="226"/>
          </p:xfrm>
          <a:graphic>
            <a:graphicData uri="http://schemas.openxmlformats.org/presentationml/2006/ole">
              <mc:AlternateContent xmlns:mc="http://schemas.openxmlformats.org/markup-compatibility/2006">
                <mc:Choice xmlns:v="urn:schemas-microsoft-com:vml" Requires="v">
                  <p:oleObj spid="_x0000_s570387" name="公式" r:id="rId5" imgW="164880" imgH="190440" progId="Equation.3">
                    <p:embed/>
                  </p:oleObj>
                </mc:Choice>
                <mc:Fallback>
                  <p:oleObj name="公式" r:id="rId5" imgW="164880" imgH="1904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 y="346"/>
                          <a:ext cx="20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74" name="Object 6">
              <a:extLst>
                <a:ext uri="{FF2B5EF4-FFF2-40B4-BE49-F238E27FC236}">
                  <a16:creationId xmlns:a16="http://schemas.microsoft.com/office/drawing/2014/main" id="{61FF2706-3CA8-4624-948F-0139428020D3}"/>
                </a:ext>
              </a:extLst>
            </p:cNvPr>
            <p:cNvGraphicFramePr>
              <a:graphicFrameLocks noChangeAspect="1"/>
            </p:cNvGraphicFramePr>
            <p:nvPr/>
          </p:nvGraphicFramePr>
          <p:xfrm>
            <a:off x="2971" y="314"/>
            <a:ext cx="272" cy="249"/>
          </p:xfrm>
          <a:graphic>
            <a:graphicData uri="http://schemas.openxmlformats.org/presentationml/2006/ole">
              <mc:AlternateContent xmlns:mc="http://schemas.openxmlformats.org/markup-compatibility/2006">
                <mc:Choice xmlns:v="urn:schemas-microsoft-com:vml" Requires="v">
                  <p:oleObj spid="_x0000_s570388" name="公式" r:id="rId7" imgW="215640" imgH="203040" progId="Equation.3">
                    <p:embed/>
                  </p:oleObj>
                </mc:Choice>
                <mc:Fallback>
                  <p:oleObj name="公式" r:id="rId7" imgW="21564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314"/>
                          <a:ext cx="27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75" name="Object 7">
              <a:extLst>
                <a:ext uri="{FF2B5EF4-FFF2-40B4-BE49-F238E27FC236}">
                  <a16:creationId xmlns:a16="http://schemas.microsoft.com/office/drawing/2014/main" id="{499263AE-C5CC-4A02-8E63-BC98ED3FDA92}"/>
                </a:ext>
              </a:extLst>
            </p:cNvPr>
            <p:cNvGraphicFramePr>
              <a:graphicFrameLocks noChangeAspect="1"/>
            </p:cNvGraphicFramePr>
            <p:nvPr/>
          </p:nvGraphicFramePr>
          <p:xfrm>
            <a:off x="4332" y="300"/>
            <a:ext cx="253" cy="342"/>
          </p:xfrm>
          <a:graphic>
            <a:graphicData uri="http://schemas.openxmlformats.org/presentationml/2006/ole">
              <mc:AlternateContent xmlns:mc="http://schemas.openxmlformats.org/markup-compatibility/2006">
                <mc:Choice xmlns:v="urn:schemas-microsoft-com:vml" Requires="v">
                  <p:oleObj spid="_x0000_s570389" name="公式" r:id="rId8" imgW="164880" imgH="228600" progId="Equation.3">
                    <p:embed/>
                  </p:oleObj>
                </mc:Choice>
                <mc:Fallback>
                  <p:oleObj name="公式" r:id="rId8" imgW="16488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2" y="300"/>
                          <a:ext cx="25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76" name="Object 8">
              <a:extLst>
                <a:ext uri="{FF2B5EF4-FFF2-40B4-BE49-F238E27FC236}">
                  <a16:creationId xmlns:a16="http://schemas.microsoft.com/office/drawing/2014/main" id="{7AB30471-E9B5-4C44-BC57-887ED78DDB67}"/>
                </a:ext>
              </a:extLst>
            </p:cNvPr>
            <p:cNvGraphicFramePr>
              <a:graphicFrameLocks noChangeAspect="1"/>
            </p:cNvGraphicFramePr>
            <p:nvPr/>
          </p:nvGraphicFramePr>
          <p:xfrm>
            <a:off x="3969" y="346"/>
            <a:ext cx="200" cy="226"/>
          </p:xfrm>
          <a:graphic>
            <a:graphicData uri="http://schemas.openxmlformats.org/presentationml/2006/ole">
              <mc:AlternateContent xmlns:mc="http://schemas.openxmlformats.org/markup-compatibility/2006">
                <mc:Choice xmlns:v="urn:schemas-microsoft-com:vml" Requires="v">
                  <p:oleObj spid="_x0000_s570390" name="公式" r:id="rId10" imgW="164880" imgH="190440" progId="Equation.3">
                    <p:embed/>
                  </p:oleObj>
                </mc:Choice>
                <mc:Fallback>
                  <p:oleObj name="公式" r:id="rId10" imgW="164880" imgH="1904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346"/>
                          <a:ext cx="20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77" name="Object 9">
              <a:extLst>
                <a:ext uri="{FF2B5EF4-FFF2-40B4-BE49-F238E27FC236}">
                  <a16:creationId xmlns:a16="http://schemas.microsoft.com/office/drawing/2014/main" id="{F1CD825D-F8D8-4E42-AE26-2CD0817A0577}"/>
                </a:ext>
              </a:extLst>
            </p:cNvPr>
            <p:cNvGraphicFramePr>
              <a:graphicFrameLocks noChangeAspect="1"/>
            </p:cNvGraphicFramePr>
            <p:nvPr/>
          </p:nvGraphicFramePr>
          <p:xfrm>
            <a:off x="1882" y="572"/>
            <a:ext cx="273" cy="251"/>
          </p:xfrm>
          <a:graphic>
            <a:graphicData uri="http://schemas.openxmlformats.org/presentationml/2006/ole">
              <mc:AlternateContent xmlns:mc="http://schemas.openxmlformats.org/markup-compatibility/2006">
                <mc:Choice xmlns:v="urn:schemas-microsoft-com:vml" Requires="v">
                  <p:oleObj spid="_x0000_s570391" name="Microsoft Equation 3.0" r:id="rId11" imgW="215640" imgH="203040" progId="Equation.3">
                    <p:embed/>
                  </p:oleObj>
                </mc:Choice>
                <mc:Fallback>
                  <p:oleObj name="Microsoft Equation 3.0" r:id="rId11" imgW="215640" imgH="2030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572"/>
                          <a:ext cx="27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70378" name="Text Box 10">
            <a:extLst>
              <a:ext uri="{FF2B5EF4-FFF2-40B4-BE49-F238E27FC236}">
                <a16:creationId xmlns:a16="http://schemas.microsoft.com/office/drawing/2014/main" id="{FA02BB66-3769-4832-8980-A12A474ADD97}"/>
              </a:ext>
            </a:extLst>
          </p:cNvPr>
          <p:cNvSpPr txBox="1">
            <a:spLocks noChangeArrowheads="1"/>
          </p:cNvSpPr>
          <p:nvPr/>
        </p:nvSpPr>
        <p:spPr bwMode="auto">
          <a:xfrm>
            <a:off x="755650" y="2636838"/>
            <a:ext cx="77041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en-US" altLang="zh-CN" sz="2000">
                <a:effectLst>
                  <a:outerShdw blurRad="38100" dist="38100" dir="2700000" algn="tl">
                    <a:srgbClr val="C0C0C0"/>
                  </a:outerShdw>
                </a:effectLst>
                <a:ea typeface="宋体" panose="02010600030101010101" pitchFamily="2" charset="-122"/>
              </a:rPr>
              <a:t>        </a:t>
            </a:r>
            <a:r>
              <a:rPr lang="zh-CN" altLang="en-US" sz="2000">
                <a:effectLst>
                  <a:outerShdw blurRad="38100" dist="38100" dir="2700000" algn="tl">
                    <a:srgbClr val="C0C0C0"/>
                  </a:outerShdw>
                </a:effectLst>
                <a:ea typeface="宋体" panose="02010600030101010101" pitchFamily="2" charset="-122"/>
              </a:rPr>
              <a:t>通过闭合曲面的总通量则表示</a:t>
            </a:r>
            <a:r>
              <a:rPr lang="zh-CN" altLang="en-US" sz="2000">
                <a:solidFill>
                  <a:srgbClr val="FF3300"/>
                </a:solidFill>
                <a:effectLst>
                  <a:outerShdw blurRad="38100" dist="38100" dir="2700000" algn="tl">
                    <a:srgbClr val="C0C0C0"/>
                  </a:outerShdw>
                </a:effectLst>
                <a:ea typeface="宋体" panose="02010600030101010101" pitchFamily="2" charset="-122"/>
              </a:rPr>
              <a:t>穿出</a:t>
            </a:r>
            <a:r>
              <a:rPr lang="zh-CN" altLang="en-US" sz="2000">
                <a:effectLst>
                  <a:outerShdw blurRad="38100" dist="38100" dir="2700000" algn="tl">
                    <a:srgbClr val="C0C0C0"/>
                  </a:outerShdw>
                </a:effectLst>
                <a:ea typeface="宋体" panose="02010600030101010101" pitchFamily="2" charset="-122"/>
              </a:rPr>
              <a:t>闭合面</a:t>
            </a:r>
            <a:r>
              <a:rPr lang="en-US" altLang="zh-CN" sz="2000">
                <a:effectLst>
                  <a:outerShdw blurRad="38100" dist="38100" dir="2700000" algn="tl">
                    <a:srgbClr val="C0C0C0"/>
                  </a:outerShdw>
                </a:effectLst>
                <a:ea typeface="宋体" panose="02010600030101010101" pitchFamily="2" charset="-122"/>
              </a:rPr>
              <a:t>S</a:t>
            </a:r>
            <a:r>
              <a:rPr lang="zh-CN" altLang="en-US" sz="2000">
                <a:effectLst>
                  <a:outerShdw blurRad="38100" dist="38100" dir="2700000" algn="tl">
                    <a:srgbClr val="C0C0C0"/>
                  </a:outerShdw>
                </a:effectLst>
                <a:ea typeface="宋体" panose="02010600030101010101" pitchFamily="2" charset="-122"/>
              </a:rPr>
              <a:t>内的正通量与</a:t>
            </a:r>
            <a:r>
              <a:rPr lang="zh-CN" altLang="en-US" sz="2000">
                <a:solidFill>
                  <a:srgbClr val="FF3300"/>
                </a:solidFill>
                <a:effectLst>
                  <a:outerShdw blurRad="38100" dist="38100" dir="2700000" algn="tl">
                    <a:srgbClr val="C0C0C0"/>
                  </a:outerShdw>
                </a:effectLst>
                <a:ea typeface="宋体" panose="02010600030101010101" pitchFamily="2" charset="-122"/>
              </a:rPr>
              <a:t>进入</a:t>
            </a:r>
            <a:r>
              <a:rPr lang="zh-CN" altLang="en-US" sz="2000">
                <a:effectLst>
                  <a:outerShdw blurRad="38100" dist="38100" dir="2700000" algn="tl">
                    <a:srgbClr val="C0C0C0"/>
                  </a:outerShdw>
                </a:effectLst>
                <a:ea typeface="宋体" panose="02010600030101010101" pitchFamily="2" charset="-122"/>
              </a:rPr>
              <a:t>闭合曲面</a:t>
            </a:r>
            <a:r>
              <a:rPr lang="en-US" altLang="zh-CN" sz="2000">
                <a:effectLst>
                  <a:outerShdw blurRad="38100" dist="38100" dir="2700000" algn="tl">
                    <a:srgbClr val="C0C0C0"/>
                  </a:outerShdw>
                </a:effectLst>
                <a:ea typeface="宋体" panose="02010600030101010101" pitchFamily="2" charset="-122"/>
              </a:rPr>
              <a:t>S</a:t>
            </a:r>
            <a:r>
              <a:rPr lang="zh-CN" altLang="en-US" sz="2000">
                <a:effectLst>
                  <a:outerShdw blurRad="38100" dist="38100" dir="2700000" algn="tl">
                    <a:srgbClr val="C0C0C0"/>
                  </a:outerShdw>
                </a:effectLst>
                <a:ea typeface="宋体" panose="02010600030101010101" pitchFamily="2" charset="-122"/>
              </a:rPr>
              <a:t>的负通量的</a:t>
            </a:r>
            <a:r>
              <a:rPr lang="zh-CN" altLang="en-US" sz="2000">
                <a:solidFill>
                  <a:srgbClr val="FF3300"/>
                </a:solidFill>
                <a:effectLst>
                  <a:outerShdw blurRad="38100" dist="38100" dir="2700000" algn="tl">
                    <a:srgbClr val="C0C0C0"/>
                  </a:outerShdw>
                </a:effectLst>
                <a:ea typeface="宋体" panose="02010600030101010101" pitchFamily="2" charset="-122"/>
              </a:rPr>
              <a:t>代数和</a:t>
            </a:r>
            <a:r>
              <a:rPr lang="zh-CN" altLang="en-US" sz="2000">
                <a:effectLst>
                  <a:outerShdw blurRad="38100" dist="38100" dir="2700000" algn="tl">
                    <a:srgbClr val="C0C0C0"/>
                  </a:outerShdw>
                </a:effectLst>
                <a:ea typeface="宋体" panose="02010600030101010101" pitchFamily="2" charset="-122"/>
              </a:rPr>
              <a:t>。</a:t>
            </a:r>
          </a:p>
        </p:txBody>
      </p:sp>
      <p:sp>
        <p:nvSpPr>
          <p:cNvPr id="570379" name="Text Box 11">
            <a:extLst>
              <a:ext uri="{FF2B5EF4-FFF2-40B4-BE49-F238E27FC236}">
                <a16:creationId xmlns:a16="http://schemas.microsoft.com/office/drawing/2014/main" id="{6B7A61C5-5E55-4327-9A0D-9324E0AB5D7D}"/>
              </a:ext>
            </a:extLst>
          </p:cNvPr>
          <p:cNvSpPr txBox="1">
            <a:spLocks noChangeArrowheads="1"/>
          </p:cNvSpPr>
          <p:nvPr/>
        </p:nvSpPr>
        <p:spPr bwMode="auto">
          <a:xfrm>
            <a:off x="468313" y="1989138"/>
            <a:ext cx="4537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通量的物理意义</a:t>
            </a:r>
          </a:p>
        </p:txBody>
      </p:sp>
      <p:sp>
        <p:nvSpPr>
          <p:cNvPr id="570380" name="Oval 12">
            <a:extLst>
              <a:ext uri="{FF2B5EF4-FFF2-40B4-BE49-F238E27FC236}">
                <a16:creationId xmlns:a16="http://schemas.microsoft.com/office/drawing/2014/main" id="{90CC85A9-926E-4FC4-9B38-6843DB3A5971}"/>
              </a:ext>
            </a:extLst>
          </p:cNvPr>
          <p:cNvSpPr>
            <a:spLocks noChangeArrowheads="1"/>
          </p:cNvSpPr>
          <p:nvPr/>
        </p:nvSpPr>
        <p:spPr bwMode="auto">
          <a:xfrm>
            <a:off x="6851650" y="4078288"/>
            <a:ext cx="576263" cy="458787"/>
          </a:xfrm>
          <a:prstGeom prst="ellipse">
            <a:avLst/>
          </a:prstGeom>
          <a:noFill/>
          <a:ln w="31750">
            <a:solidFill>
              <a:srgbClr val="FF0000"/>
            </a:solidFill>
            <a:round/>
            <a:headEnd/>
            <a:tailEnd/>
          </a:ln>
          <a:effectLst/>
          <a:extLst>
            <a:ext uri="{909E8E84-426E-40DD-AFC4-6F175D3DCCD1}">
              <a14:hiddenFill xmlns:a14="http://schemas.microsoft.com/office/drawing/2010/main">
                <a:solidFill>
                  <a:srgbClr val="FF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81" name="AutoShape 13">
            <a:extLst>
              <a:ext uri="{FF2B5EF4-FFF2-40B4-BE49-F238E27FC236}">
                <a16:creationId xmlns:a16="http://schemas.microsoft.com/office/drawing/2014/main" id="{E67F9A05-1D54-4946-A368-47947F2E7537}"/>
              </a:ext>
            </a:extLst>
          </p:cNvPr>
          <p:cNvSpPr>
            <a:spLocks noChangeArrowheads="1"/>
          </p:cNvSpPr>
          <p:nvPr/>
        </p:nvSpPr>
        <p:spPr bwMode="auto">
          <a:xfrm>
            <a:off x="7615238" y="3197225"/>
            <a:ext cx="792162" cy="720725"/>
          </a:xfrm>
          <a:prstGeom prst="wedgeRoundRectCallout">
            <a:avLst>
              <a:gd name="adj1" fmla="val -102106"/>
              <a:gd name="adj2" fmla="val 74889"/>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kumimoji="0" lang="zh-CN" altLang="en-US" sz="2000">
                <a:latin typeface="Arial" panose="020B0604020202020204" pitchFamily="34" charset="0"/>
                <a:ea typeface="宋体" panose="02010600030101010101" pitchFamily="2" charset="-122"/>
              </a:rPr>
              <a:t>正通量源</a:t>
            </a:r>
          </a:p>
        </p:txBody>
      </p:sp>
      <p:sp>
        <p:nvSpPr>
          <p:cNvPr id="570382" name="Text Box 14">
            <a:extLst>
              <a:ext uri="{FF2B5EF4-FFF2-40B4-BE49-F238E27FC236}">
                <a16:creationId xmlns:a16="http://schemas.microsoft.com/office/drawing/2014/main" id="{66AA6079-7282-4C90-A11F-EF55C1D7ED50}"/>
              </a:ext>
            </a:extLst>
          </p:cNvPr>
          <p:cNvSpPr txBox="1">
            <a:spLocks noChangeArrowheads="1"/>
          </p:cNvSpPr>
          <p:nvPr/>
        </p:nvSpPr>
        <p:spPr bwMode="auto">
          <a:xfrm>
            <a:off x="954088" y="4068763"/>
            <a:ext cx="7200900"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若              穿出多于穿入，闭合面内有发出矢量线的</a:t>
            </a:r>
            <a:r>
              <a:rPr kumimoji="0" lang="zh-CN" altLang="en-US" sz="2000">
                <a:solidFill>
                  <a:srgbClr val="FF3300"/>
                </a:solidFill>
                <a:latin typeface="Arial" panose="020B0604020202020204" pitchFamily="34" charset="0"/>
                <a:ea typeface="宋体" panose="02010600030101010101" pitchFamily="2" charset="-122"/>
              </a:rPr>
              <a:t>正源</a:t>
            </a:r>
          </a:p>
          <a:p>
            <a:pPr algn="l"/>
            <a:r>
              <a:rPr kumimoji="0" lang="zh-CN" altLang="en-US" sz="2000">
                <a:latin typeface="Arial" panose="020B0604020202020204" pitchFamily="34" charset="0"/>
                <a:ea typeface="宋体" panose="02010600030101010101" pitchFamily="2" charset="-122"/>
              </a:rPr>
              <a:t>若              穿出少于穿入，闭合面内有汇集矢量线的</a:t>
            </a:r>
            <a:r>
              <a:rPr kumimoji="0" lang="zh-CN" altLang="en-US" sz="2000">
                <a:solidFill>
                  <a:srgbClr val="FF3300"/>
                </a:solidFill>
                <a:latin typeface="Arial" panose="020B0604020202020204" pitchFamily="34" charset="0"/>
                <a:ea typeface="宋体" panose="02010600030101010101" pitchFamily="2" charset="-122"/>
              </a:rPr>
              <a:t>负源</a:t>
            </a:r>
          </a:p>
          <a:p>
            <a:pPr algn="l"/>
            <a:r>
              <a:rPr kumimoji="0" lang="zh-CN" altLang="en-US" sz="2000">
                <a:latin typeface="Arial" panose="020B0604020202020204" pitchFamily="34" charset="0"/>
                <a:ea typeface="宋体" panose="02010600030101010101" pitchFamily="2" charset="-122"/>
              </a:rPr>
              <a:t>若              穿出等于穿入，闭合面内</a:t>
            </a:r>
            <a:r>
              <a:rPr kumimoji="0" lang="zh-CN" altLang="en-US" sz="2000">
                <a:solidFill>
                  <a:srgbClr val="FF3300"/>
                </a:solidFill>
                <a:latin typeface="Arial" panose="020B0604020202020204" pitchFamily="34" charset="0"/>
                <a:ea typeface="宋体" panose="02010600030101010101" pitchFamily="2" charset="-122"/>
              </a:rPr>
              <a:t>无源</a:t>
            </a:r>
            <a:r>
              <a:rPr kumimoji="0" lang="zh-CN" altLang="en-US" sz="2000">
                <a:latin typeface="Arial" panose="020B0604020202020204" pitchFamily="34" charset="0"/>
                <a:ea typeface="宋体" panose="02010600030101010101" pitchFamily="2" charset="-122"/>
              </a:rPr>
              <a:t>，或</a:t>
            </a:r>
            <a:r>
              <a:rPr kumimoji="0" lang="zh-CN" altLang="en-US" sz="2000">
                <a:solidFill>
                  <a:srgbClr val="FF3300"/>
                </a:solidFill>
                <a:latin typeface="Arial" panose="020B0604020202020204" pitchFamily="34" charset="0"/>
                <a:ea typeface="宋体" panose="02010600030101010101" pitchFamily="2" charset="-122"/>
              </a:rPr>
              <a:t>正源负源代数和为</a:t>
            </a:r>
            <a:r>
              <a:rPr kumimoji="0" lang="en-US" altLang="zh-CN" sz="2000">
                <a:solidFill>
                  <a:srgbClr val="FF3300"/>
                </a:solidFill>
                <a:latin typeface="Arial" panose="020B0604020202020204" pitchFamily="34" charset="0"/>
                <a:ea typeface="宋体" panose="02010600030101010101" pitchFamily="2" charset="-122"/>
              </a:rPr>
              <a:t>0</a:t>
            </a:r>
          </a:p>
        </p:txBody>
      </p:sp>
      <p:graphicFrame>
        <p:nvGraphicFramePr>
          <p:cNvPr id="570383" name="Object 15">
            <a:extLst>
              <a:ext uri="{FF2B5EF4-FFF2-40B4-BE49-F238E27FC236}">
                <a16:creationId xmlns:a16="http://schemas.microsoft.com/office/drawing/2014/main" id="{90CF74C7-FC12-4F7F-9632-9623068DDDF7}"/>
              </a:ext>
            </a:extLst>
          </p:cNvPr>
          <p:cNvGraphicFramePr>
            <a:graphicFrameLocks noChangeAspect="1"/>
          </p:cNvGraphicFramePr>
          <p:nvPr>
            <p:ph sz="half" idx="1"/>
          </p:nvPr>
        </p:nvGraphicFramePr>
        <p:xfrm>
          <a:off x="1511300" y="4167188"/>
          <a:ext cx="749300" cy="384175"/>
        </p:xfrm>
        <a:graphic>
          <a:graphicData uri="http://schemas.openxmlformats.org/presentationml/2006/ole">
            <mc:AlternateContent xmlns:mc="http://schemas.openxmlformats.org/markup-compatibility/2006">
              <mc:Choice xmlns:v="urn:schemas-microsoft-com:vml" Requires="v">
                <p:oleObj spid="_x0000_s570392" name="Equation" r:id="rId12" imgW="380880" imgH="203040" progId="Equation.DSMT4">
                  <p:embed/>
                </p:oleObj>
              </mc:Choice>
              <mc:Fallback>
                <p:oleObj name="Equation" r:id="rId12" imgW="380880" imgH="20304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1300" y="4167188"/>
                        <a:ext cx="7493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84" name="Object 16">
            <a:extLst>
              <a:ext uri="{FF2B5EF4-FFF2-40B4-BE49-F238E27FC236}">
                <a16:creationId xmlns:a16="http://schemas.microsoft.com/office/drawing/2014/main" id="{249BADD5-23C3-4D58-A0C9-17AD75A20F44}"/>
              </a:ext>
            </a:extLst>
          </p:cNvPr>
          <p:cNvGraphicFramePr>
            <a:graphicFrameLocks noChangeAspect="1"/>
          </p:cNvGraphicFramePr>
          <p:nvPr>
            <p:ph sz="quarter" idx="2"/>
          </p:nvPr>
        </p:nvGraphicFramePr>
        <p:xfrm>
          <a:off x="1511300" y="4560888"/>
          <a:ext cx="749300" cy="382587"/>
        </p:xfrm>
        <a:graphic>
          <a:graphicData uri="http://schemas.openxmlformats.org/presentationml/2006/ole">
            <mc:AlternateContent xmlns:mc="http://schemas.openxmlformats.org/markup-compatibility/2006">
              <mc:Choice xmlns:v="urn:schemas-microsoft-com:vml" Requires="v">
                <p:oleObj spid="_x0000_s570393" name="Equation" r:id="rId14" imgW="380880" imgH="203040" progId="Equation.DSMT4">
                  <p:embed/>
                </p:oleObj>
              </mc:Choice>
              <mc:Fallback>
                <p:oleObj name="Equation" r:id="rId14" imgW="380880" imgH="203040"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1300" y="4560888"/>
                        <a:ext cx="749300"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85" name="Object 17">
            <a:extLst>
              <a:ext uri="{FF2B5EF4-FFF2-40B4-BE49-F238E27FC236}">
                <a16:creationId xmlns:a16="http://schemas.microsoft.com/office/drawing/2014/main" id="{980B10B1-6569-4E8B-ABB9-B37567A248DE}"/>
              </a:ext>
            </a:extLst>
          </p:cNvPr>
          <p:cNvGraphicFramePr>
            <a:graphicFrameLocks noChangeAspect="1"/>
          </p:cNvGraphicFramePr>
          <p:nvPr>
            <p:ph sz="quarter" idx="3"/>
          </p:nvPr>
        </p:nvGraphicFramePr>
        <p:xfrm>
          <a:off x="1511300" y="4953000"/>
          <a:ext cx="749300" cy="384175"/>
        </p:xfrm>
        <a:graphic>
          <a:graphicData uri="http://schemas.openxmlformats.org/presentationml/2006/ole">
            <mc:AlternateContent xmlns:mc="http://schemas.openxmlformats.org/markup-compatibility/2006">
              <mc:Choice xmlns:v="urn:schemas-microsoft-com:vml" Requires="v">
                <p:oleObj spid="_x0000_s570394" name="Equation" r:id="rId16" imgW="380880" imgH="203040" progId="Equation.DSMT4">
                  <p:embed/>
                </p:oleObj>
              </mc:Choice>
              <mc:Fallback>
                <p:oleObj name="Equation" r:id="rId16" imgW="380880" imgH="20304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1300" y="4953000"/>
                        <a:ext cx="7493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ECBBE731-9208-4EF1-B1CD-2B1F010D9C5F}"/>
              </a:ext>
            </a:extLst>
          </p:cNvPr>
          <p:cNvSpPr>
            <a:spLocks noGrp="1"/>
          </p:cNvSpPr>
          <p:nvPr>
            <p:ph type="dt" sz="half" idx="10"/>
          </p:nvPr>
        </p:nvSpPr>
        <p:spPr/>
        <p:txBody>
          <a:bodyPr/>
          <a:lstStyle/>
          <a:p>
            <a:fld id="{013A285C-C6AB-4B8A-B7EB-16AFA566EDA5}" type="datetime1">
              <a:rPr lang="zh-CN" altLang="en-US"/>
              <a:pPr/>
              <a:t>2017/9/8</a:t>
            </a:fld>
            <a:endParaRPr lang="en-US" altLang="zh-CN"/>
          </a:p>
        </p:txBody>
      </p:sp>
      <p:sp>
        <p:nvSpPr>
          <p:cNvPr id="10" name="灯片编号占位符 5">
            <a:extLst>
              <a:ext uri="{FF2B5EF4-FFF2-40B4-BE49-F238E27FC236}">
                <a16:creationId xmlns:a16="http://schemas.microsoft.com/office/drawing/2014/main" id="{F58CC060-9C6C-4A85-8990-CB1613272588}"/>
              </a:ext>
            </a:extLst>
          </p:cNvPr>
          <p:cNvSpPr>
            <a:spLocks noGrp="1"/>
          </p:cNvSpPr>
          <p:nvPr>
            <p:ph type="sldNum" sz="quarter" idx="12"/>
          </p:nvPr>
        </p:nvSpPr>
        <p:spPr/>
        <p:txBody>
          <a:bodyPr/>
          <a:lstStyle/>
          <a:p>
            <a:fld id="{0F0D7042-7087-4DEE-AC61-96B31917C715}" type="slidenum">
              <a:rPr lang="en-US" altLang="zh-CN"/>
              <a:pPr/>
              <a:t>46</a:t>
            </a:fld>
            <a:endParaRPr lang="en-US" altLang="zh-CN"/>
          </a:p>
        </p:txBody>
      </p:sp>
      <p:sp>
        <p:nvSpPr>
          <p:cNvPr id="571394" name="Rectangle 2">
            <a:extLst>
              <a:ext uri="{FF2B5EF4-FFF2-40B4-BE49-F238E27FC236}">
                <a16:creationId xmlns:a16="http://schemas.microsoft.com/office/drawing/2014/main" id="{FE467103-5820-4657-80BD-7DB55D1AA539}"/>
              </a:ext>
            </a:extLst>
          </p:cNvPr>
          <p:cNvSpPr>
            <a:spLocks noChangeArrowheads="1"/>
          </p:cNvSpPr>
          <p:nvPr/>
        </p:nvSpPr>
        <p:spPr bwMode="auto">
          <a:xfrm>
            <a:off x="755650" y="333375"/>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2800">
                <a:solidFill>
                  <a:schemeClr val="accent2"/>
                </a:solidFill>
                <a:effectLst>
                  <a:outerShdw blurRad="38100" dist="38100" dir="2700000" algn="tl">
                    <a:srgbClr val="C0C0C0"/>
                  </a:outerShdw>
                </a:effectLst>
                <a:latin typeface="黑体" panose="02010609060101010101" pitchFamily="49" charset="-122"/>
              </a:rPr>
              <a:t>0.4.3  </a:t>
            </a:r>
            <a:r>
              <a:rPr kumimoji="0" lang="zh-CN" altLang="en-US" sz="2800">
                <a:solidFill>
                  <a:schemeClr val="accent2"/>
                </a:solidFill>
                <a:effectLst>
                  <a:outerShdw blurRad="38100" dist="38100" dir="2700000" algn="tl">
                    <a:srgbClr val="C0C0C0"/>
                  </a:outerShdw>
                </a:effectLst>
                <a:latin typeface="黑体" panose="02010609060101010101" pitchFamily="49" charset="-122"/>
              </a:rPr>
              <a:t>矢量场的散度</a:t>
            </a:r>
          </a:p>
        </p:txBody>
      </p:sp>
      <p:sp>
        <p:nvSpPr>
          <p:cNvPr id="571395" name="Text Box 3">
            <a:extLst>
              <a:ext uri="{FF2B5EF4-FFF2-40B4-BE49-F238E27FC236}">
                <a16:creationId xmlns:a16="http://schemas.microsoft.com/office/drawing/2014/main" id="{57E8274C-8E35-4AC6-84C7-582D33BDDE97}"/>
              </a:ext>
            </a:extLst>
          </p:cNvPr>
          <p:cNvSpPr txBox="1">
            <a:spLocks noChangeArrowheads="1"/>
          </p:cNvSpPr>
          <p:nvPr/>
        </p:nvSpPr>
        <p:spPr bwMode="auto">
          <a:xfrm>
            <a:off x="395288" y="1206500"/>
            <a:ext cx="829151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en-US" altLang="zh-CN" sz="2000">
                <a:effectLst>
                  <a:outerShdw blurRad="38100" dist="38100" dir="2700000" algn="tl">
                    <a:srgbClr val="C0C0C0"/>
                  </a:outerShdw>
                </a:effectLst>
                <a:ea typeface="宋体" panose="02010600030101010101" pitchFamily="2" charset="-122"/>
              </a:rPr>
              <a:t>        </a:t>
            </a:r>
            <a:r>
              <a:rPr lang="zh-CN" altLang="en-US" sz="2000">
                <a:effectLst>
                  <a:outerShdw blurRad="38100" dist="38100" dir="2700000" algn="tl">
                    <a:srgbClr val="C0C0C0"/>
                  </a:outerShdw>
                </a:effectLst>
                <a:ea typeface="宋体" panose="02010600030101010101" pitchFamily="2" charset="-122"/>
              </a:rPr>
              <a:t>矢量场穿过闭合曲面的通量是一个</a:t>
            </a:r>
            <a:r>
              <a:rPr lang="zh-CN" altLang="en-US" sz="2000">
                <a:solidFill>
                  <a:srgbClr val="FF0000"/>
                </a:solidFill>
                <a:effectLst>
                  <a:outerShdw blurRad="38100" dist="38100" dir="2700000" algn="tl">
                    <a:srgbClr val="C0C0C0"/>
                  </a:outerShdw>
                </a:effectLst>
                <a:ea typeface="宋体" panose="02010600030101010101" pitchFamily="2" charset="-122"/>
              </a:rPr>
              <a:t>积分量</a:t>
            </a:r>
            <a:r>
              <a:rPr lang="zh-CN" altLang="en-US" sz="2000">
                <a:effectLst>
                  <a:outerShdw blurRad="38100" dist="38100" dir="2700000" algn="tl">
                    <a:srgbClr val="C0C0C0"/>
                  </a:outerShdw>
                </a:effectLst>
                <a:ea typeface="宋体" panose="02010600030101010101" pitchFamily="2" charset="-122"/>
              </a:rPr>
              <a:t>，不能反映场域内</a:t>
            </a:r>
            <a:r>
              <a:rPr lang="zh-CN" altLang="en-US" sz="2000">
                <a:solidFill>
                  <a:srgbClr val="FF0000"/>
                </a:solidFill>
                <a:effectLst>
                  <a:outerShdw blurRad="38100" dist="38100" dir="2700000" algn="tl">
                    <a:srgbClr val="C0C0C0"/>
                  </a:outerShdw>
                </a:effectLst>
                <a:ea typeface="宋体" panose="02010600030101010101" pitchFamily="2" charset="-122"/>
              </a:rPr>
              <a:t>每一点的通量特性</a:t>
            </a:r>
            <a:r>
              <a:rPr lang="zh-CN" altLang="en-US" sz="2000">
                <a:effectLst>
                  <a:outerShdw blurRad="38100" dist="38100" dir="2700000" algn="tl">
                    <a:srgbClr val="C0C0C0"/>
                  </a:outerShdw>
                </a:effectLst>
                <a:ea typeface="宋体" panose="02010600030101010101" pitchFamily="2" charset="-122"/>
              </a:rPr>
              <a:t>，为此，引入矢量场的散度。</a:t>
            </a:r>
          </a:p>
        </p:txBody>
      </p:sp>
      <p:sp>
        <p:nvSpPr>
          <p:cNvPr id="571396" name="Text Box 4">
            <a:extLst>
              <a:ext uri="{FF2B5EF4-FFF2-40B4-BE49-F238E27FC236}">
                <a16:creationId xmlns:a16="http://schemas.microsoft.com/office/drawing/2014/main" id="{A293A4DD-B934-4EE6-8716-83976C353810}"/>
              </a:ext>
            </a:extLst>
          </p:cNvPr>
          <p:cNvSpPr txBox="1">
            <a:spLocks noChangeArrowheads="1"/>
          </p:cNvSpPr>
          <p:nvPr/>
        </p:nvSpPr>
        <p:spPr bwMode="auto">
          <a:xfrm>
            <a:off x="1042988" y="2205038"/>
            <a:ext cx="45370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1. </a:t>
            </a:r>
            <a:r>
              <a:rPr kumimoji="0" lang="zh-CN" altLang="en-US"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散度的概念</a:t>
            </a:r>
          </a:p>
        </p:txBody>
      </p:sp>
      <p:sp>
        <p:nvSpPr>
          <p:cNvPr id="571397" name="Text Box 5">
            <a:extLst>
              <a:ext uri="{FF2B5EF4-FFF2-40B4-BE49-F238E27FC236}">
                <a16:creationId xmlns:a16="http://schemas.microsoft.com/office/drawing/2014/main" id="{85D8EE4F-6397-4619-8022-C6DAA505A610}"/>
              </a:ext>
            </a:extLst>
          </p:cNvPr>
          <p:cNvSpPr txBox="1">
            <a:spLocks noChangeArrowheads="1"/>
          </p:cNvSpPr>
          <p:nvPr/>
        </p:nvSpPr>
        <p:spPr bwMode="auto">
          <a:xfrm>
            <a:off x="395288" y="2679700"/>
            <a:ext cx="8291512"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en-US" altLang="zh-CN" sz="2000">
                <a:effectLst>
                  <a:outerShdw blurRad="38100" dist="38100" dir="2700000" algn="tl">
                    <a:srgbClr val="C0C0C0"/>
                  </a:outerShdw>
                </a:effectLst>
                <a:ea typeface="宋体" panose="02010600030101010101" pitchFamily="2" charset="-122"/>
              </a:rPr>
              <a:t>         </a:t>
            </a:r>
            <a:r>
              <a:rPr lang="zh-CN" altLang="en-US" sz="2000">
                <a:effectLst>
                  <a:outerShdw blurRad="38100" dist="38100" dir="2700000" algn="tl">
                    <a:srgbClr val="C0C0C0"/>
                  </a:outerShdw>
                </a:effectLst>
                <a:ea typeface="宋体" panose="02010600030101010101" pitchFamily="2" charset="-122"/>
              </a:rPr>
              <a:t>在矢量场   中的任一点</a:t>
            </a:r>
            <a:r>
              <a:rPr lang="en-US" altLang="zh-CN" sz="2000">
                <a:effectLst>
                  <a:outerShdw blurRad="38100" dist="38100" dir="2700000" algn="tl">
                    <a:srgbClr val="C0C0C0"/>
                  </a:outerShdw>
                </a:effectLst>
                <a:ea typeface="宋体" panose="02010600030101010101" pitchFamily="2" charset="-122"/>
              </a:rPr>
              <a:t>M</a:t>
            </a:r>
            <a:r>
              <a:rPr lang="zh-CN" altLang="en-US" sz="2000">
                <a:effectLst>
                  <a:outerShdw blurRad="38100" dist="38100" dir="2700000" algn="tl">
                    <a:srgbClr val="C0C0C0"/>
                  </a:outerShdw>
                </a:effectLst>
                <a:ea typeface="宋体" panose="02010600030101010101" pitchFamily="2" charset="-122"/>
              </a:rPr>
              <a:t>处作一个</a:t>
            </a:r>
            <a:r>
              <a:rPr lang="zh-CN" altLang="en-US" sz="2000">
                <a:solidFill>
                  <a:srgbClr val="FF0000"/>
                </a:solidFill>
                <a:effectLst>
                  <a:outerShdw blurRad="38100" dist="38100" dir="2700000" algn="tl">
                    <a:srgbClr val="C0C0C0"/>
                  </a:outerShdw>
                </a:effectLst>
                <a:ea typeface="宋体" panose="02010600030101010101" pitchFamily="2" charset="-122"/>
              </a:rPr>
              <a:t>包围该点</a:t>
            </a:r>
            <a:r>
              <a:rPr lang="zh-CN" altLang="en-US" sz="2000">
                <a:effectLst>
                  <a:outerShdw blurRad="38100" dist="38100" dir="2700000" algn="tl">
                    <a:srgbClr val="C0C0C0"/>
                  </a:outerShdw>
                </a:effectLst>
                <a:ea typeface="宋体" panose="02010600030101010101" pitchFamily="2" charset="-122"/>
              </a:rPr>
              <a:t>的任意闭合曲面</a:t>
            </a:r>
            <a:r>
              <a:rPr lang="en-US" altLang="zh-CN" sz="2000">
                <a:effectLst>
                  <a:outerShdw blurRad="38100" dist="38100" dir="2700000" algn="tl">
                    <a:srgbClr val="C0C0C0"/>
                  </a:outerShdw>
                </a:effectLst>
                <a:ea typeface="宋体" panose="02010600030101010101" pitchFamily="2" charset="-122"/>
              </a:rPr>
              <a:t>S</a:t>
            </a:r>
            <a:r>
              <a:rPr lang="zh-CN" altLang="en-US" sz="2000">
                <a:effectLst>
                  <a:outerShdw blurRad="38100" dist="38100" dir="2700000" algn="tl">
                    <a:srgbClr val="C0C0C0"/>
                  </a:outerShdw>
                </a:effectLst>
                <a:ea typeface="宋体" panose="02010600030101010101" pitchFamily="2" charset="-122"/>
              </a:rPr>
              <a:t>，设</a:t>
            </a:r>
            <a:r>
              <a:rPr lang="en-US" altLang="zh-CN" sz="2000">
                <a:effectLst>
                  <a:outerShdw blurRad="38100" dist="38100" dir="2700000" algn="tl">
                    <a:srgbClr val="C0C0C0"/>
                  </a:outerShdw>
                </a:effectLst>
                <a:ea typeface="宋体" panose="02010600030101010101" pitchFamily="2" charset="-122"/>
              </a:rPr>
              <a:t>S</a:t>
            </a:r>
            <a:r>
              <a:rPr lang="zh-CN" altLang="en-US" sz="2000">
                <a:effectLst>
                  <a:outerShdw blurRad="38100" dist="38100" dir="2700000" algn="tl">
                    <a:srgbClr val="C0C0C0"/>
                  </a:outerShdw>
                </a:effectLst>
                <a:ea typeface="宋体" panose="02010600030101010101" pitchFamily="2" charset="-122"/>
              </a:rPr>
              <a:t>所限定的体积为</a:t>
            </a:r>
            <a:r>
              <a:rPr lang="en-US" altLang="zh-CN" sz="2000">
                <a:effectLst>
                  <a:outerShdw blurRad="38100" dist="38100" dir="2700000" algn="tl">
                    <a:srgbClr val="C0C0C0"/>
                  </a:outerShdw>
                </a:effectLst>
                <a:ea typeface="宋体" panose="02010600030101010101" pitchFamily="2" charset="-122"/>
              </a:rPr>
              <a:t>ΔV</a:t>
            </a:r>
            <a:r>
              <a:rPr lang="zh-CN" altLang="en-US" sz="2000">
                <a:effectLst>
                  <a:outerShdw blurRad="38100" dist="38100" dir="2700000" algn="tl">
                    <a:srgbClr val="C0C0C0"/>
                  </a:outerShdw>
                </a:effectLst>
                <a:ea typeface="宋体" panose="02010600030101010101" pitchFamily="2" charset="-122"/>
              </a:rPr>
              <a:t>，当体积</a:t>
            </a:r>
            <a:r>
              <a:rPr lang="en-US" altLang="zh-CN" sz="2000">
                <a:effectLst>
                  <a:outerShdw blurRad="38100" dist="38100" dir="2700000" algn="tl">
                    <a:srgbClr val="C0C0C0"/>
                  </a:outerShdw>
                </a:effectLst>
                <a:ea typeface="宋体" panose="02010600030101010101" pitchFamily="2" charset="-122"/>
              </a:rPr>
              <a:t>ΔV</a:t>
            </a:r>
            <a:r>
              <a:rPr lang="zh-CN" altLang="en-US" sz="2000">
                <a:effectLst>
                  <a:outerShdw blurRad="38100" dist="38100" dir="2700000" algn="tl">
                    <a:srgbClr val="C0C0C0"/>
                  </a:outerShdw>
                </a:effectLst>
                <a:ea typeface="宋体" panose="02010600030101010101" pitchFamily="2" charset="-122"/>
              </a:rPr>
              <a:t>以</a:t>
            </a:r>
            <a:r>
              <a:rPr lang="zh-CN" altLang="en-US" sz="2000">
                <a:solidFill>
                  <a:srgbClr val="FF0000"/>
                </a:solidFill>
                <a:effectLst>
                  <a:outerShdw blurRad="38100" dist="38100" dir="2700000" algn="tl">
                    <a:srgbClr val="C0C0C0"/>
                  </a:outerShdw>
                </a:effectLst>
                <a:ea typeface="宋体" panose="02010600030101010101" pitchFamily="2" charset="-122"/>
              </a:rPr>
              <a:t>任意方式</a:t>
            </a:r>
            <a:r>
              <a:rPr lang="zh-CN" altLang="en-US" sz="2000">
                <a:effectLst>
                  <a:outerShdw blurRad="38100" dist="38100" dir="2700000" algn="tl">
                    <a:srgbClr val="C0C0C0"/>
                  </a:outerShdw>
                </a:effectLst>
                <a:ea typeface="宋体" panose="02010600030101010101" pitchFamily="2" charset="-122"/>
              </a:rPr>
              <a:t>缩向</a:t>
            </a:r>
            <a:r>
              <a:rPr lang="en-US" altLang="zh-CN" sz="2000">
                <a:effectLst>
                  <a:outerShdw blurRad="38100" dist="38100" dir="2700000" algn="tl">
                    <a:srgbClr val="C0C0C0"/>
                  </a:outerShdw>
                </a:effectLst>
                <a:ea typeface="宋体" panose="02010600030101010101" pitchFamily="2" charset="-122"/>
              </a:rPr>
              <a:t>M</a:t>
            </a:r>
            <a:r>
              <a:rPr lang="zh-CN" altLang="en-US" sz="2000">
                <a:effectLst>
                  <a:outerShdw blurRad="38100" dist="38100" dir="2700000" algn="tl">
                    <a:srgbClr val="C0C0C0"/>
                  </a:outerShdw>
                </a:effectLst>
                <a:ea typeface="宋体" panose="02010600030101010101" pitchFamily="2" charset="-122"/>
              </a:rPr>
              <a:t>点，即趋近于零时， 若下列极限</a:t>
            </a:r>
            <a:r>
              <a:rPr lang="en-US" altLang="zh-CN" sz="2000">
                <a:effectLst>
                  <a:outerShdw blurRad="38100" dist="38100" dir="2700000" algn="tl">
                    <a:srgbClr val="C0C0C0"/>
                  </a:outerShdw>
                </a:effectLst>
                <a:ea typeface="宋体" panose="02010600030101010101" pitchFamily="2" charset="-122"/>
              </a:rPr>
              <a:t>: </a:t>
            </a:r>
          </a:p>
        </p:txBody>
      </p:sp>
      <p:graphicFrame>
        <p:nvGraphicFramePr>
          <p:cNvPr id="571398" name="Object 6">
            <a:extLst>
              <a:ext uri="{FF2B5EF4-FFF2-40B4-BE49-F238E27FC236}">
                <a16:creationId xmlns:a16="http://schemas.microsoft.com/office/drawing/2014/main" id="{1F03571C-8A9E-4B30-A5C8-0EB96280E58E}"/>
              </a:ext>
            </a:extLst>
          </p:cNvPr>
          <p:cNvGraphicFramePr>
            <a:graphicFrameLocks noChangeAspect="1"/>
          </p:cNvGraphicFramePr>
          <p:nvPr/>
        </p:nvGraphicFramePr>
        <p:xfrm>
          <a:off x="2124075" y="2757488"/>
          <a:ext cx="333375" cy="384175"/>
        </p:xfrm>
        <a:graphic>
          <a:graphicData uri="http://schemas.openxmlformats.org/presentationml/2006/ole">
            <mc:AlternateContent xmlns:mc="http://schemas.openxmlformats.org/markup-compatibility/2006">
              <mc:Choice xmlns:v="urn:schemas-microsoft-com:vml" Requires="v">
                <p:oleObj spid="_x0000_s571401" name="公式" r:id="rId3" imgW="164880" imgH="190440" progId="Equation.3">
                  <p:embed/>
                </p:oleObj>
              </mc:Choice>
              <mc:Fallback>
                <p:oleObj name="公式" r:id="rId3" imgW="164880" imgH="190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757488"/>
                        <a:ext cx="3333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1399" name="Object 7">
            <a:extLst>
              <a:ext uri="{FF2B5EF4-FFF2-40B4-BE49-F238E27FC236}">
                <a16:creationId xmlns:a16="http://schemas.microsoft.com/office/drawing/2014/main" id="{BB81B2C4-F340-41A3-9686-45F7410C0CE5}"/>
              </a:ext>
            </a:extLst>
          </p:cNvPr>
          <p:cNvGraphicFramePr>
            <a:graphicFrameLocks noChangeAspect="1"/>
          </p:cNvGraphicFramePr>
          <p:nvPr/>
        </p:nvGraphicFramePr>
        <p:xfrm>
          <a:off x="2411413" y="3789363"/>
          <a:ext cx="2957512" cy="1060450"/>
        </p:xfrm>
        <a:graphic>
          <a:graphicData uri="http://schemas.openxmlformats.org/presentationml/2006/ole">
            <mc:AlternateContent xmlns:mc="http://schemas.openxmlformats.org/markup-compatibility/2006">
              <mc:Choice xmlns:v="urn:schemas-microsoft-com:vml" Requires="v">
                <p:oleObj spid="_x0000_s571402" name="公式" r:id="rId5" imgW="1346040" imgH="482400" progId="Equation.3">
                  <p:embed/>
                </p:oleObj>
              </mc:Choice>
              <mc:Fallback>
                <p:oleObj name="公式" r:id="rId5" imgW="1346040" imgH="482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789363"/>
                        <a:ext cx="2957512"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1400" name="Text Box 8">
            <a:extLst>
              <a:ext uri="{FF2B5EF4-FFF2-40B4-BE49-F238E27FC236}">
                <a16:creationId xmlns:a16="http://schemas.microsoft.com/office/drawing/2014/main" id="{D0D908BD-0B44-490F-80F5-86587954E88D}"/>
              </a:ext>
            </a:extLst>
          </p:cNvPr>
          <p:cNvSpPr txBox="1">
            <a:spLocks noChangeArrowheads="1"/>
          </p:cNvSpPr>
          <p:nvPr/>
        </p:nvSpPr>
        <p:spPr bwMode="auto">
          <a:xfrm>
            <a:off x="395288" y="5084763"/>
            <a:ext cx="640873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a:effectLst>
                  <a:outerShdw blurRad="38100" dist="38100" dir="2700000" algn="tl">
                    <a:srgbClr val="C0C0C0"/>
                  </a:outerShdw>
                </a:effectLst>
                <a:ea typeface="宋体" panose="02010600030101010101" pitchFamily="2" charset="-122"/>
              </a:rPr>
              <a:t>存在，则称此极限为矢量场    在点</a:t>
            </a:r>
            <a:r>
              <a:rPr lang="en-US" altLang="zh-CN" sz="2000">
                <a:effectLst>
                  <a:outerShdw blurRad="38100" dist="38100" dir="2700000" algn="tl">
                    <a:srgbClr val="C0C0C0"/>
                  </a:outerShdw>
                </a:effectLst>
                <a:ea typeface="宋体" panose="02010600030101010101" pitchFamily="2" charset="-122"/>
              </a:rPr>
              <a:t>M</a:t>
            </a:r>
            <a:r>
              <a:rPr lang="zh-CN" altLang="en-US" sz="2000">
                <a:effectLst>
                  <a:outerShdw blurRad="38100" dist="38100" dir="2700000" algn="tl">
                    <a:srgbClr val="C0C0C0"/>
                  </a:outerShdw>
                </a:effectLst>
                <a:ea typeface="宋体" panose="02010600030101010101" pitchFamily="2" charset="-122"/>
              </a:rPr>
              <a:t>处的</a:t>
            </a:r>
            <a:r>
              <a:rPr lang="zh-CN" altLang="en-US" sz="2000">
                <a:solidFill>
                  <a:srgbClr val="FF0000"/>
                </a:solidFill>
                <a:effectLst>
                  <a:outerShdw blurRad="38100" dist="38100" dir="2700000" algn="tl">
                    <a:srgbClr val="C0C0C0"/>
                  </a:outerShdw>
                </a:effectLst>
                <a:ea typeface="宋体" panose="02010600030101010101" pitchFamily="2" charset="-122"/>
              </a:rPr>
              <a:t>散度</a:t>
            </a:r>
            <a:r>
              <a:rPr lang="zh-CN" altLang="en-US" sz="2000">
                <a:effectLst>
                  <a:outerShdw blurRad="38100" dist="38100" dir="2700000" algn="tl">
                    <a:srgbClr val="C0C0C0"/>
                  </a:outerShdw>
                </a:effectLst>
                <a:ea typeface="宋体" panose="02010600030101010101" pitchFamily="2"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5">
            <a:extLst>
              <a:ext uri="{FF2B5EF4-FFF2-40B4-BE49-F238E27FC236}">
                <a16:creationId xmlns:a16="http://schemas.microsoft.com/office/drawing/2014/main" id="{3BE234BA-454A-4227-A501-D180D98C5B8E}"/>
              </a:ext>
            </a:extLst>
          </p:cNvPr>
          <p:cNvSpPr>
            <a:spLocks noGrp="1"/>
          </p:cNvSpPr>
          <p:nvPr>
            <p:ph type="dt" sz="half" idx="10"/>
          </p:nvPr>
        </p:nvSpPr>
        <p:spPr/>
        <p:txBody>
          <a:bodyPr/>
          <a:lstStyle/>
          <a:p>
            <a:fld id="{0414A480-C4BE-4903-8D9D-47790B2F877F}" type="datetime1">
              <a:rPr lang="zh-CN" altLang="en-US"/>
              <a:pPr/>
              <a:t>2017/9/8</a:t>
            </a:fld>
            <a:endParaRPr lang="en-US" altLang="zh-CN"/>
          </a:p>
        </p:txBody>
      </p:sp>
      <p:sp>
        <p:nvSpPr>
          <p:cNvPr id="20" name="灯片编号占位符 7">
            <a:extLst>
              <a:ext uri="{FF2B5EF4-FFF2-40B4-BE49-F238E27FC236}">
                <a16:creationId xmlns:a16="http://schemas.microsoft.com/office/drawing/2014/main" id="{A8FE67EC-C5E3-4DEF-81F6-019173C61AF6}"/>
              </a:ext>
            </a:extLst>
          </p:cNvPr>
          <p:cNvSpPr>
            <a:spLocks noGrp="1"/>
          </p:cNvSpPr>
          <p:nvPr>
            <p:ph type="sldNum" sz="quarter" idx="12"/>
          </p:nvPr>
        </p:nvSpPr>
        <p:spPr/>
        <p:txBody>
          <a:bodyPr/>
          <a:lstStyle/>
          <a:p>
            <a:fld id="{3B234690-7BAA-4156-97FB-DA2964E73C19}" type="slidenum">
              <a:rPr lang="en-US" altLang="zh-CN"/>
              <a:pPr/>
              <a:t>47</a:t>
            </a:fld>
            <a:endParaRPr lang="en-US" altLang="zh-CN"/>
          </a:p>
        </p:txBody>
      </p:sp>
      <p:pic>
        <p:nvPicPr>
          <p:cNvPr id="572418" name="Picture 2">
            <a:extLst>
              <a:ext uri="{FF2B5EF4-FFF2-40B4-BE49-F238E27FC236}">
                <a16:creationId xmlns:a16="http://schemas.microsoft.com/office/drawing/2014/main" id="{E22BEAF9-2792-493B-A9DA-B33C4F8E3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58" t="77199" r="12271" b="1541"/>
          <a:stretch>
            <a:fillRect/>
          </a:stretch>
        </p:blipFill>
        <p:spPr bwMode="auto">
          <a:xfrm>
            <a:off x="1331913" y="5229225"/>
            <a:ext cx="6624637" cy="1343025"/>
          </a:xfrm>
          <a:prstGeom prst="rect">
            <a:avLst/>
          </a:prstGeom>
          <a:noFill/>
          <a:extLst>
            <a:ext uri="{909E8E84-426E-40DD-AFC4-6F175D3DCCD1}">
              <a14:hiddenFill xmlns:a14="http://schemas.microsoft.com/office/drawing/2010/main">
                <a:solidFill>
                  <a:srgbClr val="FFFFFF"/>
                </a:solidFill>
              </a14:hiddenFill>
            </a:ext>
          </a:extLst>
        </p:spPr>
      </p:pic>
      <p:sp>
        <p:nvSpPr>
          <p:cNvPr id="572419" name="Text Box 3">
            <a:extLst>
              <a:ext uri="{FF2B5EF4-FFF2-40B4-BE49-F238E27FC236}">
                <a16:creationId xmlns:a16="http://schemas.microsoft.com/office/drawing/2014/main" id="{2EFBF57A-69A2-4FF6-A182-B577EC852B61}"/>
              </a:ext>
            </a:extLst>
          </p:cNvPr>
          <p:cNvSpPr txBox="1">
            <a:spLocks noChangeArrowheads="1"/>
          </p:cNvSpPr>
          <p:nvPr/>
        </p:nvSpPr>
        <p:spPr bwMode="auto">
          <a:xfrm>
            <a:off x="827088" y="1196975"/>
            <a:ext cx="71278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a:effectLst>
                  <a:outerShdw blurRad="38100" dist="38100" dir="2700000" algn="tl">
                    <a:srgbClr val="C0C0C0"/>
                  </a:outerShdw>
                </a:effectLst>
                <a:ea typeface="宋体" panose="02010600030101010101" pitchFamily="2" charset="-122"/>
              </a:rPr>
              <a:t>由散度定义可知，散度表示单位体积内散发出来的</a:t>
            </a:r>
            <a:r>
              <a:rPr lang="zh-CN" altLang="en-US" sz="2000">
                <a:solidFill>
                  <a:srgbClr val="FF3300"/>
                </a:solidFill>
                <a:effectLst>
                  <a:outerShdw blurRad="38100" dist="38100" dir="2700000" algn="tl">
                    <a:srgbClr val="C0C0C0"/>
                  </a:outerShdw>
                </a:effectLst>
                <a:ea typeface="宋体" panose="02010600030101010101" pitchFamily="2" charset="-122"/>
              </a:rPr>
              <a:t>矢量的通量</a:t>
            </a:r>
            <a:r>
              <a:rPr lang="zh-CN" altLang="en-US" sz="2000">
                <a:effectLst>
                  <a:outerShdw blurRad="38100" dist="38100" dir="2700000" algn="tl">
                    <a:srgbClr val="C0C0C0"/>
                  </a:outerShdw>
                </a:effectLst>
                <a:ea typeface="宋体" panose="02010600030101010101" pitchFamily="2" charset="-122"/>
              </a:rPr>
              <a:t>。</a:t>
            </a:r>
          </a:p>
        </p:txBody>
      </p:sp>
      <p:sp>
        <p:nvSpPr>
          <p:cNvPr id="572420" name="Line 4">
            <a:extLst>
              <a:ext uri="{FF2B5EF4-FFF2-40B4-BE49-F238E27FC236}">
                <a16:creationId xmlns:a16="http://schemas.microsoft.com/office/drawing/2014/main" id="{5EF8184E-001B-4C81-9239-81534B47A58A}"/>
              </a:ext>
            </a:extLst>
          </p:cNvPr>
          <p:cNvSpPr>
            <a:spLocks noChangeShapeType="1"/>
          </p:cNvSpPr>
          <p:nvPr/>
        </p:nvSpPr>
        <p:spPr bwMode="auto">
          <a:xfrm>
            <a:off x="4140200" y="4149725"/>
            <a:ext cx="5762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1" name="Line 5">
            <a:extLst>
              <a:ext uri="{FF2B5EF4-FFF2-40B4-BE49-F238E27FC236}">
                <a16:creationId xmlns:a16="http://schemas.microsoft.com/office/drawing/2014/main" id="{D7896A7F-34D7-4B96-98FD-A3076049AA3E}"/>
              </a:ext>
            </a:extLst>
          </p:cNvPr>
          <p:cNvSpPr>
            <a:spLocks noChangeShapeType="1"/>
          </p:cNvSpPr>
          <p:nvPr/>
        </p:nvSpPr>
        <p:spPr bwMode="auto">
          <a:xfrm>
            <a:off x="4859338" y="5013325"/>
            <a:ext cx="15128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72422" name="Object 6">
            <a:extLst>
              <a:ext uri="{FF2B5EF4-FFF2-40B4-BE49-F238E27FC236}">
                <a16:creationId xmlns:a16="http://schemas.microsoft.com/office/drawing/2014/main" id="{9365DC85-979C-41EA-A23A-12B890C5C461}"/>
              </a:ext>
            </a:extLst>
          </p:cNvPr>
          <p:cNvGraphicFramePr>
            <a:graphicFrameLocks noChangeAspect="1"/>
          </p:cNvGraphicFramePr>
          <p:nvPr/>
        </p:nvGraphicFramePr>
        <p:xfrm>
          <a:off x="2987675" y="188913"/>
          <a:ext cx="2957513" cy="1060450"/>
        </p:xfrm>
        <a:graphic>
          <a:graphicData uri="http://schemas.openxmlformats.org/presentationml/2006/ole">
            <mc:AlternateContent xmlns:mc="http://schemas.openxmlformats.org/markup-compatibility/2006">
              <mc:Choice xmlns:v="urn:schemas-microsoft-com:vml" Requires="v">
                <p:oleObj spid="_x0000_s572435" name="公式" r:id="rId4" imgW="1346040" imgH="482400" progId="Equation.3">
                  <p:embed/>
                </p:oleObj>
              </mc:Choice>
              <mc:Fallback>
                <p:oleObj name="公式" r:id="rId4" imgW="1346040" imgH="482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88913"/>
                        <a:ext cx="2957513"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2423" name="Text Box 7">
            <a:extLst>
              <a:ext uri="{FF2B5EF4-FFF2-40B4-BE49-F238E27FC236}">
                <a16:creationId xmlns:a16="http://schemas.microsoft.com/office/drawing/2014/main" id="{867BDA59-BC1A-40E7-A8BD-1E1024C52FFA}"/>
              </a:ext>
            </a:extLst>
          </p:cNvPr>
          <p:cNvSpPr txBox="1">
            <a:spLocks noChangeArrowheads="1"/>
          </p:cNvSpPr>
          <p:nvPr/>
        </p:nvSpPr>
        <p:spPr bwMode="auto">
          <a:xfrm>
            <a:off x="1187450" y="1700213"/>
            <a:ext cx="7058025"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讨论：在矢量场中，</a:t>
            </a:r>
          </a:p>
          <a:p>
            <a:pPr algn="l"/>
            <a:r>
              <a:rPr kumimoji="0" lang="zh-CN" altLang="en-US" sz="1800">
                <a:latin typeface="Arial" panose="020B0604020202020204" pitchFamily="34" charset="0"/>
                <a:ea typeface="宋体" panose="02010600030101010101" pitchFamily="2" charset="-122"/>
              </a:rPr>
              <a:t>             若                       ，则该矢量场称为</a:t>
            </a:r>
            <a:r>
              <a:rPr kumimoji="0" lang="zh-CN" altLang="en-US" sz="1800">
                <a:solidFill>
                  <a:srgbClr val="FF3300"/>
                </a:solidFill>
                <a:latin typeface="Arial" panose="020B0604020202020204" pitchFamily="34" charset="0"/>
                <a:ea typeface="宋体" panose="02010600030101010101" pitchFamily="2" charset="-122"/>
              </a:rPr>
              <a:t>有源场</a:t>
            </a:r>
            <a:r>
              <a:rPr kumimoji="0" lang="zh-CN" altLang="en-US" sz="1800">
                <a:latin typeface="Arial" panose="020B0604020202020204" pitchFamily="34" charset="0"/>
                <a:ea typeface="宋体" panose="02010600030101010101" pitchFamily="2" charset="-122"/>
              </a:rPr>
              <a:t>，  为源密度</a:t>
            </a:r>
          </a:p>
          <a:p>
            <a:pPr algn="l"/>
            <a:r>
              <a:rPr kumimoji="0" lang="zh-CN" altLang="en-US" sz="1800">
                <a:latin typeface="Arial" panose="020B0604020202020204" pitchFamily="34" charset="0"/>
                <a:ea typeface="宋体" panose="02010600030101010101" pitchFamily="2" charset="-122"/>
              </a:rPr>
              <a:t>             若                 处处成立，则该矢量场称为</a:t>
            </a:r>
            <a:r>
              <a:rPr kumimoji="0" lang="zh-CN" altLang="en-US" sz="1800">
                <a:solidFill>
                  <a:srgbClr val="FF3300"/>
                </a:solidFill>
                <a:latin typeface="Arial" panose="020B0604020202020204" pitchFamily="34" charset="0"/>
                <a:ea typeface="宋体" panose="02010600030101010101" pitchFamily="2" charset="-122"/>
              </a:rPr>
              <a:t>无源场</a:t>
            </a:r>
          </a:p>
        </p:txBody>
      </p:sp>
      <p:graphicFrame>
        <p:nvGraphicFramePr>
          <p:cNvPr id="572424" name="Object 8">
            <a:extLst>
              <a:ext uri="{FF2B5EF4-FFF2-40B4-BE49-F238E27FC236}">
                <a16:creationId xmlns:a16="http://schemas.microsoft.com/office/drawing/2014/main" id="{89F113D5-0EC8-48D3-A90D-364FEE975588}"/>
              </a:ext>
            </a:extLst>
          </p:cNvPr>
          <p:cNvGraphicFramePr>
            <a:graphicFrameLocks noChangeAspect="1"/>
          </p:cNvGraphicFramePr>
          <p:nvPr>
            <p:ph sz="half" idx="1"/>
          </p:nvPr>
        </p:nvGraphicFramePr>
        <p:xfrm>
          <a:off x="2422525" y="2166938"/>
          <a:ext cx="1358900" cy="312737"/>
        </p:xfrm>
        <a:graphic>
          <a:graphicData uri="http://schemas.openxmlformats.org/presentationml/2006/ole">
            <mc:AlternateContent xmlns:mc="http://schemas.openxmlformats.org/markup-compatibility/2006">
              <mc:Choice xmlns:v="urn:schemas-microsoft-com:vml" Requires="v">
                <p:oleObj spid="_x0000_s572436" name="Equation" r:id="rId6" imgW="1015920" imgH="241200" progId="Equation.DSMT4">
                  <p:embed/>
                </p:oleObj>
              </mc:Choice>
              <mc:Fallback>
                <p:oleObj name="Equation" r:id="rId6" imgW="1015920" imgH="241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2525" y="2166938"/>
                        <a:ext cx="1358900"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25" name="Object 9">
            <a:extLst>
              <a:ext uri="{FF2B5EF4-FFF2-40B4-BE49-F238E27FC236}">
                <a16:creationId xmlns:a16="http://schemas.microsoft.com/office/drawing/2014/main" id="{C42FCC2C-010E-4D08-B92E-835284EF24C6}"/>
              </a:ext>
            </a:extLst>
          </p:cNvPr>
          <p:cNvGraphicFramePr>
            <a:graphicFrameLocks noChangeAspect="1"/>
          </p:cNvGraphicFramePr>
          <p:nvPr>
            <p:ph sz="quarter" idx="2"/>
          </p:nvPr>
        </p:nvGraphicFramePr>
        <p:xfrm>
          <a:off x="2441575" y="2560638"/>
          <a:ext cx="950913" cy="290512"/>
        </p:xfrm>
        <a:graphic>
          <a:graphicData uri="http://schemas.openxmlformats.org/presentationml/2006/ole">
            <mc:AlternateContent xmlns:mc="http://schemas.openxmlformats.org/markup-compatibility/2006">
              <mc:Choice xmlns:v="urn:schemas-microsoft-com:vml" Requires="v">
                <p:oleObj spid="_x0000_s572437" name="Equation" r:id="rId8" imgW="761760" imgH="241200" progId="Equation.DSMT4">
                  <p:embed/>
                </p:oleObj>
              </mc:Choice>
              <mc:Fallback>
                <p:oleObj name="Equation" r:id="rId8" imgW="761760" imgH="241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1575" y="2560638"/>
                        <a:ext cx="950913"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26" name="Object 10">
            <a:extLst>
              <a:ext uri="{FF2B5EF4-FFF2-40B4-BE49-F238E27FC236}">
                <a16:creationId xmlns:a16="http://schemas.microsoft.com/office/drawing/2014/main" id="{4192585F-FA41-41F7-9012-FC6BFA200A7A}"/>
              </a:ext>
            </a:extLst>
          </p:cNvPr>
          <p:cNvGraphicFramePr>
            <a:graphicFrameLocks noChangeAspect="1"/>
          </p:cNvGraphicFramePr>
          <p:nvPr>
            <p:ph sz="quarter" idx="3"/>
          </p:nvPr>
        </p:nvGraphicFramePr>
        <p:xfrm>
          <a:off x="6457950" y="2189163"/>
          <a:ext cx="250825" cy="263525"/>
        </p:xfrm>
        <a:graphic>
          <a:graphicData uri="http://schemas.openxmlformats.org/presentationml/2006/ole">
            <mc:AlternateContent xmlns:mc="http://schemas.openxmlformats.org/markup-compatibility/2006">
              <mc:Choice xmlns:v="urn:schemas-microsoft-com:vml" Requires="v">
                <p:oleObj spid="_x0000_s572438" name="Equation" r:id="rId10" imgW="152280" imgH="164880" progId="Equation.DSMT4">
                  <p:embed/>
                </p:oleObj>
              </mc:Choice>
              <mc:Fallback>
                <p:oleObj name="Equation" r:id="rId10" imgW="152280" imgH="16488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57950" y="2189163"/>
                        <a:ext cx="250825"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2427" name="Text Box 11">
            <a:extLst>
              <a:ext uri="{FF2B5EF4-FFF2-40B4-BE49-F238E27FC236}">
                <a16:creationId xmlns:a16="http://schemas.microsoft.com/office/drawing/2014/main" id="{9DEEC38E-D2F8-4148-A8F4-326F7B103659}"/>
              </a:ext>
            </a:extLst>
          </p:cNvPr>
          <p:cNvSpPr txBox="1">
            <a:spLocks noChangeArrowheads="1"/>
          </p:cNvSpPr>
          <p:nvPr/>
        </p:nvSpPr>
        <p:spPr bwMode="auto">
          <a:xfrm>
            <a:off x="1187450" y="3033713"/>
            <a:ext cx="7058025" cy="201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散度的物理意义：</a:t>
            </a:r>
          </a:p>
          <a:p>
            <a:pPr algn="l"/>
            <a:r>
              <a:rPr kumimoji="0" lang="zh-CN" altLang="en-US" sz="1800">
                <a:latin typeface="Arial" panose="020B0604020202020204" pitchFamily="34" charset="0"/>
                <a:ea typeface="宋体" panose="02010600030101010101" pitchFamily="2" charset="-122"/>
              </a:rPr>
              <a:t>             矢量场的散度表征了矢量场的通量源的分布特性；</a:t>
            </a:r>
          </a:p>
          <a:p>
            <a:pPr algn="l"/>
            <a:r>
              <a:rPr kumimoji="0" lang="zh-CN" altLang="en-US" sz="1800">
                <a:latin typeface="Arial" panose="020B0604020202020204" pitchFamily="34" charset="0"/>
                <a:ea typeface="宋体" panose="02010600030101010101" pitchFamily="2" charset="-122"/>
              </a:rPr>
              <a:t>             矢量场的散度是一个</a:t>
            </a:r>
            <a:r>
              <a:rPr kumimoji="0" lang="zh-CN" altLang="en-US" sz="1800" u="sng">
                <a:latin typeface="Arial" panose="020B0604020202020204" pitchFamily="34" charset="0"/>
                <a:ea typeface="宋体" panose="02010600030101010101" pitchFamily="2" charset="-122"/>
              </a:rPr>
              <a:t>标量</a:t>
            </a:r>
          </a:p>
          <a:p>
            <a:pPr algn="l"/>
            <a:r>
              <a:rPr kumimoji="0" lang="zh-CN" altLang="en-US" sz="1800">
                <a:latin typeface="Arial" panose="020B0604020202020204" pitchFamily="34" charset="0"/>
                <a:ea typeface="宋体" panose="02010600030101010101" pitchFamily="2" charset="-122"/>
              </a:rPr>
              <a:t>             矢量场的散度是空间坐标的函数</a:t>
            </a:r>
          </a:p>
          <a:p>
            <a:pPr algn="l"/>
            <a:r>
              <a:rPr kumimoji="0" lang="zh-CN" altLang="en-US" sz="1800">
                <a:latin typeface="Arial" panose="020B0604020202020204" pitchFamily="34" charset="0"/>
                <a:ea typeface="宋体" panose="02010600030101010101" pitchFamily="2" charset="-122"/>
              </a:rPr>
              <a:t>             矢量场的散度值表征空间中</a:t>
            </a:r>
            <a:r>
              <a:rPr kumimoji="0" lang="zh-CN" altLang="en-US" sz="1800" u="sng">
                <a:latin typeface="Arial" panose="020B0604020202020204" pitchFamily="34" charset="0"/>
                <a:ea typeface="宋体" panose="02010600030101010101" pitchFamily="2" charset="-122"/>
              </a:rPr>
              <a:t>通量源的密度。</a:t>
            </a:r>
          </a:p>
        </p:txBody>
      </p:sp>
      <p:sp>
        <p:nvSpPr>
          <p:cNvPr id="572428" name="Rectangle 12">
            <a:extLst>
              <a:ext uri="{FF2B5EF4-FFF2-40B4-BE49-F238E27FC236}">
                <a16:creationId xmlns:a16="http://schemas.microsoft.com/office/drawing/2014/main" id="{C270E00C-02E9-4722-A5D9-A38708EB8202}"/>
              </a:ext>
            </a:extLst>
          </p:cNvPr>
          <p:cNvSpPr>
            <a:spLocks noChangeArrowheads="1"/>
          </p:cNvSpPr>
          <p:nvPr/>
        </p:nvSpPr>
        <p:spPr bwMode="auto">
          <a:xfrm>
            <a:off x="323850" y="2636838"/>
            <a:ext cx="4318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72429" name="AutoShape 13">
            <a:extLst>
              <a:ext uri="{FF2B5EF4-FFF2-40B4-BE49-F238E27FC236}">
                <a16:creationId xmlns:a16="http://schemas.microsoft.com/office/drawing/2014/main" id="{8A409BE8-4666-43D8-9450-12D39D4FED57}"/>
              </a:ext>
            </a:extLst>
          </p:cNvPr>
          <p:cNvSpPr>
            <a:spLocks noChangeArrowheads="1"/>
          </p:cNvSpPr>
          <p:nvPr/>
        </p:nvSpPr>
        <p:spPr bwMode="auto">
          <a:xfrm>
            <a:off x="1547813" y="3573463"/>
            <a:ext cx="287337" cy="142875"/>
          </a:xfrm>
          <a:prstGeom prst="rightArrow">
            <a:avLst>
              <a:gd name="adj1" fmla="val 50000"/>
              <a:gd name="adj2" fmla="val 5027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72430" name="AutoShape 14">
            <a:extLst>
              <a:ext uri="{FF2B5EF4-FFF2-40B4-BE49-F238E27FC236}">
                <a16:creationId xmlns:a16="http://schemas.microsoft.com/office/drawing/2014/main" id="{1B6BC75E-A0F5-4E7C-92DC-AF94303AE9BB}"/>
              </a:ext>
            </a:extLst>
          </p:cNvPr>
          <p:cNvSpPr>
            <a:spLocks noChangeArrowheads="1"/>
          </p:cNvSpPr>
          <p:nvPr/>
        </p:nvSpPr>
        <p:spPr bwMode="auto">
          <a:xfrm>
            <a:off x="1690688" y="3502025"/>
            <a:ext cx="288925" cy="214313"/>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1" name="AutoShape 15">
            <a:extLst>
              <a:ext uri="{FF2B5EF4-FFF2-40B4-BE49-F238E27FC236}">
                <a16:creationId xmlns:a16="http://schemas.microsoft.com/office/drawing/2014/main" id="{A4257C55-56F0-4D2E-B707-C131A2243C74}"/>
              </a:ext>
            </a:extLst>
          </p:cNvPr>
          <p:cNvSpPr>
            <a:spLocks noChangeArrowheads="1"/>
          </p:cNvSpPr>
          <p:nvPr/>
        </p:nvSpPr>
        <p:spPr bwMode="auto">
          <a:xfrm>
            <a:off x="1690688" y="3933825"/>
            <a:ext cx="288925" cy="214313"/>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2" name="AutoShape 16">
            <a:extLst>
              <a:ext uri="{FF2B5EF4-FFF2-40B4-BE49-F238E27FC236}">
                <a16:creationId xmlns:a16="http://schemas.microsoft.com/office/drawing/2014/main" id="{77770529-C74D-4B68-B4FB-DBB4422013D3}"/>
              </a:ext>
            </a:extLst>
          </p:cNvPr>
          <p:cNvSpPr>
            <a:spLocks noChangeArrowheads="1"/>
          </p:cNvSpPr>
          <p:nvPr/>
        </p:nvSpPr>
        <p:spPr bwMode="auto">
          <a:xfrm>
            <a:off x="1690688" y="4799013"/>
            <a:ext cx="288925" cy="214312"/>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3" name="AutoShape 17">
            <a:extLst>
              <a:ext uri="{FF2B5EF4-FFF2-40B4-BE49-F238E27FC236}">
                <a16:creationId xmlns:a16="http://schemas.microsoft.com/office/drawing/2014/main" id="{FF5DC5B7-E8CB-41EE-8DA1-3AFEC95A3666}"/>
              </a:ext>
            </a:extLst>
          </p:cNvPr>
          <p:cNvSpPr>
            <a:spLocks noChangeArrowheads="1"/>
          </p:cNvSpPr>
          <p:nvPr/>
        </p:nvSpPr>
        <p:spPr bwMode="auto">
          <a:xfrm>
            <a:off x="1690688" y="4367213"/>
            <a:ext cx="288925" cy="214312"/>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4" name="AutoShape 18">
            <a:extLst>
              <a:ext uri="{FF2B5EF4-FFF2-40B4-BE49-F238E27FC236}">
                <a16:creationId xmlns:a16="http://schemas.microsoft.com/office/drawing/2014/main" id="{2D22B8B5-2248-4060-ABDD-1CA9294336D0}"/>
              </a:ext>
            </a:extLst>
          </p:cNvPr>
          <p:cNvSpPr>
            <a:spLocks noChangeArrowheads="1"/>
          </p:cNvSpPr>
          <p:nvPr/>
        </p:nvSpPr>
        <p:spPr bwMode="auto">
          <a:xfrm>
            <a:off x="1331913" y="3141663"/>
            <a:ext cx="215900" cy="217487"/>
          </a:xfrm>
          <a:prstGeom prst="roundRect">
            <a:avLst>
              <a:gd name="adj" fmla="val 16667"/>
            </a:avLst>
          </a:prstGeom>
          <a:gradFill rotWithShape="1">
            <a:gsLst>
              <a:gs pos="0">
                <a:srgbClr val="0000FF">
                  <a:gamma/>
                  <a:shade val="46275"/>
                  <a:invGamma/>
                  <a:alpha val="0"/>
                </a:srgbClr>
              </a:gs>
              <a:gs pos="100000">
                <a:srgbClr val="0000FF"/>
              </a:gs>
            </a:gsLst>
            <a:lin ang="0" scaled="1"/>
          </a:gra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6">
            <a:extLst>
              <a:ext uri="{FF2B5EF4-FFF2-40B4-BE49-F238E27FC236}">
                <a16:creationId xmlns:a16="http://schemas.microsoft.com/office/drawing/2014/main" id="{4C7CFCF0-B597-4FE9-BE7A-CC0CC10103BB}"/>
              </a:ext>
            </a:extLst>
          </p:cNvPr>
          <p:cNvSpPr>
            <a:spLocks noGrp="1"/>
          </p:cNvSpPr>
          <p:nvPr>
            <p:ph type="dt" sz="half" idx="10"/>
          </p:nvPr>
        </p:nvSpPr>
        <p:spPr/>
        <p:txBody>
          <a:bodyPr/>
          <a:lstStyle/>
          <a:p>
            <a:fld id="{5CAA9D57-7FF7-464A-B5A9-157888368B78}" type="datetime1">
              <a:rPr lang="zh-CN" altLang="en-US"/>
              <a:pPr/>
              <a:t>2017/9/8</a:t>
            </a:fld>
            <a:endParaRPr lang="en-US" altLang="zh-CN"/>
          </a:p>
        </p:txBody>
      </p:sp>
      <p:sp>
        <p:nvSpPr>
          <p:cNvPr id="20" name="灯片编号占位符 8">
            <a:extLst>
              <a:ext uri="{FF2B5EF4-FFF2-40B4-BE49-F238E27FC236}">
                <a16:creationId xmlns:a16="http://schemas.microsoft.com/office/drawing/2014/main" id="{9100C7C9-2371-4851-849C-AA7C3C6BA487}"/>
              </a:ext>
            </a:extLst>
          </p:cNvPr>
          <p:cNvSpPr>
            <a:spLocks noGrp="1"/>
          </p:cNvSpPr>
          <p:nvPr>
            <p:ph type="sldNum" sz="quarter" idx="12"/>
          </p:nvPr>
        </p:nvSpPr>
        <p:spPr/>
        <p:txBody>
          <a:bodyPr/>
          <a:lstStyle/>
          <a:p>
            <a:fld id="{E3FF3A96-53C3-4589-93F5-E9E8045C3B64}" type="slidenum">
              <a:rPr lang="en-US" altLang="zh-CN"/>
              <a:pPr/>
              <a:t>48</a:t>
            </a:fld>
            <a:endParaRPr lang="en-US" altLang="zh-CN"/>
          </a:p>
        </p:txBody>
      </p:sp>
      <p:sp>
        <p:nvSpPr>
          <p:cNvPr id="573442" name="Text Box 2">
            <a:extLst>
              <a:ext uri="{FF2B5EF4-FFF2-40B4-BE49-F238E27FC236}">
                <a16:creationId xmlns:a16="http://schemas.microsoft.com/office/drawing/2014/main" id="{F7400231-9FFE-417F-8148-540A9B0B8359}"/>
              </a:ext>
            </a:extLst>
          </p:cNvPr>
          <p:cNvSpPr txBox="1">
            <a:spLocks noChangeArrowheads="1"/>
          </p:cNvSpPr>
          <p:nvPr/>
        </p:nvSpPr>
        <p:spPr bwMode="auto">
          <a:xfrm>
            <a:off x="755650" y="333375"/>
            <a:ext cx="2736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2. </a:t>
            </a:r>
            <a:r>
              <a:rPr kumimoji="0" lang="zh-CN" altLang="en-US" sz="24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散度的计算式</a:t>
            </a:r>
          </a:p>
        </p:txBody>
      </p:sp>
      <p:sp>
        <p:nvSpPr>
          <p:cNvPr id="573443" name="Rectangle 3">
            <a:extLst>
              <a:ext uri="{FF2B5EF4-FFF2-40B4-BE49-F238E27FC236}">
                <a16:creationId xmlns:a16="http://schemas.microsoft.com/office/drawing/2014/main" id="{8DFDE520-D8DC-423D-8CBA-B1FD36EF7D3B}"/>
              </a:ext>
            </a:extLst>
          </p:cNvPr>
          <p:cNvSpPr>
            <a:spLocks noChangeArrowheads="1"/>
          </p:cNvSpPr>
          <p:nvPr/>
        </p:nvSpPr>
        <p:spPr bwMode="auto">
          <a:xfrm>
            <a:off x="250825" y="908050"/>
            <a:ext cx="84978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buFontTx/>
              <a:buNone/>
            </a:pPr>
            <a:r>
              <a:rPr lang="en-US" altLang="zh-CN" sz="1600">
                <a:effectLst>
                  <a:outerShdw blurRad="38100" dist="38100" dir="2700000" algn="tl">
                    <a:srgbClr val="C0C0C0"/>
                  </a:outerShdw>
                </a:effectLst>
              </a:rPr>
              <a:t>        </a:t>
            </a:r>
            <a:r>
              <a:rPr lang="zh-CN" altLang="en-US" sz="1600">
                <a:effectLst>
                  <a:outerShdw blurRad="38100" dist="38100" dir="2700000" algn="tl">
                    <a:srgbClr val="C0C0C0"/>
                  </a:outerShdw>
                </a:effectLst>
              </a:rPr>
              <a:t>散度与</a:t>
            </a:r>
            <a:r>
              <a:rPr lang="en-US" altLang="zh-CN" sz="1600">
                <a:effectLst>
                  <a:outerShdw blurRad="38100" dist="38100" dir="2700000" algn="tl">
                    <a:srgbClr val="C0C0C0"/>
                  </a:outerShdw>
                </a:effectLst>
              </a:rPr>
              <a:t>ΔV</a:t>
            </a:r>
            <a:r>
              <a:rPr lang="zh-CN" altLang="en-US" sz="1600">
                <a:effectLst>
                  <a:outerShdw blurRad="38100" dist="38100" dir="2700000" algn="tl">
                    <a:srgbClr val="C0C0C0"/>
                  </a:outerShdw>
                </a:effectLst>
              </a:rPr>
              <a:t>的</a:t>
            </a:r>
            <a:r>
              <a:rPr lang="zh-CN" altLang="en-US" sz="1600">
                <a:solidFill>
                  <a:srgbClr val="FF0000"/>
                </a:solidFill>
                <a:effectLst>
                  <a:outerShdw blurRad="38100" dist="38100" dir="2700000" algn="tl">
                    <a:srgbClr val="C0C0C0"/>
                  </a:outerShdw>
                </a:effectLst>
              </a:rPr>
              <a:t>形状无关</a:t>
            </a:r>
            <a:r>
              <a:rPr lang="zh-CN" altLang="en-US" sz="1600">
                <a:effectLst>
                  <a:outerShdw blurRad="38100" dist="38100" dir="2700000" algn="tl">
                    <a:srgbClr val="C0C0C0"/>
                  </a:outerShdw>
                </a:effectLst>
              </a:rPr>
              <a:t>，只要在取极限过程中，所有尺寸都趋于零即可。</a:t>
            </a:r>
          </a:p>
        </p:txBody>
      </p:sp>
      <p:sp>
        <p:nvSpPr>
          <p:cNvPr id="573444" name="Text Box 4">
            <a:extLst>
              <a:ext uri="{FF2B5EF4-FFF2-40B4-BE49-F238E27FC236}">
                <a16:creationId xmlns:a16="http://schemas.microsoft.com/office/drawing/2014/main" id="{4B2914B2-1FAC-48CE-BE10-E1C83E4420B6}"/>
              </a:ext>
            </a:extLst>
          </p:cNvPr>
          <p:cNvSpPr txBox="1">
            <a:spLocks noChangeArrowheads="1"/>
          </p:cNvSpPr>
          <p:nvPr/>
        </p:nvSpPr>
        <p:spPr bwMode="auto">
          <a:xfrm>
            <a:off x="684213" y="5876925"/>
            <a:ext cx="81740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effectLst>
                  <a:outerShdw blurRad="38100" dist="38100" dir="2700000" algn="tl">
                    <a:srgbClr val="C0C0C0"/>
                  </a:outerShdw>
                </a:effectLst>
                <a:ea typeface="华文楷体" panose="02010600040101010101" pitchFamily="2" charset="-122"/>
              </a:rPr>
              <a:t>可以看出，</a:t>
            </a:r>
            <a:r>
              <a:rPr lang="zh-CN" altLang="en-US" sz="2000">
                <a:solidFill>
                  <a:srgbClr val="FF3300"/>
                </a:solidFill>
                <a:effectLst>
                  <a:outerShdw blurRad="38100" dist="38100" dir="2700000" algn="tl">
                    <a:srgbClr val="C0C0C0"/>
                  </a:outerShdw>
                </a:effectLst>
                <a:ea typeface="华文楷体" panose="02010600040101010101" pitchFamily="2" charset="-122"/>
              </a:rPr>
              <a:t>散度</a:t>
            </a:r>
            <a:r>
              <a:rPr lang="zh-CN" altLang="en-US" sz="2000">
                <a:effectLst>
                  <a:outerShdw blurRad="38100" dist="38100" dir="2700000" algn="tl">
                    <a:srgbClr val="C0C0C0"/>
                  </a:outerShdw>
                </a:effectLst>
                <a:ea typeface="华文楷体" panose="02010600040101010101" pitchFamily="2" charset="-122"/>
              </a:rPr>
              <a:t>是对矢量场的一种</a:t>
            </a:r>
            <a:r>
              <a:rPr lang="zh-CN" altLang="en-US" sz="2000">
                <a:solidFill>
                  <a:srgbClr val="FF3300"/>
                </a:solidFill>
                <a:effectLst>
                  <a:outerShdw blurRad="38100" dist="38100" dir="2700000" algn="tl">
                    <a:srgbClr val="C0C0C0"/>
                  </a:outerShdw>
                </a:effectLst>
                <a:ea typeface="华文楷体" panose="02010600040101010101" pitchFamily="2" charset="-122"/>
              </a:rPr>
              <a:t>微分</a:t>
            </a:r>
            <a:r>
              <a:rPr lang="zh-CN" altLang="en-US" sz="2000">
                <a:effectLst>
                  <a:outerShdw blurRad="38100" dist="38100" dir="2700000" algn="tl">
                    <a:srgbClr val="C0C0C0"/>
                  </a:outerShdw>
                </a:effectLst>
                <a:ea typeface="华文楷体" panose="02010600040101010101" pitchFamily="2" charset="-122"/>
              </a:rPr>
              <a:t>运算，描述矢量场在</a:t>
            </a:r>
            <a:r>
              <a:rPr lang="zh-CN" altLang="en-US" sz="2000">
                <a:solidFill>
                  <a:srgbClr val="FF3300"/>
                </a:solidFill>
                <a:effectLst>
                  <a:outerShdw blurRad="38100" dist="38100" dir="2700000" algn="tl">
                    <a:srgbClr val="C0C0C0"/>
                  </a:outerShdw>
                </a:effectLst>
                <a:ea typeface="华文楷体" panose="02010600040101010101" pitchFamily="2" charset="-122"/>
              </a:rPr>
              <a:t>空间的某种变化情况</a:t>
            </a:r>
            <a:r>
              <a:rPr lang="zh-CN" altLang="en-US" sz="2000">
                <a:effectLst>
                  <a:outerShdw blurRad="38100" dist="38100" dir="2700000" algn="tl">
                    <a:srgbClr val="C0C0C0"/>
                  </a:outerShdw>
                </a:effectLst>
                <a:ea typeface="华文楷体" panose="02010600040101010101" pitchFamily="2" charset="-122"/>
              </a:rPr>
              <a:t>。</a:t>
            </a:r>
          </a:p>
        </p:txBody>
      </p:sp>
      <p:sp>
        <p:nvSpPr>
          <p:cNvPr id="573445" name="Text Box 5">
            <a:extLst>
              <a:ext uri="{FF2B5EF4-FFF2-40B4-BE49-F238E27FC236}">
                <a16:creationId xmlns:a16="http://schemas.microsoft.com/office/drawing/2014/main" id="{0594A4F6-6310-4AD5-BAD2-55B1051A7747}"/>
              </a:ext>
            </a:extLst>
          </p:cNvPr>
          <p:cNvSpPr txBox="1">
            <a:spLocks noChangeArrowheads="1"/>
          </p:cNvSpPr>
          <p:nvPr/>
        </p:nvSpPr>
        <p:spPr bwMode="auto">
          <a:xfrm>
            <a:off x="827088" y="1628775"/>
            <a:ext cx="73437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在直角坐标系下：</a:t>
            </a:r>
          </a:p>
        </p:txBody>
      </p:sp>
      <p:graphicFrame>
        <p:nvGraphicFramePr>
          <p:cNvPr id="573446" name="Object 6">
            <a:extLst>
              <a:ext uri="{FF2B5EF4-FFF2-40B4-BE49-F238E27FC236}">
                <a16:creationId xmlns:a16="http://schemas.microsoft.com/office/drawing/2014/main" id="{E7B70DCF-6900-4D2A-AE9A-8EFD781160AE}"/>
              </a:ext>
            </a:extLst>
          </p:cNvPr>
          <p:cNvGraphicFramePr>
            <a:graphicFrameLocks noChangeAspect="1"/>
          </p:cNvGraphicFramePr>
          <p:nvPr>
            <p:ph sz="quarter" idx="1"/>
          </p:nvPr>
        </p:nvGraphicFramePr>
        <p:xfrm>
          <a:off x="2843213" y="1498600"/>
          <a:ext cx="4752975" cy="1990725"/>
        </p:xfrm>
        <a:graphic>
          <a:graphicData uri="http://schemas.openxmlformats.org/presentationml/2006/ole">
            <mc:AlternateContent xmlns:mc="http://schemas.openxmlformats.org/markup-compatibility/2006">
              <mc:Choice xmlns:v="urn:schemas-microsoft-com:vml" Requires="v">
                <p:oleObj spid="_x0000_s573459" name="Equation" r:id="rId3" imgW="2819160" imgH="1180800" progId="Equation.DSMT4">
                  <p:embed/>
                </p:oleObj>
              </mc:Choice>
              <mc:Fallback>
                <p:oleObj name="Equation" r:id="rId3" imgW="2819160" imgH="1180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498600"/>
                        <a:ext cx="4752975" cy="199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47" name="Object 7">
            <a:extLst>
              <a:ext uri="{FF2B5EF4-FFF2-40B4-BE49-F238E27FC236}">
                <a16:creationId xmlns:a16="http://schemas.microsoft.com/office/drawing/2014/main" id="{348972E1-3074-4EB2-8821-D06C3F4FE381}"/>
              </a:ext>
            </a:extLst>
          </p:cNvPr>
          <p:cNvGraphicFramePr>
            <a:graphicFrameLocks noChangeAspect="1"/>
          </p:cNvGraphicFramePr>
          <p:nvPr>
            <p:ph sz="quarter" idx="2"/>
          </p:nvPr>
        </p:nvGraphicFramePr>
        <p:xfrm>
          <a:off x="1860550" y="2455863"/>
          <a:ext cx="349250" cy="392112"/>
        </p:xfrm>
        <a:graphic>
          <a:graphicData uri="http://schemas.openxmlformats.org/presentationml/2006/ole">
            <mc:AlternateContent xmlns:mc="http://schemas.openxmlformats.org/markup-compatibility/2006">
              <mc:Choice xmlns:v="urn:schemas-microsoft-com:vml" Requires="v">
                <p:oleObj spid="_x0000_s573460" name="Equation" r:id="rId5" imgW="152280" imgH="177480" progId="Equation.DSMT4">
                  <p:embed/>
                </p:oleObj>
              </mc:Choice>
              <mc:Fallback>
                <p:oleObj name="Equation" r:id="rId5" imgW="152280" imgH="177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550" y="2455863"/>
                        <a:ext cx="3492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48" name="Object 8">
            <a:extLst>
              <a:ext uri="{FF2B5EF4-FFF2-40B4-BE49-F238E27FC236}">
                <a16:creationId xmlns:a16="http://schemas.microsoft.com/office/drawing/2014/main" id="{68BABE57-388A-473D-9E38-E9193AE91600}"/>
              </a:ext>
            </a:extLst>
          </p:cNvPr>
          <p:cNvGraphicFramePr>
            <a:graphicFrameLocks noChangeAspect="1"/>
          </p:cNvGraphicFramePr>
          <p:nvPr>
            <p:ph sz="quarter" idx="3"/>
          </p:nvPr>
        </p:nvGraphicFramePr>
        <p:xfrm>
          <a:off x="2940050" y="4037013"/>
          <a:ext cx="3468688" cy="725487"/>
        </p:xfrm>
        <a:graphic>
          <a:graphicData uri="http://schemas.openxmlformats.org/presentationml/2006/ole">
            <mc:AlternateContent xmlns:mc="http://schemas.openxmlformats.org/markup-compatibility/2006">
              <mc:Choice xmlns:v="urn:schemas-microsoft-com:vml" Requires="v">
                <p:oleObj spid="_x0000_s573461" name="Equation" r:id="rId7" imgW="2044440" imgH="444240" progId="Equation.DSMT4">
                  <p:embed/>
                </p:oleObj>
              </mc:Choice>
              <mc:Fallback>
                <p:oleObj name="Equation" r:id="rId7" imgW="2044440" imgH="4442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0050" y="4037013"/>
                        <a:ext cx="3468688"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49" name="Text Box 9">
            <a:extLst>
              <a:ext uri="{FF2B5EF4-FFF2-40B4-BE49-F238E27FC236}">
                <a16:creationId xmlns:a16="http://schemas.microsoft.com/office/drawing/2014/main" id="{B877DAD2-0374-4E1D-9D94-D86D10E04730}"/>
              </a:ext>
            </a:extLst>
          </p:cNvPr>
          <p:cNvSpPr txBox="1">
            <a:spLocks noChangeArrowheads="1"/>
          </p:cNvSpPr>
          <p:nvPr/>
        </p:nvSpPr>
        <p:spPr bwMode="auto">
          <a:xfrm>
            <a:off x="684213" y="3357563"/>
            <a:ext cx="24479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zh-CN" altLang="en-US" sz="2000">
                <a:latin typeface="Arial" panose="020B0604020202020204" pitchFamily="34" charset="0"/>
                <a:ea typeface="宋体" panose="02010600030101010101" pitchFamily="2" charset="-122"/>
              </a:rPr>
              <a:t>在圆柱坐标系下：</a:t>
            </a:r>
          </a:p>
        </p:txBody>
      </p:sp>
      <p:sp>
        <p:nvSpPr>
          <p:cNvPr id="573450" name="Text Box 10">
            <a:extLst>
              <a:ext uri="{FF2B5EF4-FFF2-40B4-BE49-F238E27FC236}">
                <a16:creationId xmlns:a16="http://schemas.microsoft.com/office/drawing/2014/main" id="{020D5541-38D6-422E-8E0F-A35BEA7E7469}"/>
              </a:ext>
            </a:extLst>
          </p:cNvPr>
          <p:cNvSpPr txBox="1">
            <a:spLocks noChangeArrowheads="1"/>
          </p:cNvSpPr>
          <p:nvPr/>
        </p:nvSpPr>
        <p:spPr bwMode="auto">
          <a:xfrm>
            <a:off x="539750" y="4652963"/>
            <a:ext cx="24479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0" lang="en-US" altLang="zh-CN" sz="2000">
                <a:latin typeface="Arial" panose="020B0604020202020204" pitchFamily="34" charset="0"/>
                <a:ea typeface="宋体" panose="02010600030101010101" pitchFamily="2" charset="-122"/>
              </a:rPr>
              <a:t>     </a:t>
            </a:r>
            <a:r>
              <a:rPr kumimoji="0" lang="zh-CN" altLang="en-US" sz="2000">
                <a:latin typeface="Arial" panose="020B0604020202020204" pitchFamily="34" charset="0"/>
                <a:ea typeface="宋体" panose="02010600030101010101" pitchFamily="2" charset="-122"/>
              </a:rPr>
              <a:t>在球面坐标系下：</a:t>
            </a:r>
          </a:p>
        </p:txBody>
      </p:sp>
      <p:sp>
        <p:nvSpPr>
          <p:cNvPr id="573451" name="Rectangle 11">
            <a:extLst>
              <a:ext uri="{FF2B5EF4-FFF2-40B4-BE49-F238E27FC236}">
                <a16:creationId xmlns:a16="http://schemas.microsoft.com/office/drawing/2014/main" id="{42B2EE8D-C142-4701-92FD-4038F8B9C3E2}"/>
              </a:ext>
            </a:extLst>
          </p:cNvPr>
          <p:cNvSpPr>
            <a:spLocks noChangeArrowheads="1"/>
          </p:cNvSpPr>
          <p:nvPr/>
        </p:nvSpPr>
        <p:spPr bwMode="auto">
          <a:xfrm>
            <a:off x="2987675" y="2205038"/>
            <a:ext cx="24479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573452" name="AutoShape 12">
            <a:extLst>
              <a:ext uri="{FF2B5EF4-FFF2-40B4-BE49-F238E27FC236}">
                <a16:creationId xmlns:a16="http://schemas.microsoft.com/office/drawing/2014/main" id="{79FB69DF-9CD1-4596-AE2D-2BCC4213FBDE}"/>
              </a:ext>
            </a:extLst>
          </p:cNvPr>
          <p:cNvSpPr>
            <a:spLocks noChangeArrowheads="1"/>
          </p:cNvSpPr>
          <p:nvPr/>
        </p:nvSpPr>
        <p:spPr bwMode="auto">
          <a:xfrm>
            <a:off x="3059113" y="2349500"/>
            <a:ext cx="2303462" cy="647700"/>
          </a:xfrm>
          <a:prstGeom prst="wedgeRectCallout">
            <a:avLst>
              <a:gd name="adj1" fmla="val -85287"/>
              <a:gd name="adj2" fmla="val -34560"/>
            </a:avLst>
          </a:prstGeom>
          <a:solidFill>
            <a:schemeClr val="bg1">
              <a:alpha val="0"/>
            </a:scheme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endParaRPr kumimoji="0" lang="zh-CN" altLang="zh-CN" sz="1800" b="0">
              <a:latin typeface="Arial" panose="020B0604020202020204" pitchFamily="34" charset="0"/>
              <a:ea typeface="宋体" panose="02010600030101010101" pitchFamily="2" charset="-122"/>
            </a:endParaRPr>
          </a:p>
        </p:txBody>
      </p:sp>
      <p:sp>
        <p:nvSpPr>
          <p:cNvPr id="573453" name="Text Box 13">
            <a:extLst>
              <a:ext uri="{FF2B5EF4-FFF2-40B4-BE49-F238E27FC236}">
                <a16:creationId xmlns:a16="http://schemas.microsoft.com/office/drawing/2014/main" id="{776FABB6-8B6A-4495-B64E-C354474F841B}"/>
              </a:ext>
            </a:extLst>
          </p:cNvPr>
          <p:cNvSpPr txBox="1">
            <a:spLocks noChangeArrowheads="1"/>
          </p:cNvSpPr>
          <p:nvPr/>
        </p:nvSpPr>
        <p:spPr bwMode="auto">
          <a:xfrm>
            <a:off x="395288" y="2414588"/>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b="0">
                <a:latin typeface="Arial" panose="020B0604020202020204" pitchFamily="34" charset="0"/>
                <a:ea typeface="宋体" panose="02010600030101010101" pitchFamily="2" charset="-122"/>
              </a:rPr>
              <a:t>哈密顿算符</a:t>
            </a:r>
          </a:p>
        </p:txBody>
      </p:sp>
      <p:sp>
        <p:nvSpPr>
          <p:cNvPr id="573454" name="AutoShape 14">
            <a:extLst>
              <a:ext uri="{FF2B5EF4-FFF2-40B4-BE49-F238E27FC236}">
                <a16:creationId xmlns:a16="http://schemas.microsoft.com/office/drawing/2014/main" id="{33C34BF3-6C9B-46E4-B55B-21F9A88209C9}"/>
              </a:ext>
            </a:extLst>
          </p:cNvPr>
          <p:cNvSpPr>
            <a:spLocks noChangeArrowheads="1"/>
          </p:cNvSpPr>
          <p:nvPr/>
        </p:nvSpPr>
        <p:spPr bwMode="auto">
          <a:xfrm>
            <a:off x="684213" y="2349500"/>
            <a:ext cx="1546225" cy="503238"/>
          </a:xfrm>
          <a:prstGeom prst="flowChartProcess">
            <a:avLst/>
          </a:prstGeom>
          <a:solidFill>
            <a:schemeClr val="bg1">
              <a:alpha val="0"/>
            </a:scheme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55" name="AutoShape 15">
            <a:extLst>
              <a:ext uri="{FF2B5EF4-FFF2-40B4-BE49-F238E27FC236}">
                <a16:creationId xmlns:a16="http://schemas.microsoft.com/office/drawing/2014/main" id="{0393FB3D-FA3F-40BE-8AC5-3CAB31075842}"/>
              </a:ext>
            </a:extLst>
          </p:cNvPr>
          <p:cNvSpPr>
            <a:spLocks noChangeArrowheads="1"/>
          </p:cNvSpPr>
          <p:nvPr/>
        </p:nvSpPr>
        <p:spPr bwMode="auto">
          <a:xfrm>
            <a:off x="539750" y="1701800"/>
            <a:ext cx="288925" cy="214313"/>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56" name="AutoShape 16">
            <a:extLst>
              <a:ext uri="{FF2B5EF4-FFF2-40B4-BE49-F238E27FC236}">
                <a16:creationId xmlns:a16="http://schemas.microsoft.com/office/drawing/2014/main" id="{E2F3D1CC-98E3-475C-ACB0-8B444EE043A4}"/>
              </a:ext>
            </a:extLst>
          </p:cNvPr>
          <p:cNvSpPr>
            <a:spLocks noChangeArrowheads="1"/>
          </p:cNvSpPr>
          <p:nvPr/>
        </p:nvSpPr>
        <p:spPr bwMode="auto">
          <a:xfrm>
            <a:off x="539750" y="3429000"/>
            <a:ext cx="288925" cy="214313"/>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57" name="AutoShape 17">
            <a:extLst>
              <a:ext uri="{FF2B5EF4-FFF2-40B4-BE49-F238E27FC236}">
                <a16:creationId xmlns:a16="http://schemas.microsoft.com/office/drawing/2014/main" id="{6D92B024-9BFF-4965-94F9-E8C79C8DE118}"/>
              </a:ext>
            </a:extLst>
          </p:cNvPr>
          <p:cNvSpPr>
            <a:spLocks noChangeArrowheads="1"/>
          </p:cNvSpPr>
          <p:nvPr/>
        </p:nvSpPr>
        <p:spPr bwMode="auto">
          <a:xfrm>
            <a:off x="539750" y="4724400"/>
            <a:ext cx="288925" cy="214313"/>
          </a:xfrm>
          <a:prstGeom prst="rightArrow">
            <a:avLst>
              <a:gd name="adj1" fmla="val 50000"/>
              <a:gd name="adj2" fmla="val 3370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73458" name="Object 18">
            <a:extLst>
              <a:ext uri="{FF2B5EF4-FFF2-40B4-BE49-F238E27FC236}">
                <a16:creationId xmlns:a16="http://schemas.microsoft.com/office/drawing/2014/main" id="{0C4167C7-3B44-466D-9C49-BF6D2D94A576}"/>
              </a:ext>
            </a:extLst>
          </p:cNvPr>
          <p:cNvGraphicFramePr>
            <a:graphicFrameLocks noChangeAspect="1"/>
          </p:cNvGraphicFramePr>
          <p:nvPr>
            <p:ph sz="quarter" idx="4"/>
          </p:nvPr>
        </p:nvGraphicFramePr>
        <p:xfrm>
          <a:off x="2600325" y="5018088"/>
          <a:ext cx="5575300" cy="731837"/>
        </p:xfrm>
        <a:graphic>
          <a:graphicData uri="http://schemas.openxmlformats.org/presentationml/2006/ole">
            <mc:AlternateContent xmlns:mc="http://schemas.openxmlformats.org/markup-compatibility/2006">
              <mc:Choice xmlns:v="urn:schemas-microsoft-com:vml" Requires="v">
                <p:oleObj spid="_x0000_s573462" name="Equation" r:id="rId9" imgW="3263760" imgH="444240" progId="Equation.DSMT4">
                  <p:embed/>
                </p:oleObj>
              </mc:Choice>
              <mc:Fallback>
                <p:oleObj name="Equation" r:id="rId9" imgW="3263760" imgH="44424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0325" y="5018088"/>
                        <a:ext cx="557530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5270374-CBAF-4FCE-BA23-079778DB9F11}"/>
              </a:ext>
            </a:extLst>
          </p:cNvPr>
          <p:cNvSpPr>
            <a:spLocks noGrp="1"/>
          </p:cNvSpPr>
          <p:nvPr>
            <p:ph type="dt" sz="half" idx="10"/>
          </p:nvPr>
        </p:nvSpPr>
        <p:spPr/>
        <p:txBody>
          <a:bodyPr/>
          <a:lstStyle/>
          <a:p>
            <a:fld id="{765E1597-FEAF-40DA-A216-FF0E9FFEF922}" type="datetime1">
              <a:rPr lang="zh-CN" altLang="en-US"/>
              <a:pPr/>
              <a:t>2017/9/8</a:t>
            </a:fld>
            <a:endParaRPr lang="en-US" altLang="zh-CN"/>
          </a:p>
        </p:txBody>
      </p:sp>
      <p:sp>
        <p:nvSpPr>
          <p:cNvPr id="7" name="灯片编号占位符 5">
            <a:extLst>
              <a:ext uri="{FF2B5EF4-FFF2-40B4-BE49-F238E27FC236}">
                <a16:creationId xmlns:a16="http://schemas.microsoft.com/office/drawing/2014/main" id="{A174C27D-0BC8-48C9-9D65-BEE9F41118EA}"/>
              </a:ext>
            </a:extLst>
          </p:cNvPr>
          <p:cNvSpPr>
            <a:spLocks noGrp="1"/>
          </p:cNvSpPr>
          <p:nvPr>
            <p:ph type="sldNum" sz="quarter" idx="12"/>
          </p:nvPr>
        </p:nvSpPr>
        <p:spPr/>
        <p:txBody>
          <a:bodyPr/>
          <a:lstStyle/>
          <a:p>
            <a:fld id="{29557BBF-3F66-4815-8E74-EC1A5AFC22BA}" type="slidenum">
              <a:rPr lang="en-US" altLang="zh-CN"/>
              <a:pPr/>
              <a:t>49</a:t>
            </a:fld>
            <a:endParaRPr lang="en-US" altLang="zh-CN"/>
          </a:p>
        </p:txBody>
      </p:sp>
      <p:graphicFrame>
        <p:nvGraphicFramePr>
          <p:cNvPr id="574466" name="Object 2">
            <a:extLst>
              <a:ext uri="{FF2B5EF4-FFF2-40B4-BE49-F238E27FC236}">
                <a16:creationId xmlns:a16="http://schemas.microsoft.com/office/drawing/2014/main" id="{1CFA0399-0D88-419E-A1F9-C5EC0D1D72AA}"/>
              </a:ext>
            </a:extLst>
          </p:cNvPr>
          <p:cNvGraphicFramePr>
            <a:graphicFrameLocks noChangeAspect="1"/>
          </p:cNvGraphicFramePr>
          <p:nvPr/>
        </p:nvGraphicFramePr>
        <p:xfrm>
          <a:off x="1547813" y="1916113"/>
          <a:ext cx="3962400" cy="623887"/>
        </p:xfrm>
        <a:graphic>
          <a:graphicData uri="http://schemas.openxmlformats.org/presentationml/2006/ole">
            <mc:AlternateContent xmlns:mc="http://schemas.openxmlformats.org/markup-compatibility/2006">
              <mc:Choice xmlns:v="urn:schemas-microsoft-com:vml" Requires="v">
                <p:oleObj spid="_x0000_s574470" name="公式" r:id="rId3" imgW="1523880" imgH="241200" progId="Equation.3">
                  <p:embed/>
                </p:oleObj>
              </mc:Choice>
              <mc:Fallback>
                <p:oleObj name="公式" r:id="rId3" imgW="152388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16113"/>
                        <a:ext cx="39624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467" name="Object 3">
            <a:extLst>
              <a:ext uri="{FF2B5EF4-FFF2-40B4-BE49-F238E27FC236}">
                <a16:creationId xmlns:a16="http://schemas.microsoft.com/office/drawing/2014/main" id="{274DCF81-3637-46E1-A5DB-BACFD1C66632}"/>
              </a:ext>
            </a:extLst>
          </p:cNvPr>
          <p:cNvGraphicFramePr>
            <a:graphicFrameLocks noChangeAspect="1"/>
          </p:cNvGraphicFramePr>
          <p:nvPr/>
        </p:nvGraphicFramePr>
        <p:xfrm>
          <a:off x="1692275" y="3068638"/>
          <a:ext cx="2584450" cy="587375"/>
        </p:xfrm>
        <a:graphic>
          <a:graphicData uri="http://schemas.openxmlformats.org/presentationml/2006/ole">
            <mc:AlternateContent xmlns:mc="http://schemas.openxmlformats.org/markup-compatibility/2006">
              <mc:Choice xmlns:v="urn:schemas-microsoft-com:vml" Requires="v">
                <p:oleObj spid="_x0000_s574471" name="公式" r:id="rId5" imgW="1054080" imgH="241200" progId="Equation.3">
                  <p:embed/>
                </p:oleObj>
              </mc:Choice>
              <mc:Fallback>
                <p:oleObj name="公式" r:id="rId5" imgW="105408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068638"/>
                        <a:ext cx="25844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4468" name="Object 4">
            <a:extLst>
              <a:ext uri="{FF2B5EF4-FFF2-40B4-BE49-F238E27FC236}">
                <a16:creationId xmlns:a16="http://schemas.microsoft.com/office/drawing/2014/main" id="{BECC965E-D636-4436-B34E-BCAE70C8E4A0}"/>
              </a:ext>
            </a:extLst>
          </p:cNvPr>
          <p:cNvGraphicFramePr>
            <a:graphicFrameLocks noChangeAspect="1"/>
          </p:cNvGraphicFramePr>
          <p:nvPr/>
        </p:nvGraphicFramePr>
        <p:xfrm>
          <a:off x="1547813" y="4149725"/>
          <a:ext cx="3838575" cy="581025"/>
        </p:xfrm>
        <a:graphic>
          <a:graphicData uri="http://schemas.openxmlformats.org/presentationml/2006/ole">
            <mc:AlternateContent xmlns:mc="http://schemas.openxmlformats.org/markup-compatibility/2006">
              <mc:Choice xmlns:v="urn:schemas-microsoft-com:vml" Requires="v">
                <p:oleObj spid="_x0000_s574472" name="Equation" r:id="rId7" imgW="1587240" imgH="241200" progId="Equation.DSMT4">
                  <p:embed/>
                </p:oleObj>
              </mc:Choice>
              <mc:Fallback>
                <p:oleObj name="Equation" r:id="rId7" imgW="158724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149725"/>
                        <a:ext cx="3838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4469" name="Text Box 5">
            <a:extLst>
              <a:ext uri="{FF2B5EF4-FFF2-40B4-BE49-F238E27FC236}">
                <a16:creationId xmlns:a16="http://schemas.microsoft.com/office/drawing/2014/main" id="{6273D065-025D-46A0-A514-C335FB6F0320}"/>
              </a:ext>
            </a:extLst>
          </p:cNvPr>
          <p:cNvSpPr txBox="1">
            <a:spLocks noChangeArrowheads="1"/>
          </p:cNvSpPr>
          <p:nvPr/>
        </p:nvSpPr>
        <p:spPr bwMode="auto">
          <a:xfrm>
            <a:off x="684213" y="476250"/>
            <a:ext cx="7635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effectLst>
                  <a:outerShdw blurRad="38100" dist="38100" dir="2700000" algn="tl">
                    <a:srgbClr val="C0C0C0"/>
                  </a:outerShdw>
                </a:effectLst>
                <a:ea typeface="华文楷体" panose="02010600040101010101" pitchFamily="2" charset="-122"/>
              </a:rPr>
              <a:t>由求散度的公式可见，散度运算是</a:t>
            </a:r>
            <a:r>
              <a:rPr lang="zh-CN" altLang="en-US" sz="2000">
                <a:solidFill>
                  <a:srgbClr val="FF3300"/>
                </a:solidFill>
                <a:effectLst>
                  <a:outerShdw blurRad="38100" dist="38100" dir="2700000" algn="tl">
                    <a:srgbClr val="C0C0C0"/>
                  </a:outerShdw>
                </a:effectLst>
                <a:ea typeface="华文楷体" panose="02010600040101010101" pitchFamily="2" charset="-122"/>
              </a:rPr>
              <a:t>点乘</a:t>
            </a:r>
            <a:r>
              <a:rPr lang="zh-CN" altLang="en-US" sz="2000">
                <a:effectLst>
                  <a:outerShdw blurRad="38100" dist="38100" dir="2700000" algn="tl">
                    <a:srgbClr val="C0C0C0"/>
                  </a:outerShdw>
                </a:effectLst>
                <a:ea typeface="华文楷体" panose="02010600040101010101" pitchFamily="2" charset="-122"/>
              </a:rPr>
              <a:t>和</a:t>
            </a:r>
            <a:r>
              <a:rPr lang="zh-CN" altLang="en-US" sz="2000">
                <a:solidFill>
                  <a:srgbClr val="FF3300"/>
                </a:solidFill>
                <a:effectLst>
                  <a:outerShdw blurRad="38100" dist="38100" dir="2700000" algn="tl">
                    <a:srgbClr val="C0C0C0"/>
                  </a:outerShdw>
                </a:effectLst>
                <a:ea typeface="华文楷体" panose="02010600040101010101" pitchFamily="2" charset="-122"/>
              </a:rPr>
              <a:t>求导运算</a:t>
            </a:r>
            <a:r>
              <a:rPr lang="zh-CN" altLang="en-US" sz="2000">
                <a:effectLst>
                  <a:outerShdw blurRad="38100" dist="38100" dir="2700000" algn="tl">
                    <a:srgbClr val="C0C0C0"/>
                  </a:outerShdw>
                </a:effectLst>
                <a:ea typeface="华文楷体" panose="02010600040101010101" pitchFamily="2" charset="-122"/>
              </a:rPr>
              <a:t>的组合，因此，其运算规则与微分运算规则相似，例如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4466"/>
                                        </p:tgtEl>
                                        <p:attrNameLst>
                                          <p:attrName>style.visibility</p:attrName>
                                        </p:attrNameLst>
                                      </p:cBhvr>
                                      <p:to>
                                        <p:strVal val="visible"/>
                                      </p:to>
                                    </p:set>
                                    <p:anim calcmode="lin" valueType="num">
                                      <p:cBhvr additive="base">
                                        <p:cTn id="7" dur="500" fill="hold"/>
                                        <p:tgtEl>
                                          <p:spTgt spid="574466"/>
                                        </p:tgtEl>
                                        <p:attrNameLst>
                                          <p:attrName>ppt_x</p:attrName>
                                        </p:attrNameLst>
                                      </p:cBhvr>
                                      <p:tavLst>
                                        <p:tav tm="0">
                                          <p:val>
                                            <p:strVal val="0-#ppt_w/2"/>
                                          </p:val>
                                        </p:tav>
                                        <p:tav tm="100000">
                                          <p:val>
                                            <p:strVal val="#ppt_x"/>
                                          </p:val>
                                        </p:tav>
                                      </p:tavLst>
                                    </p:anim>
                                    <p:anim calcmode="lin" valueType="num">
                                      <p:cBhvr additive="base">
                                        <p:cTn id="8" dur="500" fill="hold"/>
                                        <p:tgtEl>
                                          <p:spTgt spid="5744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74467"/>
                                        </p:tgtEl>
                                        <p:attrNameLst>
                                          <p:attrName>style.visibility</p:attrName>
                                        </p:attrNameLst>
                                      </p:cBhvr>
                                      <p:to>
                                        <p:strVal val="visible"/>
                                      </p:to>
                                    </p:set>
                                    <p:anim calcmode="lin" valueType="num">
                                      <p:cBhvr additive="base">
                                        <p:cTn id="13" dur="500" fill="hold"/>
                                        <p:tgtEl>
                                          <p:spTgt spid="574467"/>
                                        </p:tgtEl>
                                        <p:attrNameLst>
                                          <p:attrName>ppt_x</p:attrName>
                                        </p:attrNameLst>
                                      </p:cBhvr>
                                      <p:tavLst>
                                        <p:tav tm="0">
                                          <p:val>
                                            <p:strVal val="0-#ppt_w/2"/>
                                          </p:val>
                                        </p:tav>
                                        <p:tav tm="100000">
                                          <p:val>
                                            <p:strVal val="#ppt_x"/>
                                          </p:val>
                                        </p:tav>
                                      </p:tavLst>
                                    </p:anim>
                                    <p:anim calcmode="lin" valueType="num">
                                      <p:cBhvr additive="base">
                                        <p:cTn id="14" dur="500" fill="hold"/>
                                        <p:tgtEl>
                                          <p:spTgt spid="5744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74468"/>
                                        </p:tgtEl>
                                        <p:attrNameLst>
                                          <p:attrName>style.visibility</p:attrName>
                                        </p:attrNameLst>
                                      </p:cBhvr>
                                      <p:to>
                                        <p:strVal val="visible"/>
                                      </p:to>
                                    </p:set>
                                    <p:anim calcmode="lin" valueType="num">
                                      <p:cBhvr additive="base">
                                        <p:cTn id="19" dur="500" fill="hold"/>
                                        <p:tgtEl>
                                          <p:spTgt spid="574468"/>
                                        </p:tgtEl>
                                        <p:attrNameLst>
                                          <p:attrName>ppt_x</p:attrName>
                                        </p:attrNameLst>
                                      </p:cBhvr>
                                      <p:tavLst>
                                        <p:tav tm="0">
                                          <p:val>
                                            <p:strVal val="0-#ppt_w/2"/>
                                          </p:val>
                                        </p:tav>
                                        <p:tav tm="100000">
                                          <p:val>
                                            <p:strVal val="#ppt_x"/>
                                          </p:val>
                                        </p:tav>
                                      </p:tavLst>
                                    </p:anim>
                                    <p:anim calcmode="lin" valueType="num">
                                      <p:cBhvr additive="base">
                                        <p:cTn id="20" dur="500" fill="hold"/>
                                        <p:tgtEl>
                                          <p:spTgt spid="5744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3">
            <a:extLst>
              <a:ext uri="{FF2B5EF4-FFF2-40B4-BE49-F238E27FC236}">
                <a16:creationId xmlns:a16="http://schemas.microsoft.com/office/drawing/2014/main" id="{885DE9C6-59E4-439C-8E3A-E719D0E74056}"/>
              </a:ext>
            </a:extLst>
          </p:cNvPr>
          <p:cNvSpPr>
            <a:spLocks noGrp="1"/>
          </p:cNvSpPr>
          <p:nvPr>
            <p:ph type="dt" sz="half" idx="10"/>
          </p:nvPr>
        </p:nvSpPr>
        <p:spPr/>
        <p:txBody>
          <a:bodyPr/>
          <a:lstStyle/>
          <a:p>
            <a:fld id="{D6074BB6-161C-4EA3-AEDF-3362E1C90490}" type="datetime1">
              <a:rPr lang="zh-CN" altLang="en-US"/>
              <a:pPr/>
              <a:t>2017/9/8</a:t>
            </a:fld>
            <a:endParaRPr lang="en-US" altLang="zh-CN"/>
          </a:p>
        </p:txBody>
      </p:sp>
      <p:sp>
        <p:nvSpPr>
          <p:cNvPr id="50" name="灯片编号占位符 5">
            <a:extLst>
              <a:ext uri="{FF2B5EF4-FFF2-40B4-BE49-F238E27FC236}">
                <a16:creationId xmlns:a16="http://schemas.microsoft.com/office/drawing/2014/main" id="{C18BECB2-34C1-4E32-BB25-71ECC09652B6}"/>
              </a:ext>
            </a:extLst>
          </p:cNvPr>
          <p:cNvSpPr>
            <a:spLocks noGrp="1"/>
          </p:cNvSpPr>
          <p:nvPr>
            <p:ph type="sldNum" sz="quarter" idx="12"/>
          </p:nvPr>
        </p:nvSpPr>
        <p:spPr/>
        <p:txBody>
          <a:bodyPr/>
          <a:lstStyle/>
          <a:p>
            <a:fld id="{465236E7-D647-4F4E-83ED-54CB7E149A0F}" type="slidenum">
              <a:rPr lang="en-US" altLang="zh-CN"/>
              <a:pPr/>
              <a:t>5</a:t>
            </a:fld>
            <a:endParaRPr lang="en-US" altLang="zh-CN"/>
          </a:p>
        </p:txBody>
      </p:sp>
      <p:sp>
        <p:nvSpPr>
          <p:cNvPr id="407559" name="Line 7">
            <a:extLst>
              <a:ext uri="{FF2B5EF4-FFF2-40B4-BE49-F238E27FC236}">
                <a16:creationId xmlns:a16="http://schemas.microsoft.com/office/drawing/2014/main" id="{65BAF8D8-5E2D-439C-9C25-75CA8A0F37BB}"/>
              </a:ext>
            </a:extLst>
          </p:cNvPr>
          <p:cNvSpPr>
            <a:spLocks noChangeShapeType="1"/>
          </p:cNvSpPr>
          <p:nvPr/>
        </p:nvSpPr>
        <p:spPr bwMode="auto">
          <a:xfrm>
            <a:off x="4994275" y="3292475"/>
            <a:ext cx="3617913" cy="0"/>
          </a:xfrm>
          <a:prstGeom prst="line">
            <a:avLst/>
          </a:prstGeom>
          <a:noFill/>
          <a:ln w="381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60" name="Line 8">
            <a:extLst>
              <a:ext uri="{FF2B5EF4-FFF2-40B4-BE49-F238E27FC236}">
                <a16:creationId xmlns:a16="http://schemas.microsoft.com/office/drawing/2014/main" id="{DF0EE774-1D61-4AC4-AFE7-E1D6D6E0C9D2}"/>
              </a:ext>
            </a:extLst>
          </p:cNvPr>
          <p:cNvSpPr>
            <a:spLocks noChangeShapeType="1"/>
          </p:cNvSpPr>
          <p:nvPr/>
        </p:nvSpPr>
        <p:spPr bwMode="auto">
          <a:xfrm flipV="1">
            <a:off x="5008563" y="1571625"/>
            <a:ext cx="0" cy="1720850"/>
          </a:xfrm>
          <a:prstGeom prst="line">
            <a:avLst/>
          </a:prstGeom>
          <a:noFill/>
          <a:ln w="381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61" name="Freeform 9">
            <a:extLst>
              <a:ext uri="{FF2B5EF4-FFF2-40B4-BE49-F238E27FC236}">
                <a16:creationId xmlns:a16="http://schemas.microsoft.com/office/drawing/2014/main" id="{0D6B91EB-9945-4571-A635-74F068173FC8}"/>
              </a:ext>
            </a:extLst>
          </p:cNvPr>
          <p:cNvSpPr>
            <a:spLocks/>
          </p:cNvSpPr>
          <p:nvPr/>
        </p:nvSpPr>
        <p:spPr bwMode="auto">
          <a:xfrm>
            <a:off x="5156200" y="1746250"/>
            <a:ext cx="3011488" cy="901700"/>
          </a:xfrm>
          <a:custGeom>
            <a:avLst/>
            <a:gdLst>
              <a:gd name="T0" fmla="*/ 0 w 1897"/>
              <a:gd name="T1" fmla="*/ 568 h 568"/>
              <a:gd name="T2" fmla="*/ 466 w 1897"/>
              <a:gd name="T3" fmla="*/ 212 h 568"/>
              <a:gd name="T4" fmla="*/ 1228 w 1897"/>
              <a:gd name="T5" fmla="*/ 441 h 568"/>
              <a:gd name="T6" fmla="*/ 1897 w 1897"/>
              <a:gd name="T7" fmla="*/ 0 h 568"/>
            </a:gdLst>
            <a:ahLst/>
            <a:cxnLst>
              <a:cxn ang="0">
                <a:pos x="T0" y="T1"/>
              </a:cxn>
              <a:cxn ang="0">
                <a:pos x="T2" y="T3"/>
              </a:cxn>
              <a:cxn ang="0">
                <a:pos x="T4" y="T5"/>
              </a:cxn>
              <a:cxn ang="0">
                <a:pos x="T6" y="T7"/>
              </a:cxn>
            </a:cxnLst>
            <a:rect l="0" t="0" r="r" b="b"/>
            <a:pathLst>
              <a:path w="1897" h="568">
                <a:moveTo>
                  <a:pt x="0" y="568"/>
                </a:moveTo>
                <a:cubicBezTo>
                  <a:pt x="130" y="400"/>
                  <a:pt x="261" y="233"/>
                  <a:pt x="466" y="212"/>
                </a:cubicBezTo>
                <a:cubicBezTo>
                  <a:pt x="671" y="191"/>
                  <a:pt x="990" y="476"/>
                  <a:pt x="1228" y="441"/>
                </a:cubicBezTo>
                <a:cubicBezTo>
                  <a:pt x="1466" y="406"/>
                  <a:pt x="1681" y="203"/>
                  <a:pt x="1897" y="0"/>
                </a:cubicBezTo>
              </a:path>
            </a:pathLst>
          </a:custGeom>
          <a:noFill/>
          <a:ln w="38100" cap="flat" cmpd="sng">
            <a:solidFill>
              <a:srgbClr val="FF0066"/>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62" name="Line 10">
            <a:extLst>
              <a:ext uri="{FF2B5EF4-FFF2-40B4-BE49-F238E27FC236}">
                <a16:creationId xmlns:a16="http://schemas.microsoft.com/office/drawing/2014/main" id="{B40161FE-BBF3-49F1-8A23-A383B4FD720F}"/>
              </a:ext>
            </a:extLst>
          </p:cNvPr>
          <p:cNvSpPr>
            <a:spLocks noChangeShapeType="1"/>
          </p:cNvSpPr>
          <p:nvPr/>
        </p:nvSpPr>
        <p:spPr bwMode="auto">
          <a:xfrm flipH="1">
            <a:off x="6272213" y="2190750"/>
            <a:ext cx="12700" cy="1101725"/>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63" name="Line 11">
            <a:extLst>
              <a:ext uri="{FF2B5EF4-FFF2-40B4-BE49-F238E27FC236}">
                <a16:creationId xmlns:a16="http://schemas.microsoft.com/office/drawing/2014/main" id="{EB468F04-209C-4105-AB72-1B400232A5E6}"/>
              </a:ext>
            </a:extLst>
          </p:cNvPr>
          <p:cNvSpPr>
            <a:spLocks noChangeShapeType="1"/>
          </p:cNvSpPr>
          <p:nvPr/>
        </p:nvSpPr>
        <p:spPr bwMode="auto">
          <a:xfrm flipH="1">
            <a:off x="6500813" y="2168525"/>
            <a:ext cx="12700" cy="1123950"/>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7566" name="Object 14">
            <a:extLst>
              <a:ext uri="{FF2B5EF4-FFF2-40B4-BE49-F238E27FC236}">
                <a16:creationId xmlns:a16="http://schemas.microsoft.com/office/drawing/2014/main" id="{0FA923B8-EE16-42E1-A57C-4FBB53ABF542}"/>
              </a:ext>
            </a:extLst>
          </p:cNvPr>
          <p:cNvGraphicFramePr>
            <a:graphicFrameLocks noChangeAspect="1"/>
          </p:cNvGraphicFramePr>
          <p:nvPr/>
        </p:nvGraphicFramePr>
        <p:xfrm>
          <a:off x="6121400" y="3241675"/>
          <a:ext cx="314325" cy="458788"/>
        </p:xfrm>
        <a:graphic>
          <a:graphicData uri="http://schemas.openxmlformats.org/presentationml/2006/ole">
            <mc:AlternateContent xmlns:mc="http://schemas.openxmlformats.org/markup-compatibility/2006">
              <mc:Choice xmlns:v="urn:schemas-microsoft-com:vml" Requires="v">
                <p:oleObj spid="_x0000_s407642" name="Equation" r:id="rId3" imgW="114120" imgH="228600" progId="Equation.DSMT4">
                  <p:embed/>
                </p:oleObj>
              </mc:Choice>
              <mc:Fallback>
                <p:oleObj name="Equation" r:id="rId3" imgW="114120" imgH="2286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400" y="3241675"/>
                        <a:ext cx="31432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67" name="Object 15">
            <a:extLst>
              <a:ext uri="{FF2B5EF4-FFF2-40B4-BE49-F238E27FC236}">
                <a16:creationId xmlns:a16="http://schemas.microsoft.com/office/drawing/2014/main" id="{3883029E-46E7-41DF-8AC3-3285CA4669BC}"/>
              </a:ext>
            </a:extLst>
          </p:cNvPr>
          <p:cNvGraphicFramePr>
            <a:graphicFrameLocks noChangeAspect="1"/>
          </p:cNvGraphicFramePr>
          <p:nvPr/>
        </p:nvGraphicFramePr>
        <p:xfrm>
          <a:off x="6383338" y="3238500"/>
          <a:ext cx="746125" cy="420688"/>
        </p:xfrm>
        <a:graphic>
          <a:graphicData uri="http://schemas.openxmlformats.org/presentationml/2006/ole">
            <mc:AlternateContent xmlns:mc="http://schemas.openxmlformats.org/markup-compatibility/2006">
              <mc:Choice xmlns:v="urn:schemas-microsoft-com:vml" Requires="v">
                <p:oleObj spid="_x0000_s407643" name="Equation" r:id="rId5" imgW="406080" imgH="228600" progId="Equation.DSMT4">
                  <p:embed/>
                </p:oleObj>
              </mc:Choice>
              <mc:Fallback>
                <p:oleObj name="Equation" r:id="rId5" imgW="406080" imgH="2286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338" y="3238500"/>
                        <a:ext cx="74612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69" name="Object 17">
            <a:extLst>
              <a:ext uri="{FF2B5EF4-FFF2-40B4-BE49-F238E27FC236}">
                <a16:creationId xmlns:a16="http://schemas.microsoft.com/office/drawing/2014/main" id="{F1D3788E-AD17-40E7-866B-FEBCFF398683}"/>
              </a:ext>
            </a:extLst>
          </p:cNvPr>
          <p:cNvGraphicFramePr>
            <a:graphicFrameLocks noChangeAspect="1"/>
          </p:cNvGraphicFramePr>
          <p:nvPr/>
        </p:nvGraphicFramePr>
        <p:xfrm>
          <a:off x="5124450" y="1501775"/>
          <a:ext cx="639763" cy="427038"/>
        </p:xfrm>
        <a:graphic>
          <a:graphicData uri="http://schemas.openxmlformats.org/presentationml/2006/ole">
            <mc:AlternateContent xmlns:mc="http://schemas.openxmlformats.org/markup-compatibility/2006">
              <mc:Choice xmlns:v="urn:schemas-microsoft-com:vml" Requires="v">
                <p:oleObj spid="_x0000_s407644" name="公式" r:id="rId7" imgW="304560" imgH="203040" progId="Equation.3">
                  <p:embed/>
                </p:oleObj>
              </mc:Choice>
              <mc:Fallback>
                <p:oleObj name="公式" r:id="rId7" imgW="304560" imgH="20304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4450" y="1501775"/>
                        <a:ext cx="63976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70" name="Object 18">
            <a:extLst>
              <a:ext uri="{FF2B5EF4-FFF2-40B4-BE49-F238E27FC236}">
                <a16:creationId xmlns:a16="http://schemas.microsoft.com/office/drawing/2014/main" id="{FED22046-18B0-41A2-A735-1575CE9DAFEF}"/>
              </a:ext>
            </a:extLst>
          </p:cNvPr>
          <p:cNvGraphicFramePr>
            <a:graphicFrameLocks noChangeAspect="1"/>
          </p:cNvGraphicFramePr>
          <p:nvPr/>
        </p:nvGraphicFramePr>
        <p:xfrm>
          <a:off x="8337550" y="3368675"/>
          <a:ext cx="236538" cy="404813"/>
        </p:xfrm>
        <a:graphic>
          <a:graphicData uri="http://schemas.openxmlformats.org/presentationml/2006/ole">
            <mc:AlternateContent xmlns:mc="http://schemas.openxmlformats.org/markup-compatibility/2006">
              <mc:Choice xmlns:v="urn:schemas-microsoft-com:vml" Requires="v">
                <p:oleObj spid="_x0000_s407645" name="公式" r:id="rId9" imgW="88560" imgH="152280" progId="Equation.3">
                  <p:embed/>
                </p:oleObj>
              </mc:Choice>
              <mc:Fallback>
                <p:oleObj name="公式" r:id="rId9" imgW="88560" imgH="1522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7550" y="3368675"/>
                        <a:ext cx="236538"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71" name="Line 19">
            <a:extLst>
              <a:ext uri="{FF2B5EF4-FFF2-40B4-BE49-F238E27FC236}">
                <a16:creationId xmlns:a16="http://schemas.microsoft.com/office/drawing/2014/main" id="{FBE39CE0-D993-44CF-AD5B-F798031457E4}"/>
              </a:ext>
            </a:extLst>
          </p:cNvPr>
          <p:cNvSpPr>
            <a:spLocks noChangeShapeType="1"/>
          </p:cNvSpPr>
          <p:nvPr/>
        </p:nvSpPr>
        <p:spPr bwMode="auto">
          <a:xfrm flipH="1">
            <a:off x="5365750" y="2379663"/>
            <a:ext cx="12700" cy="901700"/>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72" name="Line 20">
            <a:extLst>
              <a:ext uri="{FF2B5EF4-FFF2-40B4-BE49-F238E27FC236}">
                <a16:creationId xmlns:a16="http://schemas.microsoft.com/office/drawing/2014/main" id="{B253DE6F-E4CF-4871-8E43-5F8DFAC7021B}"/>
              </a:ext>
            </a:extLst>
          </p:cNvPr>
          <p:cNvSpPr>
            <a:spLocks noChangeShapeType="1"/>
          </p:cNvSpPr>
          <p:nvPr/>
        </p:nvSpPr>
        <p:spPr bwMode="auto">
          <a:xfrm>
            <a:off x="8054975" y="1841500"/>
            <a:ext cx="0" cy="1439863"/>
          </a:xfrm>
          <a:prstGeom prst="line">
            <a:avLst/>
          </a:prstGeom>
          <a:noFill/>
          <a:ln w="19050">
            <a:solidFill>
              <a:srgbClr val="000000"/>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73" name="Line 21">
            <a:extLst>
              <a:ext uri="{FF2B5EF4-FFF2-40B4-BE49-F238E27FC236}">
                <a16:creationId xmlns:a16="http://schemas.microsoft.com/office/drawing/2014/main" id="{DA750B47-E798-4053-B748-3F0E297A7D4E}"/>
              </a:ext>
            </a:extLst>
          </p:cNvPr>
          <p:cNvSpPr>
            <a:spLocks noChangeShapeType="1"/>
          </p:cNvSpPr>
          <p:nvPr/>
        </p:nvSpPr>
        <p:spPr bwMode="auto">
          <a:xfrm flipH="1">
            <a:off x="6292850" y="2170113"/>
            <a:ext cx="171450" cy="169862"/>
          </a:xfrm>
          <a:prstGeom prst="line">
            <a:avLst/>
          </a:prstGeom>
          <a:noFill/>
          <a:ln w="190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74" name="Line 22">
            <a:extLst>
              <a:ext uri="{FF2B5EF4-FFF2-40B4-BE49-F238E27FC236}">
                <a16:creationId xmlns:a16="http://schemas.microsoft.com/office/drawing/2014/main" id="{6DC07D21-5ED7-4F64-8B44-5E47E313E57A}"/>
              </a:ext>
            </a:extLst>
          </p:cNvPr>
          <p:cNvSpPr>
            <a:spLocks noChangeShapeType="1"/>
          </p:cNvSpPr>
          <p:nvPr/>
        </p:nvSpPr>
        <p:spPr bwMode="auto">
          <a:xfrm flipH="1">
            <a:off x="6276975" y="2295525"/>
            <a:ext cx="228600" cy="228600"/>
          </a:xfrm>
          <a:prstGeom prst="line">
            <a:avLst/>
          </a:prstGeom>
          <a:noFill/>
          <a:ln w="190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75" name="Line 23">
            <a:extLst>
              <a:ext uri="{FF2B5EF4-FFF2-40B4-BE49-F238E27FC236}">
                <a16:creationId xmlns:a16="http://schemas.microsoft.com/office/drawing/2014/main" id="{E4679386-F567-4004-BC1F-D318874F2D40}"/>
              </a:ext>
            </a:extLst>
          </p:cNvPr>
          <p:cNvSpPr>
            <a:spLocks noChangeShapeType="1"/>
          </p:cNvSpPr>
          <p:nvPr/>
        </p:nvSpPr>
        <p:spPr bwMode="auto">
          <a:xfrm flipH="1">
            <a:off x="6267450" y="2495550"/>
            <a:ext cx="238125" cy="238125"/>
          </a:xfrm>
          <a:prstGeom prst="line">
            <a:avLst/>
          </a:prstGeom>
          <a:noFill/>
          <a:ln w="190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76" name="Line 24">
            <a:extLst>
              <a:ext uri="{FF2B5EF4-FFF2-40B4-BE49-F238E27FC236}">
                <a16:creationId xmlns:a16="http://schemas.microsoft.com/office/drawing/2014/main" id="{730E83E0-EC72-490F-BC42-B2B8C646D6BA}"/>
              </a:ext>
            </a:extLst>
          </p:cNvPr>
          <p:cNvSpPr>
            <a:spLocks noChangeShapeType="1"/>
          </p:cNvSpPr>
          <p:nvPr/>
        </p:nvSpPr>
        <p:spPr bwMode="auto">
          <a:xfrm flipH="1">
            <a:off x="6276975" y="2762250"/>
            <a:ext cx="228600" cy="180975"/>
          </a:xfrm>
          <a:prstGeom prst="line">
            <a:avLst/>
          </a:prstGeom>
          <a:noFill/>
          <a:ln w="190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77" name="Line 25">
            <a:extLst>
              <a:ext uri="{FF2B5EF4-FFF2-40B4-BE49-F238E27FC236}">
                <a16:creationId xmlns:a16="http://schemas.microsoft.com/office/drawing/2014/main" id="{8DA21233-55D0-48AB-8F73-F1F177091254}"/>
              </a:ext>
            </a:extLst>
          </p:cNvPr>
          <p:cNvSpPr>
            <a:spLocks noChangeShapeType="1"/>
          </p:cNvSpPr>
          <p:nvPr/>
        </p:nvSpPr>
        <p:spPr bwMode="auto">
          <a:xfrm flipH="1">
            <a:off x="6257925" y="2962275"/>
            <a:ext cx="238125" cy="190500"/>
          </a:xfrm>
          <a:prstGeom prst="line">
            <a:avLst/>
          </a:prstGeom>
          <a:noFill/>
          <a:ln w="190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578" name="Line 26">
            <a:extLst>
              <a:ext uri="{FF2B5EF4-FFF2-40B4-BE49-F238E27FC236}">
                <a16:creationId xmlns:a16="http://schemas.microsoft.com/office/drawing/2014/main" id="{3CE23F69-D1FF-41DA-8E48-4C89C95B5D9B}"/>
              </a:ext>
            </a:extLst>
          </p:cNvPr>
          <p:cNvSpPr>
            <a:spLocks noChangeShapeType="1"/>
          </p:cNvSpPr>
          <p:nvPr/>
        </p:nvSpPr>
        <p:spPr bwMode="auto">
          <a:xfrm flipH="1">
            <a:off x="6334125" y="3152775"/>
            <a:ext cx="171450" cy="133350"/>
          </a:xfrm>
          <a:prstGeom prst="line">
            <a:avLst/>
          </a:prstGeom>
          <a:noFill/>
          <a:ln w="190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7579" name="Object 27">
            <a:extLst>
              <a:ext uri="{FF2B5EF4-FFF2-40B4-BE49-F238E27FC236}">
                <a16:creationId xmlns:a16="http://schemas.microsoft.com/office/drawing/2014/main" id="{BC56CD2E-5AA1-4191-B24D-69BD806425D3}"/>
              </a:ext>
            </a:extLst>
          </p:cNvPr>
          <p:cNvGraphicFramePr>
            <a:graphicFrameLocks noChangeAspect="1"/>
          </p:cNvGraphicFramePr>
          <p:nvPr/>
        </p:nvGraphicFramePr>
        <p:xfrm>
          <a:off x="6153150" y="1781175"/>
          <a:ext cx="600075" cy="400050"/>
        </p:xfrm>
        <a:graphic>
          <a:graphicData uri="http://schemas.openxmlformats.org/presentationml/2006/ole">
            <mc:AlternateContent xmlns:mc="http://schemas.openxmlformats.org/markup-compatibility/2006">
              <mc:Choice xmlns:v="urn:schemas-microsoft-com:vml" Requires="v">
                <p:oleObj spid="_x0000_s407646" name="公式" r:id="rId11" imgW="342720" imgH="228600" progId="Equation.3">
                  <p:embed/>
                </p:oleObj>
              </mc:Choice>
              <mc:Fallback>
                <p:oleObj name="公式" r:id="rId11" imgW="342720" imgH="2286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3150" y="1781175"/>
                        <a:ext cx="6000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80" name="Object 28">
            <a:extLst>
              <a:ext uri="{FF2B5EF4-FFF2-40B4-BE49-F238E27FC236}">
                <a16:creationId xmlns:a16="http://schemas.microsoft.com/office/drawing/2014/main" id="{B236EC38-1676-40A5-91F2-159ADD8FD6E8}"/>
              </a:ext>
            </a:extLst>
          </p:cNvPr>
          <p:cNvGraphicFramePr>
            <a:graphicFrameLocks noChangeAspect="1"/>
          </p:cNvGraphicFramePr>
          <p:nvPr/>
        </p:nvGraphicFramePr>
        <p:xfrm>
          <a:off x="606425" y="2000250"/>
          <a:ext cx="3165475" cy="993775"/>
        </p:xfrm>
        <a:graphic>
          <a:graphicData uri="http://schemas.openxmlformats.org/presentationml/2006/ole">
            <mc:AlternateContent xmlns:mc="http://schemas.openxmlformats.org/markup-compatibility/2006">
              <mc:Choice xmlns:v="urn:schemas-microsoft-com:vml" Requires="v">
                <p:oleObj spid="_x0000_s407647" name="Equation" r:id="rId13" imgW="1536480" imgH="482400" progId="Equation.DSMT4">
                  <p:embed/>
                </p:oleObj>
              </mc:Choice>
              <mc:Fallback>
                <p:oleObj name="Equation" r:id="rId13" imgW="1536480" imgH="4824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6425" y="2000250"/>
                        <a:ext cx="316547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83" name="Object 31">
            <a:extLst>
              <a:ext uri="{FF2B5EF4-FFF2-40B4-BE49-F238E27FC236}">
                <a16:creationId xmlns:a16="http://schemas.microsoft.com/office/drawing/2014/main" id="{756CEEFF-66A9-4972-8851-C8962417D106}"/>
              </a:ext>
            </a:extLst>
          </p:cNvPr>
          <p:cNvGraphicFramePr>
            <a:graphicFrameLocks noChangeAspect="1"/>
          </p:cNvGraphicFramePr>
          <p:nvPr/>
        </p:nvGraphicFramePr>
        <p:xfrm>
          <a:off x="7923213" y="3271838"/>
          <a:ext cx="315912" cy="442912"/>
        </p:xfrm>
        <a:graphic>
          <a:graphicData uri="http://schemas.openxmlformats.org/presentationml/2006/ole">
            <mc:AlternateContent xmlns:mc="http://schemas.openxmlformats.org/markup-compatibility/2006">
              <mc:Choice xmlns:v="urn:schemas-microsoft-com:vml" Requires="v">
                <p:oleObj spid="_x0000_s407648" name="公式" r:id="rId15" imgW="126720" imgH="177480" progId="Equation.3">
                  <p:embed/>
                </p:oleObj>
              </mc:Choice>
              <mc:Fallback>
                <p:oleObj name="公式" r:id="rId15" imgW="126720" imgH="17748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23213" y="3271838"/>
                        <a:ext cx="3159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86" name="Rectangle 34">
            <a:extLst>
              <a:ext uri="{FF2B5EF4-FFF2-40B4-BE49-F238E27FC236}">
                <a16:creationId xmlns:a16="http://schemas.microsoft.com/office/drawing/2014/main" id="{6AF5B530-E68C-4F1B-9D0E-28F32348844A}"/>
              </a:ext>
            </a:extLst>
          </p:cNvPr>
          <p:cNvSpPr>
            <a:spLocks noGrp="1" noChangeArrowheads="1"/>
          </p:cNvSpPr>
          <p:nvPr>
            <p:ph type="title"/>
          </p:nvPr>
        </p:nvSpPr>
        <p:spPr>
          <a:xfrm>
            <a:off x="442913" y="2940050"/>
            <a:ext cx="3959225" cy="576263"/>
          </a:xfrm>
          <a:noFill/>
          <a:ln/>
        </p:spPr>
        <p:txBody>
          <a:bodyPr/>
          <a:lstStyle/>
          <a:p>
            <a:pPr algn="l"/>
            <a:r>
              <a:rPr lang="zh-CN" altLang="en-US" sz="2400"/>
              <a:t>结果是曲线下所围的面积</a:t>
            </a:r>
          </a:p>
        </p:txBody>
      </p:sp>
      <p:sp>
        <p:nvSpPr>
          <p:cNvPr id="407587" name="Line 35">
            <a:extLst>
              <a:ext uri="{FF2B5EF4-FFF2-40B4-BE49-F238E27FC236}">
                <a16:creationId xmlns:a16="http://schemas.microsoft.com/office/drawing/2014/main" id="{16C9745A-CEB1-4B59-A058-5CDE09691F82}"/>
              </a:ext>
            </a:extLst>
          </p:cNvPr>
          <p:cNvSpPr>
            <a:spLocks noChangeShapeType="1"/>
          </p:cNvSpPr>
          <p:nvPr/>
        </p:nvSpPr>
        <p:spPr bwMode="auto">
          <a:xfrm>
            <a:off x="6286500" y="2171700"/>
            <a:ext cx="228600" cy="0"/>
          </a:xfrm>
          <a:prstGeom prst="line">
            <a:avLst/>
          </a:prstGeom>
          <a:noFill/>
          <a:ln w="1905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615" name="Rectangle 63">
            <a:extLst>
              <a:ext uri="{FF2B5EF4-FFF2-40B4-BE49-F238E27FC236}">
                <a16:creationId xmlns:a16="http://schemas.microsoft.com/office/drawing/2014/main" id="{DBF98CA7-3C35-440D-9EB0-77A46E95FB40}"/>
              </a:ext>
            </a:extLst>
          </p:cNvPr>
          <p:cNvSpPr>
            <a:spLocks noChangeArrowheads="1"/>
          </p:cNvSpPr>
          <p:nvPr/>
        </p:nvSpPr>
        <p:spPr bwMode="auto">
          <a:xfrm>
            <a:off x="493713" y="300038"/>
            <a:ext cx="5106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800">
                <a:solidFill>
                  <a:schemeClr val="accent2"/>
                </a:solidFill>
                <a:effectLst>
                  <a:outerShdw blurRad="38100" dist="38100" dir="2700000" algn="tl">
                    <a:srgbClr val="C0C0C0"/>
                  </a:outerShdw>
                </a:effectLst>
                <a:latin typeface="黑体" panose="02010609060101010101" pitchFamily="49" charset="-122"/>
              </a:rPr>
              <a:t>0.1.2 </a:t>
            </a:r>
            <a:r>
              <a:rPr lang="zh-CN" altLang="en-US" sz="2800">
                <a:solidFill>
                  <a:schemeClr val="accent2"/>
                </a:solidFill>
                <a:effectLst>
                  <a:outerShdw blurRad="38100" dist="38100" dir="2700000" algn="tl">
                    <a:srgbClr val="C0C0C0"/>
                  </a:outerShdw>
                </a:effectLst>
                <a:latin typeface="黑体" panose="02010609060101010101" pitchFamily="49" charset="-122"/>
              </a:rPr>
              <a:t>矢函数的积分</a:t>
            </a:r>
          </a:p>
        </p:txBody>
      </p:sp>
      <p:graphicFrame>
        <p:nvGraphicFramePr>
          <p:cNvPr id="407618" name="Object 66">
            <a:extLst>
              <a:ext uri="{FF2B5EF4-FFF2-40B4-BE49-F238E27FC236}">
                <a16:creationId xmlns:a16="http://schemas.microsoft.com/office/drawing/2014/main" id="{1CA903EC-FDC2-40D5-B686-4DDB41C1A7CD}"/>
              </a:ext>
            </a:extLst>
          </p:cNvPr>
          <p:cNvGraphicFramePr>
            <a:graphicFrameLocks noChangeAspect="1"/>
          </p:cNvGraphicFramePr>
          <p:nvPr/>
        </p:nvGraphicFramePr>
        <p:xfrm>
          <a:off x="5181600" y="3346450"/>
          <a:ext cx="317500" cy="349250"/>
        </p:xfrm>
        <a:graphic>
          <a:graphicData uri="http://schemas.openxmlformats.org/presentationml/2006/ole">
            <mc:AlternateContent xmlns:mc="http://schemas.openxmlformats.org/markup-compatibility/2006">
              <mc:Choice xmlns:v="urn:schemas-microsoft-com:vml" Requires="v">
                <p:oleObj spid="_x0000_s407649" name="公式" r:id="rId17" imgW="126720" imgH="139680" progId="Equation.3">
                  <p:embed/>
                </p:oleObj>
              </mc:Choice>
              <mc:Fallback>
                <p:oleObj name="公式" r:id="rId17" imgW="126720" imgH="139680" progId="Equation.3">
                  <p:embed/>
                  <p:pic>
                    <p:nvPicPr>
                      <p:cNvPr id="0" name="Object 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1600" y="3346450"/>
                        <a:ext cx="3175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619" name="Freeform 67">
            <a:extLst>
              <a:ext uri="{FF2B5EF4-FFF2-40B4-BE49-F238E27FC236}">
                <a16:creationId xmlns:a16="http://schemas.microsoft.com/office/drawing/2014/main" id="{9DB854EC-B2CD-4940-B97A-0B02C3151EC5}"/>
              </a:ext>
            </a:extLst>
          </p:cNvPr>
          <p:cNvSpPr>
            <a:spLocks/>
          </p:cNvSpPr>
          <p:nvPr/>
        </p:nvSpPr>
        <p:spPr bwMode="auto">
          <a:xfrm>
            <a:off x="5356225" y="4267200"/>
            <a:ext cx="3005138" cy="1833563"/>
          </a:xfrm>
          <a:custGeom>
            <a:avLst/>
            <a:gdLst>
              <a:gd name="T0" fmla="*/ 0 w 1893"/>
              <a:gd name="T1" fmla="*/ 1155 h 1155"/>
              <a:gd name="T2" fmla="*/ 437 w 1893"/>
              <a:gd name="T3" fmla="*/ 127 h 1155"/>
              <a:gd name="T4" fmla="*/ 1893 w 1893"/>
              <a:gd name="T5" fmla="*/ 390 h 1155"/>
            </a:gdLst>
            <a:ahLst/>
            <a:cxnLst>
              <a:cxn ang="0">
                <a:pos x="T0" y="T1"/>
              </a:cxn>
              <a:cxn ang="0">
                <a:pos x="T2" y="T3"/>
              </a:cxn>
              <a:cxn ang="0">
                <a:pos x="T4" y="T5"/>
              </a:cxn>
            </a:cxnLst>
            <a:rect l="0" t="0" r="r" b="b"/>
            <a:pathLst>
              <a:path w="1893" h="1155">
                <a:moveTo>
                  <a:pt x="0" y="1155"/>
                </a:moveTo>
                <a:cubicBezTo>
                  <a:pt x="61" y="704"/>
                  <a:pt x="122" y="254"/>
                  <a:pt x="437" y="127"/>
                </a:cubicBezTo>
                <a:cubicBezTo>
                  <a:pt x="752" y="0"/>
                  <a:pt x="1322" y="195"/>
                  <a:pt x="1893" y="390"/>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7620" name="Object 68">
            <a:extLst>
              <a:ext uri="{FF2B5EF4-FFF2-40B4-BE49-F238E27FC236}">
                <a16:creationId xmlns:a16="http://schemas.microsoft.com/office/drawing/2014/main" id="{341ACE82-AD05-41EF-BAFB-82C94261A552}"/>
              </a:ext>
            </a:extLst>
          </p:cNvPr>
          <p:cNvGraphicFramePr>
            <a:graphicFrameLocks noChangeAspect="1"/>
          </p:cNvGraphicFramePr>
          <p:nvPr/>
        </p:nvGraphicFramePr>
        <p:xfrm>
          <a:off x="5213350" y="6142038"/>
          <a:ext cx="296863" cy="322262"/>
        </p:xfrm>
        <a:graphic>
          <a:graphicData uri="http://schemas.openxmlformats.org/presentationml/2006/ole">
            <mc:AlternateContent xmlns:mc="http://schemas.openxmlformats.org/markup-compatibility/2006">
              <mc:Choice xmlns:v="urn:schemas-microsoft-com:vml" Requires="v">
                <p:oleObj spid="_x0000_s407650" name="Equation" r:id="rId19" imgW="152280" imgH="164880" progId="Equation.DSMT4">
                  <p:embed/>
                </p:oleObj>
              </mc:Choice>
              <mc:Fallback>
                <p:oleObj name="Equation" r:id="rId19" imgW="152280" imgH="164880" progId="Equation.DSMT4">
                  <p:embed/>
                  <p:pic>
                    <p:nvPicPr>
                      <p:cNvPr id="0" name="Object 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3350" y="6142038"/>
                        <a:ext cx="296863"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621" name="Object 69">
            <a:extLst>
              <a:ext uri="{FF2B5EF4-FFF2-40B4-BE49-F238E27FC236}">
                <a16:creationId xmlns:a16="http://schemas.microsoft.com/office/drawing/2014/main" id="{8691BD89-455D-47AB-A1A8-FACD71CC2983}"/>
              </a:ext>
            </a:extLst>
          </p:cNvPr>
          <p:cNvGraphicFramePr>
            <a:graphicFrameLocks noChangeAspect="1"/>
          </p:cNvGraphicFramePr>
          <p:nvPr/>
        </p:nvGraphicFramePr>
        <p:xfrm>
          <a:off x="8394700" y="4816475"/>
          <a:ext cx="296863" cy="322263"/>
        </p:xfrm>
        <a:graphic>
          <a:graphicData uri="http://schemas.openxmlformats.org/presentationml/2006/ole">
            <mc:AlternateContent xmlns:mc="http://schemas.openxmlformats.org/markup-compatibility/2006">
              <mc:Choice xmlns:v="urn:schemas-microsoft-com:vml" Requires="v">
                <p:oleObj spid="_x0000_s407651" name="Equation" r:id="rId21" imgW="152280" imgH="164880" progId="Equation.DSMT4">
                  <p:embed/>
                </p:oleObj>
              </mc:Choice>
              <mc:Fallback>
                <p:oleObj name="Equation" r:id="rId21" imgW="152280" imgH="164880" progId="Equation.DSMT4">
                  <p:embed/>
                  <p:pic>
                    <p:nvPicPr>
                      <p:cNvPr id="0" name="Object 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94700" y="4816475"/>
                        <a:ext cx="296863"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622" name="Line 70">
            <a:extLst>
              <a:ext uri="{FF2B5EF4-FFF2-40B4-BE49-F238E27FC236}">
                <a16:creationId xmlns:a16="http://schemas.microsoft.com/office/drawing/2014/main" id="{3AF6AD48-A026-48BE-94C8-D53BC9BF2640}"/>
              </a:ext>
            </a:extLst>
          </p:cNvPr>
          <p:cNvSpPr>
            <a:spLocks noChangeShapeType="1"/>
          </p:cNvSpPr>
          <p:nvPr/>
        </p:nvSpPr>
        <p:spPr bwMode="auto">
          <a:xfrm>
            <a:off x="5381625" y="5551488"/>
            <a:ext cx="104775" cy="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623" name="Line 71">
            <a:extLst>
              <a:ext uri="{FF2B5EF4-FFF2-40B4-BE49-F238E27FC236}">
                <a16:creationId xmlns:a16="http://schemas.microsoft.com/office/drawing/2014/main" id="{482431F8-B9D2-4723-82B7-3ACEB085F819}"/>
              </a:ext>
            </a:extLst>
          </p:cNvPr>
          <p:cNvSpPr>
            <a:spLocks noChangeShapeType="1"/>
          </p:cNvSpPr>
          <p:nvPr/>
        </p:nvSpPr>
        <p:spPr bwMode="auto">
          <a:xfrm>
            <a:off x="5499100" y="5016500"/>
            <a:ext cx="117475" cy="2540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624" name="Line 72">
            <a:extLst>
              <a:ext uri="{FF2B5EF4-FFF2-40B4-BE49-F238E27FC236}">
                <a16:creationId xmlns:a16="http://schemas.microsoft.com/office/drawing/2014/main" id="{A086E2C3-451B-4F1E-B47A-BCFC9D7A1215}"/>
              </a:ext>
            </a:extLst>
          </p:cNvPr>
          <p:cNvSpPr>
            <a:spLocks noChangeShapeType="1"/>
          </p:cNvSpPr>
          <p:nvPr/>
        </p:nvSpPr>
        <p:spPr bwMode="auto">
          <a:xfrm>
            <a:off x="5891213" y="4494213"/>
            <a:ext cx="52387" cy="103187"/>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625" name="Line 73">
            <a:extLst>
              <a:ext uri="{FF2B5EF4-FFF2-40B4-BE49-F238E27FC236}">
                <a16:creationId xmlns:a16="http://schemas.microsoft.com/office/drawing/2014/main" id="{A0D60FB7-4D32-404E-9097-A03AAB9BF57C}"/>
              </a:ext>
            </a:extLst>
          </p:cNvPr>
          <p:cNvSpPr>
            <a:spLocks noChangeShapeType="1"/>
          </p:cNvSpPr>
          <p:nvPr/>
        </p:nvSpPr>
        <p:spPr bwMode="auto">
          <a:xfrm>
            <a:off x="6426200" y="4337050"/>
            <a:ext cx="0" cy="142875"/>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626" name="Line 74">
            <a:extLst>
              <a:ext uri="{FF2B5EF4-FFF2-40B4-BE49-F238E27FC236}">
                <a16:creationId xmlns:a16="http://schemas.microsoft.com/office/drawing/2014/main" id="{C721D849-5B98-4E8D-A60E-1EA73002AC92}"/>
              </a:ext>
            </a:extLst>
          </p:cNvPr>
          <p:cNvSpPr>
            <a:spLocks noChangeShapeType="1"/>
          </p:cNvSpPr>
          <p:nvPr/>
        </p:nvSpPr>
        <p:spPr bwMode="auto">
          <a:xfrm flipH="1">
            <a:off x="6962775" y="4414838"/>
            <a:ext cx="39688" cy="144462"/>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627" name="Line 75">
            <a:extLst>
              <a:ext uri="{FF2B5EF4-FFF2-40B4-BE49-F238E27FC236}">
                <a16:creationId xmlns:a16="http://schemas.microsoft.com/office/drawing/2014/main" id="{FEC3D04B-0076-4F68-94D1-23B919BB0C93}"/>
              </a:ext>
            </a:extLst>
          </p:cNvPr>
          <p:cNvSpPr>
            <a:spLocks noChangeShapeType="1"/>
          </p:cNvSpPr>
          <p:nvPr/>
        </p:nvSpPr>
        <p:spPr bwMode="auto">
          <a:xfrm flipH="1">
            <a:off x="7562850" y="4572000"/>
            <a:ext cx="65088" cy="144463"/>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7628" name="Line 76">
            <a:extLst>
              <a:ext uri="{FF2B5EF4-FFF2-40B4-BE49-F238E27FC236}">
                <a16:creationId xmlns:a16="http://schemas.microsoft.com/office/drawing/2014/main" id="{A9D65A33-6DEF-414D-AD6C-2D622F9B1B26}"/>
              </a:ext>
            </a:extLst>
          </p:cNvPr>
          <p:cNvSpPr>
            <a:spLocks noChangeShapeType="1"/>
          </p:cNvSpPr>
          <p:nvPr/>
        </p:nvSpPr>
        <p:spPr bwMode="auto">
          <a:xfrm flipH="1">
            <a:off x="8034338" y="4664075"/>
            <a:ext cx="65087" cy="182563"/>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7629" name="Object 77">
            <a:extLst>
              <a:ext uri="{FF2B5EF4-FFF2-40B4-BE49-F238E27FC236}">
                <a16:creationId xmlns:a16="http://schemas.microsoft.com/office/drawing/2014/main" id="{01DC08C1-8A16-4A14-B9E5-3A6121EA637A}"/>
              </a:ext>
            </a:extLst>
          </p:cNvPr>
          <p:cNvGraphicFramePr>
            <a:graphicFrameLocks noChangeAspect="1"/>
          </p:cNvGraphicFramePr>
          <p:nvPr/>
        </p:nvGraphicFramePr>
        <p:xfrm>
          <a:off x="5489575" y="5392738"/>
          <a:ext cx="409575" cy="409575"/>
        </p:xfrm>
        <a:graphic>
          <a:graphicData uri="http://schemas.openxmlformats.org/presentationml/2006/ole">
            <mc:AlternateContent xmlns:mc="http://schemas.openxmlformats.org/markup-compatibility/2006">
              <mc:Choice xmlns:v="urn:schemas-microsoft-com:vml" Requires="v">
                <p:oleObj spid="_x0000_s407652" name="Equation" r:id="rId23" imgW="228600" imgH="228600" progId="Equation.DSMT4">
                  <p:embed/>
                </p:oleObj>
              </mc:Choice>
              <mc:Fallback>
                <p:oleObj name="Equation" r:id="rId23" imgW="228600" imgH="228600" progId="Equation.DSMT4">
                  <p:embed/>
                  <p:pic>
                    <p:nvPicPr>
                      <p:cNvPr id="0" name="Object 7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89575" y="5392738"/>
                        <a:ext cx="40957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630" name="Object 78">
            <a:extLst>
              <a:ext uri="{FF2B5EF4-FFF2-40B4-BE49-F238E27FC236}">
                <a16:creationId xmlns:a16="http://schemas.microsoft.com/office/drawing/2014/main" id="{62A222C6-49EB-4510-BFC0-9840D0DB8F78}"/>
              </a:ext>
            </a:extLst>
          </p:cNvPr>
          <p:cNvGraphicFramePr>
            <a:graphicFrameLocks noChangeAspect="1"/>
          </p:cNvGraphicFramePr>
          <p:nvPr/>
        </p:nvGraphicFramePr>
        <p:xfrm>
          <a:off x="5614988" y="4929188"/>
          <a:ext cx="431800" cy="409575"/>
        </p:xfrm>
        <a:graphic>
          <a:graphicData uri="http://schemas.openxmlformats.org/presentationml/2006/ole">
            <mc:AlternateContent xmlns:mc="http://schemas.openxmlformats.org/markup-compatibility/2006">
              <mc:Choice xmlns:v="urn:schemas-microsoft-com:vml" Requires="v">
                <p:oleObj spid="_x0000_s407653" name="Equation" r:id="rId25" imgW="241200" imgH="228600" progId="Equation.DSMT4">
                  <p:embed/>
                </p:oleObj>
              </mc:Choice>
              <mc:Fallback>
                <p:oleObj name="Equation" r:id="rId25" imgW="241200" imgH="228600" progId="Equation.DSMT4">
                  <p:embed/>
                  <p:pic>
                    <p:nvPicPr>
                      <p:cNvPr id="0" name="Object 7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14988" y="4929188"/>
                        <a:ext cx="43180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631" name="Object 79">
            <a:extLst>
              <a:ext uri="{FF2B5EF4-FFF2-40B4-BE49-F238E27FC236}">
                <a16:creationId xmlns:a16="http://schemas.microsoft.com/office/drawing/2014/main" id="{B7A5AFE9-624D-4BA8-B258-6A63082DB4D1}"/>
              </a:ext>
            </a:extLst>
          </p:cNvPr>
          <p:cNvGraphicFramePr>
            <a:graphicFrameLocks noChangeAspect="1"/>
          </p:cNvGraphicFramePr>
          <p:nvPr/>
        </p:nvGraphicFramePr>
        <p:xfrm>
          <a:off x="6238875" y="4498975"/>
          <a:ext cx="387350" cy="409575"/>
        </p:xfrm>
        <a:graphic>
          <a:graphicData uri="http://schemas.openxmlformats.org/presentationml/2006/ole">
            <mc:AlternateContent xmlns:mc="http://schemas.openxmlformats.org/markup-compatibility/2006">
              <mc:Choice xmlns:v="urn:schemas-microsoft-com:vml" Requires="v">
                <p:oleObj spid="_x0000_s407654" name="Equation" r:id="rId27" imgW="215640" imgH="228600" progId="Equation.DSMT4">
                  <p:embed/>
                </p:oleObj>
              </mc:Choice>
              <mc:Fallback>
                <p:oleObj name="Equation" r:id="rId27" imgW="215640" imgH="228600" progId="Equation.DSMT4">
                  <p:embed/>
                  <p:pic>
                    <p:nvPicPr>
                      <p:cNvPr id="0" name="Object 7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238875" y="4498975"/>
                        <a:ext cx="3873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632" name="Object 80">
            <a:extLst>
              <a:ext uri="{FF2B5EF4-FFF2-40B4-BE49-F238E27FC236}">
                <a16:creationId xmlns:a16="http://schemas.microsoft.com/office/drawing/2014/main" id="{6C1A953B-8F49-4FAF-8779-4FBB461EC422}"/>
              </a:ext>
            </a:extLst>
          </p:cNvPr>
          <p:cNvGraphicFramePr>
            <a:graphicFrameLocks noChangeAspect="1"/>
          </p:cNvGraphicFramePr>
          <p:nvPr/>
        </p:nvGraphicFramePr>
        <p:xfrm>
          <a:off x="7691438" y="4876800"/>
          <a:ext cx="590550" cy="409575"/>
        </p:xfrm>
        <a:graphic>
          <a:graphicData uri="http://schemas.openxmlformats.org/presentationml/2006/ole">
            <mc:AlternateContent xmlns:mc="http://schemas.openxmlformats.org/markup-compatibility/2006">
              <mc:Choice xmlns:v="urn:schemas-microsoft-com:vml" Requires="v">
                <p:oleObj spid="_x0000_s407655" name="Equation" r:id="rId29" imgW="330120" imgH="228600" progId="Equation.DSMT4">
                  <p:embed/>
                </p:oleObj>
              </mc:Choice>
              <mc:Fallback>
                <p:oleObj name="Equation" r:id="rId29" imgW="330120" imgH="228600" progId="Equation.DSMT4">
                  <p:embed/>
                  <p:pic>
                    <p:nvPicPr>
                      <p:cNvPr id="0" name="Object 8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691438" y="4876800"/>
                        <a:ext cx="5905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633" name="Object 81">
            <a:extLst>
              <a:ext uri="{FF2B5EF4-FFF2-40B4-BE49-F238E27FC236}">
                <a16:creationId xmlns:a16="http://schemas.microsoft.com/office/drawing/2014/main" id="{41CD5C73-313F-4C3A-AF45-64B9C1FF4CB9}"/>
              </a:ext>
            </a:extLst>
          </p:cNvPr>
          <p:cNvGraphicFramePr>
            <a:graphicFrameLocks noChangeAspect="1"/>
          </p:cNvGraphicFramePr>
          <p:nvPr/>
        </p:nvGraphicFramePr>
        <p:xfrm>
          <a:off x="5389563" y="4222750"/>
          <a:ext cx="361950" cy="427038"/>
        </p:xfrm>
        <a:graphic>
          <a:graphicData uri="http://schemas.openxmlformats.org/presentationml/2006/ole">
            <mc:AlternateContent xmlns:mc="http://schemas.openxmlformats.org/markup-compatibility/2006">
              <mc:Choice xmlns:v="urn:schemas-microsoft-com:vml" Requires="v">
                <p:oleObj spid="_x0000_s407656" name="Equation" r:id="rId31" imgW="139680" imgH="164880" progId="Equation.DSMT4">
                  <p:embed/>
                </p:oleObj>
              </mc:Choice>
              <mc:Fallback>
                <p:oleObj name="Equation" r:id="rId31" imgW="139680" imgH="164880" progId="Equation.DSMT4">
                  <p:embed/>
                  <p:pic>
                    <p:nvPicPr>
                      <p:cNvPr id="0" name="Object 8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89563" y="4222750"/>
                        <a:ext cx="3619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634" name="Object 82">
            <a:extLst>
              <a:ext uri="{FF2B5EF4-FFF2-40B4-BE49-F238E27FC236}">
                <a16:creationId xmlns:a16="http://schemas.microsoft.com/office/drawing/2014/main" id="{A3615164-4A6B-4393-AEAC-EE4BD86839DF}"/>
              </a:ext>
            </a:extLst>
          </p:cNvPr>
          <p:cNvGraphicFramePr>
            <a:graphicFrameLocks noChangeAspect="1"/>
          </p:cNvGraphicFramePr>
          <p:nvPr/>
        </p:nvGraphicFramePr>
        <p:xfrm>
          <a:off x="714375" y="4606925"/>
          <a:ext cx="2778125" cy="954088"/>
        </p:xfrm>
        <a:graphic>
          <a:graphicData uri="http://schemas.openxmlformats.org/presentationml/2006/ole">
            <mc:AlternateContent xmlns:mc="http://schemas.openxmlformats.org/markup-compatibility/2006">
              <mc:Choice xmlns:v="urn:schemas-microsoft-com:vml" Requires="v">
                <p:oleObj spid="_x0000_s407657" name="Equation" r:id="rId33" imgW="1257120" imgH="431640" progId="Equation.DSMT4">
                  <p:embed/>
                </p:oleObj>
              </mc:Choice>
              <mc:Fallback>
                <p:oleObj name="Equation" r:id="rId33" imgW="1257120" imgH="431640" progId="Equation.DSMT4">
                  <p:embed/>
                  <p:pic>
                    <p:nvPicPr>
                      <p:cNvPr id="0" name="Object 8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14375" y="4606925"/>
                        <a:ext cx="277812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635" name="Text Box 83">
            <a:extLst>
              <a:ext uri="{FF2B5EF4-FFF2-40B4-BE49-F238E27FC236}">
                <a16:creationId xmlns:a16="http://schemas.microsoft.com/office/drawing/2014/main" id="{8A51D47A-75F9-47A0-A290-13D8291D8714}"/>
              </a:ext>
            </a:extLst>
          </p:cNvPr>
          <p:cNvSpPr txBox="1">
            <a:spLocks noChangeArrowheads="1"/>
          </p:cNvSpPr>
          <p:nvPr/>
        </p:nvSpPr>
        <p:spPr bwMode="auto">
          <a:xfrm>
            <a:off x="576263" y="38147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chemeClr val="accent2"/>
                </a:solidFill>
              </a:rPr>
              <a:t>曲线积分</a:t>
            </a:r>
          </a:p>
        </p:txBody>
      </p:sp>
      <p:sp>
        <p:nvSpPr>
          <p:cNvPr id="407636" name="Freeform 84">
            <a:extLst>
              <a:ext uri="{FF2B5EF4-FFF2-40B4-BE49-F238E27FC236}">
                <a16:creationId xmlns:a16="http://schemas.microsoft.com/office/drawing/2014/main" id="{0EFD5A0D-1FDB-4D5F-A25D-3E6810BA2141}"/>
              </a:ext>
            </a:extLst>
          </p:cNvPr>
          <p:cNvSpPr>
            <a:spLocks/>
          </p:cNvSpPr>
          <p:nvPr/>
        </p:nvSpPr>
        <p:spPr bwMode="auto">
          <a:xfrm>
            <a:off x="6426200" y="4389438"/>
            <a:ext cx="549275" cy="65087"/>
          </a:xfrm>
          <a:custGeom>
            <a:avLst/>
            <a:gdLst>
              <a:gd name="T0" fmla="*/ 0 w 346"/>
              <a:gd name="T1" fmla="*/ 0 h 41"/>
              <a:gd name="T2" fmla="*/ 140 w 346"/>
              <a:gd name="T3" fmla="*/ 8 h 41"/>
              <a:gd name="T4" fmla="*/ 346 w 346"/>
              <a:gd name="T5" fmla="*/ 41 h 41"/>
            </a:gdLst>
            <a:ahLst/>
            <a:cxnLst>
              <a:cxn ang="0">
                <a:pos x="T0" y="T1"/>
              </a:cxn>
              <a:cxn ang="0">
                <a:pos x="T2" y="T3"/>
              </a:cxn>
              <a:cxn ang="0">
                <a:pos x="T4" y="T5"/>
              </a:cxn>
            </a:cxnLst>
            <a:rect l="0" t="0" r="r" b="b"/>
            <a:pathLst>
              <a:path w="346" h="41">
                <a:moveTo>
                  <a:pt x="0" y="0"/>
                </a:moveTo>
                <a:cubicBezTo>
                  <a:pt x="41" y="0"/>
                  <a:pt x="82" y="1"/>
                  <a:pt x="140" y="8"/>
                </a:cubicBezTo>
                <a:cubicBezTo>
                  <a:pt x="198" y="15"/>
                  <a:pt x="312" y="35"/>
                  <a:pt x="346" y="41"/>
                </a:cubicBezTo>
              </a:path>
            </a:pathLst>
          </a:custGeom>
          <a:noFill/>
          <a:ln w="38100" cap="flat" cmpd="sng">
            <a:solidFill>
              <a:srgbClr val="FF0066"/>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7637" name="Object 85">
            <a:extLst>
              <a:ext uri="{FF2B5EF4-FFF2-40B4-BE49-F238E27FC236}">
                <a16:creationId xmlns:a16="http://schemas.microsoft.com/office/drawing/2014/main" id="{76225D7C-0349-4896-86D3-226B8AD44F2D}"/>
              </a:ext>
            </a:extLst>
          </p:cNvPr>
          <p:cNvGraphicFramePr>
            <a:graphicFrameLocks noChangeAspect="1"/>
          </p:cNvGraphicFramePr>
          <p:nvPr/>
        </p:nvGraphicFramePr>
        <p:xfrm>
          <a:off x="6494463" y="3914775"/>
          <a:ext cx="515937" cy="515938"/>
        </p:xfrm>
        <a:graphic>
          <a:graphicData uri="http://schemas.openxmlformats.org/presentationml/2006/ole">
            <mc:AlternateContent xmlns:mc="http://schemas.openxmlformats.org/markup-compatibility/2006">
              <mc:Choice xmlns:v="urn:schemas-microsoft-com:vml" Requires="v">
                <p:oleObj spid="_x0000_s407658" name="Equation" r:id="rId35" imgW="228600" imgH="228600" progId="Equation.DSMT4">
                  <p:embed/>
                </p:oleObj>
              </mc:Choice>
              <mc:Fallback>
                <p:oleObj name="Equation" r:id="rId35" imgW="228600" imgH="228600" progId="Equation.DSMT4">
                  <p:embed/>
                  <p:pic>
                    <p:nvPicPr>
                      <p:cNvPr id="0" name="Object 8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94463" y="3914775"/>
                        <a:ext cx="515937"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638" name="Object 86">
            <a:extLst>
              <a:ext uri="{FF2B5EF4-FFF2-40B4-BE49-F238E27FC236}">
                <a16:creationId xmlns:a16="http://schemas.microsoft.com/office/drawing/2014/main" id="{E8230749-EBCD-440B-84E1-81B2C04E8929}"/>
              </a:ext>
            </a:extLst>
          </p:cNvPr>
          <p:cNvGraphicFramePr>
            <a:graphicFrameLocks noChangeAspect="1"/>
          </p:cNvGraphicFramePr>
          <p:nvPr/>
        </p:nvGraphicFramePr>
        <p:xfrm>
          <a:off x="1482725" y="5875338"/>
          <a:ext cx="1855788" cy="669925"/>
        </p:xfrm>
        <a:graphic>
          <a:graphicData uri="http://schemas.openxmlformats.org/presentationml/2006/ole">
            <mc:AlternateContent xmlns:mc="http://schemas.openxmlformats.org/markup-compatibility/2006">
              <mc:Choice xmlns:v="urn:schemas-microsoft-com:vml" Requires="v">
                <p:oleObj spid="_x0000_s407659" name="Equation" r:id="rId37" imgW="774360" imgH="279360" progId="Equation.DSMT4">
                  <p:embed/>
                </p:oleObj>
              </mc:Choice>
              <mc:Fallback>
                <p:oleObj name="Equation" r:id="rId37" imgW="774360" imgH="279360" progId="Equation.DSMT4">
                  <p:embed/>
                  <p:pic>
                    <p:nvPicPr>
                      <p:cNvPr id="0" name="Object 8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82725" y="5875338"/>
                        <a:ext cx="185578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639" name="Text Box 87">
            <a:extLst>
              <a:ext uri="{FF2B5EF4-FFF2-40B4-BE49-F238E27FC236}">
                <a16:creationId xmlns:a16="http://schemas.microsoft.com/office/drawing/2014/main" id="{6DE91A79-8F6E-4224-9124-BCA3B6184731}"/>
              </a:ext>
            </a:extLst>
          </p:cNvPr>
          <p:cNvSpPr txBox="1">
            <a:spLocks noChangeArrowheads="1"/>
          </p:cNvSpPr>
          <p:nvPr/>
        </p:nvSpPr>
        <p:spPr bwMode="auto">
          <a:xfrm>
            <a:off x="517525" y="585628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其中</a:t>
            </a:r>
          </a:p>
        </p:txBody>
      </p:sp>
      <p:sp>
        <p:nvSpPr>
          <p:cNvPr id="407640" name="Text Box 88">
            <a:extLst>
              <a:ext uri="{FF2B5EF4-FFF2-40B4-BE49-F238E27FC236}">
                <a16:creationId xmlns:a16="http://schemas.microsoft.com/office/drawing/2014/main" id="{22FA3AE3-21D9-4428-B93C-8E1B62C92308}"/>
              </a:ext>
            </a:extLst>
          </p:cNvPr>
          <p:cNvSpPr txBox="1">
            <a:spLocks noChangeArrowheads="1"/>
          </p:cNvSpPr>
          <p:nvPr/>
        </p:nvSpPr>
        <p:spPr bwMode="auto">
          <a:xfrm>
            <a:off x="433388" y="10318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rgbClr val="FF0066"/>
                </a:solidFill>
              </a:rPr>
              <a:t>复习</a:t>
            </a:r>
          </a:p>
        </p:txBody>
      </p:sp>
      <p:sp>
        <p:nvSpPr>
          <p:cNvPr id="407641" name="Text Box 89">
            <a:extLst>
              <a:ext uri="{FF2B5EF4-FFF2-40B4-BE49-F238E27FC236}">
                <a16:creationId xmlns:a16="http://schemas.microsoft.com/office/drawing/2014/main" id="{FCEFE632-BE14-4BD6-ACC8-FF5EECA4CE13}"/>
              </a:ext>
            </a:extLst>
          </p:cNvPr>
          <p:cNvSpPr txBox="1">
            <a:spLocks noChangeArrowheads="1"/>
          </p:cNvSpPr>
          <p:nvPr/>
        </p:nvSpPr>
        <p:spPr bwMode="auto">
          <a:xfrm>
            <a:off x="723900" y="15795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chemeClr val="accent2"/>
                </a:solidFill>
              </a:rPr>
              <a:t>定积分</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2EAE7699-C8C1-48D3-91B2-B8406E35B1CF}"/>
              </a:ext>
            </a:extLst>
          </p:cNvPr>
          <p:cNvSpPr>
            <a:spLocks noGrp="1"/>
          </p:cNvSpPr>
          <p:nvPr>
            <p:ph type="dt" sz="half" idx="10"/>
          </p:nvPr>
        </p:nvSpPr>
        <p:spPr/>
        <p:txBody>
          <a:bodyPr/>
          <a:lstStyle/>
          <a:p>
            <a:fld id="{F704150F-87AE-4856-9939-7674F66B9A67}" type="datetime1">
              <a:rPr lang="zh-CN" altLang="en-US"/>
              <a:pPr/>
              <a:t>2017/9/8</a:t>
            </a:fld>
            <a:endParaRPr lang="en-US" altLang="zh-CN"/>
          </a:p>
        </p:txBody>
      </p:sp>
      <p:sp>
        <p:nvSpPr>
          <p:cNvPr id="10" name="灯片编号占位符 5">
            <a:extLst>
              <a:ext uri="{FF2B5EF4-FFF2-40B4-BE49-F238E27FC236}">
                <a16:creationId xmlns:a16="http://schemas.microsoft.com/office/drawing/2014/main" id="{8F9E77D5-AE46-4554-A0C0-D25D1C648C84}"/>
              </a:ext>
            </a:extLst>
          </p:cNvPr>
          <p:cNvSpPr>
            <a:spLocks noGrp="1"/>
          </p:cNvSpPr>
          <p:nvPr>
            <p:ph type="sldNum" sz="quarter" idx="12"/>
          </p:nvPr>
        </p:nvSpPr>
        <p:spPr/>
        <p:txBody>
          <a:bodyPr/>
          <a:lstStyle/>
          <a:p>
            <a:fld id="{DA0729BD-6785-4F97-8A2B-4283AC02E507}" type="slidenum">
              <a:rPr lang="en-US" altLang="zh-CN"/>
              <a:pPr/>
              <a:t>50</a:t>
            </a:fld>
            <a:endParaRPr lang="en-US" altLang="zh-CN"/>
          </a:p>
        </p:txBody>
      </p:sp>
      <p:sp>
        <p:nvSpPr>
          <p:cNvPr id="575490" name="Rectangle 2">
            <a:extLst>
              <a:ext uri="{FF2B5EF4-FFF2-40B4-BE49-F238E27FC236}">
                <a16:creationId xmlns:a16="http://schemas.microsoft.com/office/drawing/2014/main" id="{9B813EF2-E958-409B-927A-201565A02233}"/>
              </a:ext>
            </a:extLst>
          </p:cNvPr>
          <p:cNvSpPr>
            <a:spLocks noChangeArrowheads="1"/>
          </p:cNvSpPr>
          <p:nvPr/>
        </p:nvSpPr>
        <p:spPr bwMode="auto">
          <a:xfrm>
            <a:off x="611188" y="333375"/>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2800">
                <a:solidFill>
                  <a:schemeClr val="accent2"/>
                </a:solidFill>
                <a:effectLst>
                  <a:outerShdw blurRad="38100" dist="38100" dir="2700000" algn="tl">
                    <a:srgbClr val="C0C0C0"/>
                  </a:outerShdw>
                </a:effectLst>
                <a:latin typeface="黑体" panose="02010609060101010101" pitchFamily="49" charset="-122"/>
              </a:rPr>
              <a:t>0.4.4  </a:t>
            </a:r>
            <a:r>
              <a:rPr kumimoji="0" lang="zh-CN" altLang="en-US" sz="2800">
                <a:solidFill>
                  <a:schemeClr val="accent2"/>
                </a:solidFill>
                <a:effectLst>
                  <a:outerShdw blurRad="38100" dist="38100" dir="2700000" algn="tl">
                    <a:srgbClr val="C0C0C0"/>
                  </a:outerShdw>
                </a:effectLst>
                <a:latin typeface="黑体" panose="02010609060101010101" pitchFamily="49" charset="-122"/>
              </a:rPr>
              <a:t>散度定理</a:t>
            </a:r>
          </a:p>
        </p:txBody>
      </p:sp>
      <p:sp>
        <p:nvSpPr>
          <p:cNvPr id="575491" name="Text Box 3">
            <a:extLst>
              <a:ext uri="{FF2B5EF4-FFF2-40B4-BE49-F238E27FC236}">
                <a16:creationId xmlns:a16="http://schemas.microsoft.com/office/drawing/2014/main" id="{2F192C9F-9237-4D3A-AD4A-49C3B041B4F7}"/>
              </a:ext>
            </a:extLst>
          </p:cNvPr>
          <p:cNvSpPr txBox="1">
            <a:spLocks noChangeArrowheads="1"/>
          </p:cNvSpPr>
          <p:nvPr/>
        </p:nvSpPr>
        <p:spPr bwMode="auto">
          <a:xfrm>
            <a:off x="395288" y="1206500"/>
            <a:ext cx="259238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0"/>
              </a:spcBef>
            </a:pPr>
            <a:r>
              <a:rPr lang="zh-CN" altLang="en-US" sz="2000">
                <a:effectLst>
                  <a:outerShdw blurRad="38100" dist="38100" dir="2700000" algn="tl">
                    <a:srgbClr val="C0C0C0"/>
                  </a:outerShdw>
                </a:effectLst>
                <a:ea typeface="宋体" panose="02010600030101010101" pitchFamily="2" charset="-122"/>
              </a:rPr>
              <a:t>散度定理或高斯定理</a:t>
            </a:r>
          </a:p>
        </p:txBody>
      </p:sp>
      <p:graphicFrame>
        <p:nvGraphicFramePr>
          <p:cNvPr id="575492" name="Object 4">
            <a:extLst>
              <a:ext uri="{FF2B5EF4-FFF2-40B4-BE49-F238E27FC236}">
                <a16:creationId xmlns:a16="http://schemas.microsoft.com/office/drawing/2014/main" id="{0C1352E2-42C8-46E1-81EA-8B6AEECC45D5}"/>
              </a:ext>
            </a:extLst>
          </p:cNvPr>
          <p:cNvGraphicFramePr>
            <a:graphicFrameLocks noChangeAspect="1"/>
          </p:cNvGraphicFramePr>
          <p:nvPr/>
        </p:nvGraphicFramePr>
        <p:xfrm>
          <a:off x="2843213" y="1870075"/>
          <a:ext cx="2679700" cy="642938"/>
        </p:xfrm>
        <a:graphic>
          <a:graphicData uri="http://schemas.openxmlformats.org/presentationml/2006/ole">
            <mc:AlternateContent xmlns:mc="http://schemas.openxmlformats.org/markup-compatibility/2006">
              <mc:Choice xmlns:v="urn:schemas-microsoft-com:vml" Requires="v">
                <p:oleObj spid="_x0000_s575497" name="公式" r:id="rId3" imgW="1218960" imgH="291960" progId="Equation.3">
                  <p:embed/>
                </p:oleObj>
              </mc:Choice>
              <mc:Fallback>
                <p:oleObj name="公式" r:id="rId3" imgW="1218960" imgH="291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870075"/>
                        <a:ext cx="26797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5493" name="Text Box 5">
            <a:extLst>
              <a:ext uri="{FF2B5EF4-FFF2-40B4-BE49-F238E27FC236}">
                <a16:creationId xmlns:a16="http://schemas.microsoft.com/office/drawing/2014/main" id="{DFB7BAD8-04FF-4582-8C4E-20B97FE1D642}"/>
              </a:ext>
            </a:extLst>
          </p:cNvPr>
          <p:cNvSpPr txBox="1">
            <a:spLocks noChangeArrowheads="1"/>
          </p:cNvSpPr>
          <p:nvPr/>
        </p:nvSpPr>
        <p:spPr bwMode="auto">
          <a:xfrm>
            <a:off x="323850" y="2781300"/>
            <a:ext cx="8280400" cy="1235075"/>
          </a:xfrm>
          <a:prstGeom prst="rect">
            <a:avLst/>
          </a:prstGeom>
          <a:solidFill>
            <a:srgbClr val="00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pPr>
            <a:r>
              <a:rPr kumimoji="0" lang="en-US" altLang="zh-CN" sz="2000">
                <a:effectLst>
                  <a:outerShdw blurRad="38100" dist="38100" dir="2700000" algn="tl">
                    <a:srgbClr val="FFFFFF"/>
                  </a:outerShdw>
                </a:effectLst>
                <a:ea typeface="宋体" panose="02010600030101010101" pitchFamily="2" charset="-122"/>
              </a:rPr>
              <a:t>        </a:t>
            </a:r>
            <a:r>
              <a:rPr kumimoji="0" lang="zh-CN" altLang="en-US" sz="2000">
                <a:effectLst>
                  <a:outerShdw blurRad="38100" dist="38100" dir="2700000" algn="tl">
                    <a:srgbClr val="FFFFFF"/>
                  </a:outerShdw>
                </a:effectLst>
                <a:ea typeface="宋体" panose="02010600030101010101" pitchFamily="2" charset="-122"/>
              </a:rPr>
              <a:t>散度定理表明，矢量场的散度在体积</a:t>
            </a:r>
            <a:r>
              <a:rPr kumimoji="0" lang="en-US" altLang="zh-CN" sz="2000">
                <a:effectLst>
                  <a:outerShdw blurRad="38100" dist="38100" dir="2700000" algn="tl">
                    <a:srgbClr val="FFFFFF"/>
                  </a:outerShdw>
                </a:effectLst>
                <a:ea typeface="宋体" panose="02010600030101010101" pitchFamily="2" charset="-122"/>
              </a:rPr>
              <a:t>V</a:t>
            </a:r>
            <a:r>
              <a:rPr kumimoji="0" lang="zh-CN" altLang="en-US" sz="2000">
                <a:effectLst>
                  <a:outerShdw blurRad="38100" dist="38100" dir="2700000" algn="tl">
                    <a:srgbClr val="FFFFFF"/>
                  </a:outerShdw>
                </a:effectLst>
                <a:ea typeface="宋体" panose="02010600030101010101" pitchFamily="2" charset="-122"/>
              </a:rPr>
              <a:t>上的体积分等于该矢量场限定该体积的闭合曲面</a:t>
            </a:r>
            <a:r>
              <a:rPr kumimoji="0" lang="en-US" altLang="zh-CN" sz="2000">
                <a:effectLst>
                  <a:outerShdw blurRad="38100" dist="38100" dir="2700000" algn="tl">
                    <a:srgbClr val="FFFFFF"/>
                  </a:outerShdw>
                </a:effectLst>
                <a:ea typeface="宋体" panose="02010600030101010101" pitchFamily="2" charset="-122"/>
              </a:rPr>
              <a:t>S</a:t>
            </a:r>
            <a:r>
              <a:rPr kumimoji="0" lang="zh-CN" altLang="en-US" sz="2000">
                <a:effectLst>
                  <a:outerShdw blurRad="38100" dist="38100" dir="2700000" algn="tl">
                    <a:srgbClr val="FFFFFF"/>
                  </a:outerShdw>
                </a:effectLst>
                <a:ea typeface="宋体" panose="02010600030101010101" pitchFamily="2" charset="-122"/>
              </a:rPr>
              <a:t>上的面积分，是矢量散度的体积分与该矢量闭合曲面积分之间的一个变换关系，在电磁理论中非常有用。</a:t>
            </a:r>
          </a:p>
        </p:txBody>
      </p:sp>
      <p:sp>
        <p:nvSpPr>
          <p:cNvPr id="575494" name="Line 6">
            <a:extLst>
              <a:ext uri="{FF2B5EF4-FFF2-40B4-BE49-F238E27FC236}">
                <a16:creationId xmlns:a16="http://schemas.microsoft.com/office/drawing/2014/main" id="{F0383988-5D56-478A-B1F1-51188EB87541}"/>
              </a:ext>
            </a:extLst>
          </p:cNvPr>
          <p:cNvSpPr>
            <a:spLocks noChangeShapeType="1"/>
          </p:cNvSpPr>
          <p:nvPr/>
        </p:nvSpPr>
        <p:spPr bwMode="auto">
          <a:xfrm>
            <a:off x="4500563" y="3213100"/>
            <a:ext cx="19431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5" name="Line 7">
            <a:extLst>
              <a:ext uri="{FF2B5EF4-FFF2-40B4-BE49-F238E27FC236}">
                <a16:creationId xmlns:a16="http://schemas.microsoft.com/office/drawing/2014/main" id="{EB15C21D-E0FE-49FE-B42E-821EF2EA9734}"/>
              </a:ext>
            </a:extLst>
          </p:cNvPr>
          <p:cNvSpPr>
            <a:spLocks noChangeShapeType="1"/>
          </p:cNvSpPr>
          <p:nvPr/>
        </p:nvSpPr>
        <p:spPr bwMode="auto">
          <a:xfrm>
            <a:off x="1692275" y="3573463"/>
            <a:ext cx="2374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6" name="Line 8">
            <a:extLst>
              <a:ext uri="{FF2B5EF4-FFF2-40B4-BE49-F238E27FC236}">
                <a16:creationId xmlns:a16="http://schemas.microsoft.com/office/drawing/2014/main" id="{8185FAAB-D238-43FE-A88B-B9D3B9A8F628}"/>
              </a:ext>
            </a:extLst>
          </p:cNvPr>
          <p:cNvSpPr>
            <a:spLocks noChangeShapeType="1"/>
          </p:cNvSpPr>
          <p:nvPr/>
        </p:nvSpPr>
        <p:spPr bwMode="auto">
          <a:xfrm>
            <a:off x="2195513" y="4005263"/>
            <a:ext cx="10080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693B702E-26B3-4A79-98F3-F9C0AF7AEFB9}"/>
              </a:ext>
            </a:extLst>
          </p:cNvPr>
          <p:cNvSpPr>
            <a:spLocks noGrp="1"/>
          </p:cNvSpPr>
          <p:nvPr>
            <p:ph type="dt" sz="half" idx="10"/>
          </p:nvPr>
        </p:nvSpPr>
        <p:spPr/>
        <p:txBody>
          <a:bodyPr/>
          <a:lstStyle/>
          <a:p>
            <a:fld id="{9324F86A-D186-460E-9A16-4248ACAE7344}" type="datetime1">
              <a:rPr lang="zh-CN" altLang="en-US"/>
              <a:pPr/>
              <a:t>2017/9/8</a:t>
            </a:fld>
            <a:endParaRPr lang="en-US" altLang="zh-CN"/>
          </a:p>
        </p:txBody>
      </p:sp>
      <p:sp>
        <p:nvSpPr>
          <p:cNvPr id="6" name="灯片编号占位符 6">
            <a:extLst>
              <a:ext uri="{FF2B5EF4-FFF2-40B4-BE49-F238E27FC236}">
                <a16:creationId xmlns:a16="http://schemas.microsoft.com/office/drawing/2014/main" id="{B6C6F7B6-0CE3-49AC-8028-497570FF5213}"/>
              </a:ext>
            </a:extLst>
          </p:cNvPr>
          <p:cNvSpPr>
            <a:spLocks noGrp="1"/>
          </p:cNvSpPr>
          <p:nvPr>
            <p:ph type="sldNum" sz="quarter" idx="12"/>
          </p:nvPr>
        </p:nvSpPr>
        <p:spPr/>
        <p:txBody>
          <a:bodyPr/>
          <a:lstStyle/>
          <a:p>
            <a:fld id="{25B86ECC-35E0-4872-A36B-65D023EB0840}" type="slidenum">
              <a:rPr lang="en-US" altLang="zh-CN"/>
              <a:pPr/>
              <a:t>51</a:t>
            </a:fld>
            <a:endParaRPr lang="en-US" altLang="zh-CN"/>
          </a:p>
        </p:txBody>
      </p:sp>
      <p:sp>
        <p:nvSpPr>
          <p:cNvPr id="576514" name="Text Box 2">
            <a:extLst>
              <a:ext uri="{FF2B5EF4-FFF2-40B4-BE49-F238E27FC236}">
                <a16:creationId xmlns:a16="http://schemas.microsoft.com/office/drawing/2014/main" id="{0FC1CD3F-A208-4960-916C-981F5ABFF6B9}"/>
              </a:ext>
            </a:extLst>
          </p:cNvPr>
          <p:cNvSpPr txBox="1">
            <a:spLocks noChangeArrowheads="1"/>
          </p:cNvSpPr>
          <p:nvPr/>
        </p:nvSpPr>
        <p:spPr bwMode="auto">
          <a:xfrm>
            <a:off x="1042988" y="620713"/>
            <a:ext cx="73453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solidFill>
                  <a:srgbClr val="FF3300"/>
                </a:solidFill>
                <a:latin typeface="Arial" panose="020B0604020202020204" pitchFamily="34" charset="0"/>
                <a:ea typeface="宋体" panose="02010600030101010101" pitchFamily="2" charset="-122"/>
              </a:rPr>
              <a:t>散度定理的证明</a:t>
            </a:r>
          </a:p>
          <a:p>
            <a:pPr algn="l"/>
            <a:r>
              <a:rPr kumimoji="0" lang="zh-CN" altLang="en-US" sz="2000">
                <a:latin typeface="Arial" panose="020B0604020202020204" pitchFamily="34" charset="0"/>
                <a:ea typeface="宋体" panose="02010600030101010101" pitchFamily="2" charset="-122"/>
              </a:rPr>
              <a:t>    从散度定义有：</a:t>
            </a:r>
          </a:p>
          <a:p>
            <a:pPr algn="l"/>
            <a:endParaRPr kumimoji="0" lang="zh-CN" altLang="en-US" sz="2000">
              <a:latin typeface="Arial" panose="020B0604020202020204" pitchFamily="34" charset="0"/>
              <a:ea typeface="宋体" panose="02010600030101010101" pitchFamily="2" charset="-122"/>
            </a:endParaRPr>
          </a:p>
          <a:p>
            <a:pPr algn="l"/>
            <a:endParaRPr kumimoji="0" lang="zh-CN" altLang="en-US" sz="2000">
              <a:latin typeface="Arial" panose="020B0604020202020204" pitchFamily="34" charset="0"/>
              <a:ea typeface="宋体" panose="02010600030101010101" pitchFamily="2" charset="-122"/>
            </a:endParaRPr>
          </a:p>
          <a:p>
            <a:pPr algn="l"/>
            <a:endParaRPr kumimoji="0" lang="zh-CN" altLang="en-US" sz="2000">
              <a:latin typeface="Arial" panose="020B0604020202020204" pitchFamily="34" charset="0"/>
              <a:ea typeface="宋体" panose="02010600030101010101" pitchFamily="2" charset="-122"/>
            </a:endParaRPr>
          </a:p>
          <a:p>
            <a:pPr algn="l"/>
            <a:r>
              <a:rPr kumimoji="0" lang="zh-CN" altLang="en-US" sz="2000">
                <a:latin typeface="Arial" panose="020B0604020202020204" pitchFamily="34" charset="0"/>
                <a:ea typeface="宋体" panose="02010600030101010101" pitchFamily="2" charset="-122"/>
              </a:rPr>
              <a:t>    则在一定体积</a:t>
            </a:r>
            <a:r>
              <a:rPr kumimoji="0" lang="en-US" altLang="zh-CN" sz="2000">
                <a:latin typeface="Arial" panose="020B0604020202020204" pitchFamily="34" charset="0"/>
                <a:ea typeface="宋体" panose="02010600030101010101" pitchFamily="2" charset="-122"/>
              </a:rPr>
              <a:t>V</a:t>
            </a:r>
            <a:r>
              <a:rPr kumimoji="0" lang="zh-CN" altLang="en-US" sz="2000">
                <a:latin typeface="Arial" panose="020B0604020202020204" pitchFamily="34" charset="0"/>
                <a:ea typeface="宋体" panose="02010600030101010101" pitchFamily="2" charset="-122"/>
              </a:rPr>
              <a:t>内的总的通量为：</a:t>
            </a:r>
          </a:p>
          <a:p>
            <a:pPr algn="l"/>
            <a:endParaRPr kumimoji="0" lang="zh-CN" altLang="en-US" sz="2000">
              <a:latin typeface="Arial" panose="020B0604020202020204" pitchFamily="34" charset="0"/>
              <a:ea typeface="宋体" panose="02010600030101010101" pitchFamily="2" charset="-122"/>
            </a:endParaRPr>
          </a:p>
          <a:p>
            <a:pPr algn="l"/>
            <a:endParaRPr kumimoji="0" lang="zh-CN" altLang="en-US" sz="2000">
              <a:latin typeface="Arial" panose="020B0604020202020204" pitchFamily="34" charset="0"/>
              <a:ea typeface="宋体" panose="02010600030101010101" pitchFamily="2" charset="-122"/>
            </a:endParaRPr>
          </a:p>
          <a:p>
            <a:pPr algn="l"/>
            <a:r>
              <a:rPr kumimoji="0" lang="zh-CN" altLang="en-US" sz="2000">
                <a:latin typeface="Arial" panose="020B0604020202020204" pitchFamily="34" charset="0"/>
                <a:ea typeface="宋体" panose="02010600030101010101" pitchFamily="2" charset="-122"/>
              </a:rPr>
              <a:t>     </a:t>
            </a:r>
          </a:p>
          <a:p>
            <a:pPr algn="l"/>
            <a:r>
              <a:rPr kumimoji="0" lang="zh-CN" altLang="en-US" sz="2000">
                <a:latin typeface="Arial" panose="020B0604020202020204" pitchFamily="34" charset="0"/>
                <a:ea typeface="宋体" panose="02010600030101010101" pitchFamily="2" charset="-122"/>
              </a:rPr>
              <a:t>     得证！</a:t>
            </a:r>
          </a:p>
          <a:p>
            <a:pPr algn="l"/>
            <a:endParaRPr kumimoji="0" lang="en-US" altLang="zh-CN" sz="2000">
              <a:latin typeface="Arial" panose="020B0604020202020204" pitchFamily="34" charset="0"/>
              <a:ea typeface="宋体" panose="02010600030101010101" pitchFamily="2" charset="-122"/>
            </a:endParaRPr>
          </a:p>
        </p:txBody>
      </p:sp>
      <p:graphicFrame>
        <p:nvGraphicFramePr>
          <p:cNvPr id="576515" name="Object 3">
            <a:extLst>
              <a:ext uri="{FF2B5EF4-FFF2-40B4-BE49-F238E27FC236}">
                <a16:creationId xmlns:a16="http://schemas.microsoft.com/office/drawing/2014/main" id="{4EC67A7A-A9A4-42B5-A3D5-4959BA5D6F78}"/>
              </a:ext>
            </a:extLst>
          </p:cNvPr>
          <p:cNvGraphicFramePr>
            <a:graphicFrameLocks noChangeAspect="1"/>
          </p:cNvGraphicFramePr>
          <p:nvPr>
            <p:ph sz="half" idx="1"/>
          </p:nvPr>
        </p:nvGraphicFramePr>
        <p:xfrm>
          <a:off x="2124075" y="2006600"/>
          <a:ext cx="5303838" cy="906463"/>
        </p:xfrm>
        <a:graphic>
          <a:graphicData uri="http://schemas.openxmlformats.org/presentationml/2006/ole">
            <mc:AlternateContent xmlns:mc="http://schemas.openxmlformats.org/markup-compatibility/2006">
              <mc:Choice xmlns:v="urn:schemas-microsoft-com:vml" Requires="v">
                <p:oleObj spid="_x0000_s576517" name="Equation" r:id="rId3" imgW="2717640" imgH="482400" progId="Equation.DSMT4">
                  <p:embed/>
                </p:oleObj>
              </mc:Choice>
              <mc:Fallback>
                <p:oleObj name="Equation" r:id="rId3" imgW="271764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006600"/>
                        <a:ext cx="5303838"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6516" name="Object 4">
            <a:extLst>
              <a:ext uri="{FF2B5EF4-FFF2-40B4-BE49-F238E27FC236}">
                <a16:creationId xmlns:a16="http://schemas.microsoft.com/office/drawing/2014/main" id="{E57F369B-AF93-40D0-84AC-964FB1C44CD8}"/>
              </a:ext>
            </a:extLst>
          </p:cNvPr>
          <p:cNvGraphicFramePr>
            <a:graphicFrameLocks noChangeAspect="1"/>
          </p:cNvGraphicFramePr>
          <p:nvPr>
            <p:ph sz="half" idx="2"/>
          </p:nvPr>
        </p:nvGraphicFramePr>
        <p:xfrm>
          <a:off x="2327275" y="4102100"/>
          <a:ext cx="4013200" cy="571500"/>
        </p:xfrm>
        <a:graphic>
          <a:graphicData uri="http://schemas.openxmlformats.org/presentationml/2006/ole">
            <mc:AlternateContent xmlns:mc="http://schemas.openxmlformats.org/markup-compatibility/2006">
              <mc:Choice xmlns:v="urn:schemas-microsoft-com:vml" Requires="v">
                <p:oleObj spid="_x0000_s576518" name="Equation" r:id="rId5" imgW="1981080" imgH="291960" progId="Equation.DSMT4">
                  <p:embed/>
                </p:oleObj>
              </mc:Choice>
              <mc:Fallback>
                <p:oleObj name="Equation" r:id="rId5" imgW="1981080" imgH="2919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7275" y="4102100"/>
                        <a:ext cx="40132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id="{BDBBA920-053B-4577-A753-3C9DB82433DB}"/>
              </a:ext>
            </a:extLst>
          </p:cNvPr>
          <p:cNvSpPr>
            <a:spLocks noGrp="1"/>
          </p:cNvSpPr>
          <p:nvPr>
            <p:ph type="dt" sz="half" idx="10"/>
          </p:nvPr>
        </p:nvSpPr>
        <p:spPr/>
        <p:txBody>
          <a:bodyPr/>
          <a:lstStyle/>
          <a:p>
            <a:fld id="{BFB7DB20-7E31-4CF6-9F61-0CE4EB6418C8}" type="datetime1">
              <a:rPr lang="zh-CN" altLang="en-US"/>
              <a:pPr/>
              <a:t>2017/9/8</a:t>
            </a:fld>
            <a:endParaRPr lang="en-US" altLang="zh-CN"/>
          </a:p>
        </p:txBody>
      </p:sp>
      <p:sp>
        <p:nvSpPr>
          <p:cNvPr id="14" name="灯片编号占位符 3">
            <a:extLst>
              <a:ext uri="{FF2B5EF4-FFF2-40B4-BE49-F238E27FC236}">
                <a16:creationId xmlns:a16="http://schemas.microsoft.com/office/drawing/2014/main" id="{B512F582-3E13-4119-8F86-F39440495CBB}"/>
              </a:ext>
            </a:extLst>
          </p:cNvPr>
          <p:cNvSpPr>
            <a:spLocks noGrp="1"/>
          </p:cNvSpPr>
          <p:nvPr>
            <p:ph type="sldNum" sz="quarter" idx="12"/>
          </p:nvPr>
        </p:nvSpPr>
        <p:spPr/>
        <p:txBody>
          <a:bodyPr/>
          <a:lstStyle/>
          <a:p>
            <a:fld id="{7BA7BD42-CAE9-4650-A653-379E9791820B}" type="slidenum">
              <a:rPr lang="en-US" altLang="zh-CN"/>
              <a:pPr/>
              <a:t>52</a:t>
            </a:fld>
            <a:endParaRPr lang="en-US" altLang="zh-CN"/>
          </a:p>
        </p:txBody>
      </p:sp>
      <p:sp>
        <p:nvSpPr>
          <p:cNvPr id="577538" name="Rectangle 2">
            <a:extLst>
              <a:ext uri="{FF2B5EF4-FFF2-40B4-BE49-F238E27FC236}">
                <a16:creationId xmlns:a16="http://schemas.microsoft.com/office/drawing/2014/main" id="{9AA88471-BAEF-4FA9-8B58-0306D67A857B}"/>
              </a:ext>
            </a:extLst>
          </p:cNvPr>
          <p:cNvSpPr>
            <a:spLocks noChangeArrowheads="1"/>
          </p:cNvSpPr>
          <p:nvPr/>
        </p:nvSpPr>
        <p:spPr bwMode="auto">
          <a:xfrm>
            <a:off x="5219700" y="3500438"/>
            <a:ext cx="1079500"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39" name="Text Box 3">
            <a:extLst>
              <a:ext uri="{FF2B5EF4-FFF2-40B4-BE49-F238E27FC236}">
                <a16:creationId xmlns:a16="http://schemas.microsoft.com/office/drawing/2014/main" id="{28A649FE-BFA0-4799-AEC6-A0A299A90F1F}"/>
              </a:ext>
            </a:extLst>
          </p:cNvPr>
          <p:cNvSpPr txBox="1">
            <a:spLocks noChangeArrowheads="1"/>
          </p:cNvSpPr>
          <p:nvPr/>
        </p:nvSpPr>
        <p:spPr bwMode="auto">
          <a:xfrm>
            <a:off x="323850" y="692150"/>
            <a:ext cx="8424863"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例 </a:t>
            </a:r>
            <a:r>
              <a:rPr kumimoji="0" lang="en-US" altLang="zh-CN" sz="2000">
                <a:latin typeface="Arial" panose="020B0604020202020204" pitchFamily="34" charset="0"/>
                <a:ea typeface="宋体" panose="02010600030101010101" pitchFamily="2" charset="-122"/>
              </a:rPr>
              <a:t>1.4.2    </a:t>
            </a:r>
            <a:r>
              <a:rPr kumimoji="0" lang="zh-CN" altLang="en-US" sz="2000">
                <a:latin typeface="Arial" panose="020B0604020202020204" pitchFamily="34" charset="0"/>
                <a:ea typeface="宋体" panose="02010600030101010101" pitchFamily="2" charset="-122"/>
              </a:rPr>
              <a:t>已知                                                                      ，                。                                  </a:t>
            </a:r>
          </a:p>
          <a:p>
            <a:pPr algn="l"/>
            <a:r>
              <a:rPr kumimoji="0" lang="zh-CN" altLang="en-US" sz="2000">
                <a:latin typeface="Arial" panose="020B0604020202020204" pitchFamily="34" charset="0"/>
                <a:ea typeface="宋体" panose="02010600030101010101" pitchFamily="2" charset="-122"/>
              </a:rPr>
              <a:t>                 求矢量                在            处的散度</a:t>
            </a:r>
          </a:p>
          <a:p>
            <a:pPr algn="l"/>
            <a:endParaRPr kumimoji="0" lang="zh-CN" altLang="en-US" sz="2000">
              <a:latin typeface="Arial" panose="020B0604020202020204" pitchFamily="34" charset="0"/>
              <a:ea typeface="宋体" panose="02010600030101010101" pitchFamily="2" charset="-122"/>
            </a:endParaRPr>
          </a:p>
          <a:p>
            <a:pPr algn="l"/>
            <a:r>
              <a:rPr kumimoji="0" lang="zh-CN" altLang="en-US" sz="2000">
                <a:latin typeface="Arial" panose="020B0604020202020204" pitchFamily="34" charset="0"/>
                <a:ea typeface="宋体" panose="02010600030101010101" pitchFamily="2" charset="-122"/>
              </a:rPr>
              <a:t>解：根据散度的计算公式有：</a:t>
            </a:r>
          </a:p>
        </p:txBody>
      </p:sp>
      <p:graphicFrame>
        <p:nvGraphicFramePr>
          <p:cNvPr id="577540" name="Object 4">
            <a:extLst>
              <a:ext uri="{FF2B5EF4-FFF2-40B4-BE49-F238E27FC236}">
                <a16:creationId xmlns:a16="http://schemas.microsoft.com/office/drawing/2014/main" id="{CB39AA39-3E43-4A4B-A11B-FA5B176CADFD}"/>
              </a:ext>
            </a:extLst>
          </p:cNvPr>
          <p:cNvGraphicFramePr>
            <a:graphicFrameLocks noChangeAspect="1"/>
          </p:cNvGraphicFramePr>
          <p:nvPr/>
        </p:nvGraphicFramePr>
        <p:xfrm>
          <a:off x="2124075" y="620713"/>
          <a:ext cx="4824413" cy="493712"/>
        </p:xfrm>
        <a:graphic>
          <a:graphicData uri="http://schemas.openxmlformats.org/presentationml/2006/ole">
            <mc:AlternateContent xmlns:mc="http://schemas.openxmlformats.org/markup-compatibility/2006">
              <mc:Choice xmlns:v="urn:schemas-microsoft-com:vml" Requires="v">
                <p:oleObj spid="_x0000_s577549" name="Equation" r:id="rId3" imgW="2247840" imgH="241200" progId="Equation.DSMT4">
                  <p:embed/>
                </p:oleObj>
              </mc:Choice>
              <mc:Fallback>
                <p:oleObj name="Equation" r:id="rId3" imgW="224784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620713"/>
                        <a:ext cx="4824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1" name="Object 5">
            <a:extLst>
              <a:ext uri="{FF2B5EF4-FFF2-40B4-BE49-F238E27FC236}">
                <a16:creationId xmlns:a16="http://schemas.microsoft.com/office/drawing/2014/main" id="{D9D0747C-8C35-4A79-940E-2F529A2C2BE1}"/>
              </a:ext>
            </a:extLst>
          </p:cNvPr>
          <p:cNvGraphicFramePr>
            <a:graphicFrameLocks noChangeAspect="1"/>
          </p:cNvGraphicFramePr>
          <p:nvPr/>
        </p:nvGraphicFramePr>
        <p:xfrm>
          <a:off x="7019925" y="620713"/>
          <a:ext cx="1366838" cy="504825"/>
        </p:xfrm>
        <a:graphic>
          <a:graphicData uri="http://schemas.openxmlformats.org/presentationml/2006/ole">
            <mc:AlternateContent xmlns:mc="http://schemas.openxmlformats.org/markup-compatibility/2006">
              <mc:Choice xmlns:v="urn:schemas-microsoft-com:vml" Requires="v">
                <p:oleObj spid="_x0000_s577550" name="Equation" r:id="rId5" imgW="457200" imgH="253800" progId="Equation.DSMT4">
                  <p:embed/>
                </p:oleObj>
              </mc:Choice>
              <mc:Fallback>
                <p:oleObj name="Equation" r:id="rId5" imgW="457200" imgH="253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925" y="620713"/>
                        <a:ext cx="136683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2" name="Object 6">
            <a:extLst>
              <a:ext uri="{FF2B5EF4-FFF2-40B4-BE49-F238E27FC236}">
                <a16:creationId xmlns:a16="http://schemas.microsoft.com/office/drawing/2014/main" id="{80675EC7-2AF7-494C-AE50-3D272487B51C}"/>
              </a:ext>
            </a:extLst>
          </p:cNvPr>
          <p:cNvGraphicFramePr>
            <a:graphicFrameLocks noChangeAspect="1"/>
          </p:cNvGraphicFramePr>
          <p:nvPr/>
        </p:nvGraphicFramePr>
        <p:xfrm>
          <a:off x="2411413" y="1068388"/>
          <a:ext cx="1081087" cy="560387"/>
        </p:xfrm>
        <a:graphic>
          <a:graphicData uri="http://schemas.openxmlformats.org/presentationml/2006/ole">
            <mc:AlternateContent xmlns:mc="http://schemas.openxmlformats.org/markup-compatibility/2006">
              <mc:Choice xmlns:v="urn:schemas-microsoft-com:vml" Requires="v">
                <p:oleObj spid="_x0000_s577551" name="Equation" r:id="rId7" imgW="507960" imgH="393480" progId="Equation.DSMT4">
                  <p:embed/>
                </p:oleObj>
              </mc:Choice>
              <mc:Fallback>
                <p:oleObj name="Equation" r:id="rId7" imgW="507960" imgH="39348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068388"/>
                        <a:ext cx="1081087"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3" name="Object 7">
            <a:extLst>
              <a:ext uri="{FF2B5EF4-FFF2-40B4-BE49-F238E27FC236}">
                <a16:creationId xmlns:a16="http://schemas.microsoft.com/office/drawing/2014/main" id="{2685E9C7-ED44-4E04-B282-530F2CB55D5F}"/>
              </a:ext>
            </a:extLst>
          </p:cNvPr>
          <p:cNvGraphicFramePr>
            <a:graphicFrameLocks noChangeAspect="1"/>
          </p:cNvGraphicFramePr>
          <p:nvPr/>
        </p:nvGraphicFramePr>
        <p:xfrm>
          <a:off x="3779838" y="1149350"/>
          <a:ext cx="719137" cy="334963"/>
        </p:xfrm>
        <a:graphic>
          <a:graphicData uri="http://schemas.openxmlformats.org/presentationml/2006/ole">
            <mc:AlternateContent xmlns:mc="http://schemas.openxmlformats.org/markup-compatibility/2006">
              <mc:Choice xmlns:v="urn:schemas-microsoft-com:vml" Requires="v">
                <p:oleObj spid="_x0000_s577552" name="Equation" r:id="rId9" imgW="380880" imgH="177480" progId="Equation.DSMT4">
                  <p:embed/>
                </p:oleObj>
              </mc:Choice>
              <mc:Fallback>
                <p:oleObj name="Equation" r:id="rId9" imgW="380880" imgH="1774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1149350"/>
                        <a:ext cx="719137"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4" name="Object 8">
            <a:extLst>
              <a:ext uri="{FF2B5EF4-FFF2-40B4-BE49-F238E27FC236}">
                <a16:creationId xmlns:a16="http://schemas.microsoft.com/office/drawing/2014/main" id="{AA53DC80-6AF0-4138-AD10-620AE0DF4B11}"/>
              </a:ext>
            </a:extLst>
          </p:cNvPr>
          <p:cNvGraphicFramePr>
            <a:graphicFrameLocks noChangeAspect="1"/>
          </p:cNvGraphicFramePr>
          <p:nvPr/>
        </p:nvGraphicFramePr>
        <p:xfrm>
          <a:off x="971550" y="2420938"/>
          <a:ext cx="7561263" cy="979487"/>
        </p:xfrm>
        <a:graphic>
          <a:graphicData uri="http://schemas.openxmlformats.org/presentationml/2006/ole">
            <mc:AlternateContent xmlns:mc="http://schemas.openxmlformats.org/markup-compatibility/2006">
              <mc:Choice xmlns:v="urn:schemas-microsoft-com:vml" Requires="v">
                <p:oleObj spid="_x0000_s577553" name="Equation" r:id="rId11" imgW="2577960" imgH="419040" progId="Equation.DSMT4">
                  <p:embed/>
                </p:oleObj>
              </mc:Choice>
              <mc:Fallback>
                <p:oleObj name="Equation" r:id="rId11" imgW="2577960" imgH="4190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2420938"/>
                        <a:ext cx="7561263"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5" name="Object 9">
            <a:extLst>
              <a:ext uri="{FF2B5EF4-FFF2-40B4-BE49-F238E27FC236}">
                <a16:creationId xmlns:a16="http://schemas.microsoft.com/office/drawing/2014/main" id="{5B39E6E2-766D-434A-B733-65B9A0D1271F}"/>
              </a:ext>
            </a:extLst>
          </p:cNvPr>
          <p:cNvGraphicFramePr>
            <a:graphicFrameLocks noChangeAspect="1"/>
          </p:cNvGraphicFramePr>
          <p:nvPr/>
        </p:nvGraphicFramePr>
        <p:xfrm>
          <a:off x="1981200" y="3500438"/>
          <a:ext cx="6551613" cy="863600"/>
        </p:xfrm>
        <a:graphic>
          <a:graphicData uri="http://schemas.openxmlformats.org/presentationml/2006/ole">
            <mc:AlternateContent xmlns:mc="http://schemas.openxmlformats.org/markup-compatibility/2006">
              <mc:Choice xmlns:v="urn:schemas-microsoft-com:vml" Requires="v">
                <p:oleObj spid="_x0000_s577554" name="Equation" r:id="rId13" imgW="3162240" imgH="419040" progId="Equation.DSMT4">
                  <p:embed/>
                </p:oleObj>
              </mc:Choice>
              <mc:Fallback>
                <p:oleObj name="Equation" r:id="rId13" imgW="3162240" imgH="41904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3500438"/>
                        <a:ext cx="65516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7546" name="Object 10">
            <a:extLst>
              <a:ext uri="{FF2B5EF4-FFF2-40B4-BE49-F238E27FC236}">
                <a16:creationId xmlns:a16="http://schemas.microsoft.com/office/drawing/2014/main" id="{9E410C28-2AA6-445B-8E0F-5C051141F29A}"/>
              </a:ext>
            </a:extLst>
          </p:cNvPr>
          <p:cNvGraphicFramePr>
            <a:graphicFrameLocks noChangeAspect="1"/>
          </p:cNvGraphicFramePr>
          <p:nvPr/>
        </p:nvGraphicFramePr>
        <p:xfrm>
          <a:off x="1979613" y="4941888"/>
          <a:ext cx="576262" cy="427037"/>
        </p:xfrm>
        <a:graphic>
          <a:graphicData uri="http://schemas.openxmlformats.org/presentationml/2006/ole">
            <mc:AlternateContent xmlns:mc="http://schemas.openxmlformats.org/markup-compatibility/2006">
              <mc:Choice xmlns:v="urn:schemas-microsoft-com:vml" Requires="v">
                <p:oleObj spid="_x0000_s577555" name="Equation" r:id="rId15" imgW="241200" imgH="177480" progId="Equation.DSMT4">
                  <p:embed/>
                </p:oleObj>
              </mc:Choice>
              <mc:Fallback>
                <p:oleObj name="Equation" r:id="rId15" imgW="241200" imgH="17748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4941888"/>
                        <a:ext cx="5762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7" name="Rectangle 11">
            <a:extLst>
              <a:ext uri="{FF2B5EF4-FFF2-40B4-BE49-F238E27FC236}">
                <a16:creationId xmlns:a16="http://schemas.microsoft.com/office/drawing/2014/main" id="{BEC7F8E2-EA6F-4423-8CF4-649ECE729E0E}"/>
              </a:ext>
            </a:extLst>
          </p:cNvPr>
          <p:cNvSpPr>
            <a:spLocks noChangeArrowheads="1"/>
          </p:cNvSpPr>
          <p:nvPr/>
        </p:nvSpPr>
        <p:spPr bwMode="auto">
          <a:xfrm>
            <a:off x="3059113" y="3500438"/>
            <a:ext cx="1079500"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48" name="Rectangle 12">
            <a:extLst>
              <a:ext uri="{FF2B5EF4-FFF2-40B4-BE49-F238E27FC236}">
                <a16:creationId xmlns:a16="http://schemas.microsoft.com/office/drawing/2014/main" id="{6532276F-4A31-4681-ADC8-C5AEBD237253}"/>
              </a:ext>
            </a:extLst>
          </p:cNvPr>
          <p:cNvSpPr>
            <a:spLocks noChangeArrowheads="1"/>
          </p:cNvSpPr>
          <p:nvPr/>
        </p:nvSpPr>
        <p:spPr bwMode="auto">
          <a:xfrm>
            <a:off x="7451725" y="3500438"/>
            <a:ext cx="1079500" cy="4318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5">
            <a:extLst>
              <a:ext uri="{FF2B5EF4-FFF2-40B4-BE49-F238E27FC236}">
                <a16:creationId xmlns:a16="http://schemas.microsoft.com/office/drawing/2014/main" id="{FAA12A3E-002F-41B8-8711-A21E32B8AF66}"/>
              </a:ext>
            </a:extLst>
          </p:cNvPr>
          <p:cNvSpPr>
            <a:spLocks noGrp="1"/>
          </p:cNvSpPr>
          <p:nvPr>
            <p:ph type="dt" sz="half" idx="10"/>
          </p:nvPr>
        </p:nvSpPr>
        <p:spPr/>
        <p:txBody>
          <a:bodyPr/>
          <a:lstStyle/>
          <a:p>
            <a:fld id="{81FF33C8-1AE6-4047-99F7-73DD49CA7E9E}" type="datetime1">
              <a:rPr lang="zh-CN" altLang="en-US"/>
              <a:pPr/>
              <a:t>2017/9/8</a:t>
            </a:fld>
            <a:endParaRPr lang="en-US" altLang="zh-CN"/>
          </a:p>
        </p:txBody>
      </p:sp>
      <p:sp>
        <p:nvSpPr>
          <p:cNvPr id="16" name="灯片编号占位符 7">
            <a:extLst>
              <a:ext uri="{FF2B5EF4-FFF2-40B4-BE49-F238E27FC236}">
                <a16:creationId xmlns:a16="http://schemas.microsoft.com/office/drawing/2014/main" id="{76A2DC50-1778-41B6-9AFB-3B71BCF0C1DA}"/>
              </a:ext>
            </a:extLst>
          </p:cNvPr>
          <p:cNvSpPr>
            <a:spLocks noGrp="1"/>
          </p:cNvSpPr>
          <p:nvPr>
            <p:ph type="sldNum" sz="quarter" idx="12"/>
          </p:nvPr>
        </p:nvSpPr>
        <p:spPr/>
        <p:txBody>
          <a:bodyPr/>
          <a:lstStyle/>
          <a:p>
            <a:fld id="{F6B05AD0-8C42-4218-9412-048F8DFD5D33}" type="slidenum">
              <a:rPr lang="en-US" altLang="zh-CN"/>
              <a:pPr/>
              <a:t>53</a:t>
            </a:fld>
            <a:endParaRPr lang="en-US" altLang="zh-CN"/>
          </a:p>
        </p:txBody>
      </p:sp>
      <p:sp>
        <p:nvSpPr>
          <p:cNvPr id="578562" name="Text Box 2">
            <a:extLst>
              <a:ext uri="{FF2B5EF4-FFF2-40B4-BE49-F238E27FC236}">
                <a16:creationId xmlns:a16="http://schemas.microsoft.com/office/drawing/2014/main" id="{678ECF00-03C3-4AAF-9C48-9B23BC9D26E4}"/>
              </a:ext>
            </a:extLst>
          </p:cNvPr>
          <p:cNvSpPr txBox="1">
            <a:spLocks noChangeArrowheads="1"/>
          </p:cNvSpPr>
          <p:nvPr/>
        </p:nvSpPr>
        <p:spPr bwMode="auto">
          <a:xfrm>
            <a:off x="1908175" y="476250"/>
            <a:ext cx="57594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3600">
                <a:solidFill>
                  <a:schemeClr val="accent2"/>
                </a:solidFill>
                <a:latin typeface="黑体" panose="02010609060101010101" pitchFamily="49" charset="-122"/>
              </a:rPr>
              <a:t>0.5  </a:t>
            </a:r>
            <a:r>
              <a:rPr kumimoji="0" lang="zh-CN" altLang="en-US" sz="3600">
                <a:solidFill>
                  <a:schemeClr val="accent2"/>
                </a:solidFill>
                <a:latin typeface="黑体" panose="02010609060101010101" pitchFamily="49" charset="-122"/>
              </a:rPr>
              <a:t>矢量场的环流与旋度</a:t>
            </a:r>
          </a:p>
        </p:txBody>
      </p:sp>
      <p:sp>
        <p:nvSpPr>
          <p:cNvPr id="578563" name="Text Box 3">
            <a:extLst>
              <a:ext uri="{FF2B5EF4-FFF2-40B4-BE49-F238E27FC236}">
                <a16:creationId xmlns:a16="http://schemas.microsoft.com/office/drawing/2014/main" id="{76C244C2-5B8F-4A9F-8185-165FB1DCC8ED}"/>
              </a:ext>
            </a:extLst>
          </p:cNvPr>
          <p:cNvSpPr txBox="1">
            <a:spLocks noChangeArrowheads="1"/>
          </p:cNvSpPr>
          <p:nvPr/>
        </p:nvSpPr>
        <p:spPr bwMode="auto">
          <a:xfrm>
            <a:off x="395288" y="1196975"/>
            <a:ext cx="8291512"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25000"/>
              </a:lnSpc>
              <a:spcBef>
                <a:spcPct val="0"/>
              </a:spcBef>
            </a:pPr>
            <a:r>
              <a:rPr lang="zh-CN" altLang="en-US" sz="2000">
                <a:effectLst>
                  <a:outerShdw blurRad="38100" dist="38100" dir="2700000" algn="tl">
                    <a:srgbClr val="C0C0C0"/>
                  </a:outerShdw>
                </a:effectLst>
                <a:ea typeface="宋体" panose="02010600030101010101" pitchFamily="2" charset="-122"/>
              </a:rPr>
              <a:t>矢量场的</a:t>
            </a:r>
            <a:r>
              <a:rPr lang="zh-CN" altLang="en-US" sz="2000">
                <a:solidFill>
                  <a:srgbClr val="FF3300"/>
                </a:solidFill>
                <a:effectLst>
                  <a:outerShdw blurRad="38100" dist="38100" dir="2700000" algn="tl">
                    <a:srgbClr val="C0C0C0"/>
                  </a:outerShdw>
                </a:effectLst>
                <a:ea typeface="宋体" panose="02010600030101010101" pitchFamily="2" charset="-122"/>
              </a:rPr>
              <a:t>散度</a:t>
            </a:r>
            <a:r>
              <a:rPr lang="zh-CN" altLang="en-US" sz="2000">
                <a:effectLst>
                  <a:outerShdw blurRad="38100" dist="38100" dir="2700000" algn="tl">
                    <a:srgbClr val="C0C0C0"/>
                  </a:outerShdw>
                </a:effectLst>
                <a:ea typeface="宋体" panose="02010600030101010101" pitchFamily="2" charset="-122"/>
              </a:rPr>
              <a:t>描述了</a:t>
            </a:r>
            <a:r>
              <a:rPr lang="zh-CN" altLang="en-US" sz="2000">
                <a:solidFill>
                  <a:srgbClr val="FF3300"/>
                </a:solidFill>
                <a:effectLst>
                  <a:outerShdw blurRad="38100" dist="38100" dir="2700000" algn="tl">
                    <a:srgbClr val="C0C0C0"/>
                  </a:outerShdw>
                </a:effectLst>
                <a:ea typeface="宋体" panose="02010600030101010101" pitchFamily="2" charset="-122"/>
              </a:rPr>
              <a:t>通量源</a:t>
            </a:r>
            <a:r>
              <a:rPr lang="zh-CN" altLang="en-US" sz="2000">
                <a:effectLst>
                  <a:outerShdw blurRad="38100" dist="38100" dir="2700000" algn="tl">
                    <a:srgbClr val="C0C0C0"/>
                  </a:outerShdw>
                </a:effectLst>
                <a:ea typeface="宋体" panose="02010600030101010101" pitchFamily="2" charset="-122"/>
              </a:rPr>
              <a:t>的分布情况，反映了矢量场的一个</a:t>
            </a:r>
            <a:r>
              <a:rPr lang="zh-CN" altLang="en-US" sz="2000">
                <a:solidFill>
                  <a:srgbClr val="FF0000"/>
                </a:solidFill>
                <a:effectLst>
                  <a:outerShdw blurRad="38100" dist="38100" dir="2700000" algn="tl">
                    <a:srgbClr val="C0C0C0"/>
                  </a:outerShdw>
                </a:effectLst>
                <a:ea typeface="宋体" panose="02010600030101010101" pitchFamily="2" charset="-122"/>
              </a:rPr>
              <a:t>重要性质；</a:t>
            </a:r>
            <a:r>
              <a:rPr lang="zh-CN" altLang="en-US" sz="2000">
                <a:effectLst>
                  <a:outerShdw blurRad="38100" dist="38100" dir="2700000" algn="tl">
                    <a:srgbClr val="C0C0C0"/>
                  </a:outerShdw>
                </a:effectLst>
                <a:ea typeface="宋体" panose="02010600030101010101" pitchFamily="2" charset="-122"/>
              </a:rPr>
              <a:t>矢量场的</a:t>
            </a:r>
            <a:r>
              <a:rPr lang="zh-CN" altLang="en-US" sz="2000">
                <a:solidFill>
                  <a:srgbClr val="FF0000"/>
                </a:solidFill>
                <a:effectLst>
                  <a:outerShdw blurRad="38100" dist="38100" dir="2700000" algn="tl">
                    <a:srgbClr val="C0C0C0"/>
                  </a:outerShdw>
                </a:effectLst>
                <a:ea typeface="宋体" panose="02010600030101010101" pitchFamily="2" charset="-122"/>
              </a:rPr>
              <a:t>环流和旋度</a:t>
            </a:r>
            <a:r>
              <a:rPr lang="zh-CN" altLang="en-US" sz="2000">
                <a:effectLst>
                  <a:outerShdw blurRad="38100" dist="38100" dir="2700000" algn="tl">
                    <a:srgbClr val="C0C0C0"/>
                  </a:outerShdw>
                </a:effectLst>
                <a:ea typeface="宋体" panose="02010600030101010101" pitchFamily="2" charset="-122"/>
              </a:rPr>
              <a:t>反映了矢量场</a:t>
            </a:r>
            <a:r>
              <a:rPr lang="zh-CN" altLang="en-US" sz="2000">
                <a:solidFill>
                  <a:srgbClr val="FF0000"/>
                </a:solidFill>
                <a:effectLst>
                  <a:outerShdw blurRad="38100" dist="38100" dir="2700000" algn="tl">
                    <a:srgbClr val="C0C0C0"/>
                  </a:outerShdw>
                </a:effectLst>
                <a:ea typeface="宋体" panose="02010600030101010101" pitchFamily="2" charset="-122"/>
              </a:rPr>
              <a:t>空间变化规律</a:t>
            </a:r>
            <a:r>
              <a:rPr lang="zh-CN" altLang="en-US" sz="2000">
                <a:effectLst>
                  <a:outerShdw blurRad="38100" dist="38100" dir="2700000" algn="tl">
                    <a:srgbClr val="C0C0C0"/>
                  </a:outerShdw>
                </a:effectLst>
                <a:ea typeface="宋体" panose="02010600030101010101" pitchFamily="2" charset="-122"/>
              </a:rPr>
              <a:t>的另一个</a:t>
            </a:r>
            <a:r>
              <a:rPr lang="zh-CN" altLang="en-US" sz="2000">
                <a:solidFill>
                  <a:srgbClr val="FF3300"/>
                </a:solidFill>
                <a:effectLst>
                  <a:outerShdw blurRad="38100" dist="38100" dir="2700000" algn="tl">
                    <a:srgbClr val="C0C0C0"/>
                  </a:outerShdw>
                </a:effectLst>
                <a:ea typeface="宋体" panose="02010600030101010101" pitchFamily="2" charset="-122"/>
              </a:rPr>
              <a:t>重要性质。</a:t>
            </a:r>
          </a:p>
        </p:txBody>
      </p:sp>
      <p:sp>
        <p:nvSpPr>
          <p:cNvPr id="578564" name="Rectangle 4">
            <a:extLst>
              <a:ext uri="{FF2B5EF4-FFF2-40B4-BE49-F238E27FC236}">
                <a16:creationId xmlns:a16="http://schemas.microsoft.com/office/drawing/2014/main" id="{2E42B891-BB76-43BD-8132-0C322E44E9DC}"/>
              </a:ext>
            </a:extLst>
          </p:cNvPr>
          <p:cNvSpPr>
            <a:spLocks noChangeArrowheads="1"/>
          </p:cNvSpPr>
          <p:nvPr/>
        </p:nvSpPr>
        <p:spPr bwMode="auto">
          <a:xfrm>
            <a:off x="827088" y="2276475"/>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2800">
                <a:solidFill>
                  <a:schemeClr val="accent2"/>
                </a:solidFill>
                <a:latin typeface="黑体" panose="02010609060101010101" pitchFamily="49" charset="-122"/>
              </a:rPr>
              <a:t>0.5.1  </a:t>
            </a:r>
            <a:r>
              <a:rPr kumimoji="0" lang="zh-CN" altLang="en-US" sz="2800">
                <a:solidFill>
                  <a:schemeClr val="accent2"/>
                </a:solidFill>
                <a:latin typeface="黑体" panose="02010609060101010101" pitchFamily="49" charset="-122"/>
              </a:rPr>
              <a:t>环流</a:t>
            </a:r>
          </a:p>
        </p:txBody>
      </p:sp>
      <p:pic>
        <p:nvPicPr>
          <p:cNvPr id="578565" name="Picture 5">
            <a:extLst>
              <a:ext uri="{FF2B5EF4-FFF2-40B4-BE49-F238E27FC236}">
                <a16:creationId xmlns:a16="http://schemas.microsoft.com/office/drawing/2014/main" id="{5CA69553-ADD1-4A99-B6BD-C27AB0AB4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997200"/>
            <a:ext cx="3362325" cy="2262188"/>
          </a:xfrm>
          <a:prstGeom prst="rect">
            <a:avLst/>
          </a:prstGeom>
          <a:noFill/>
          <a:extLst>
            <a:ext uri="{909E8E84-426E-40DD-AFC4-6F175D3DCCD1}">
              <a14:hiddenFill xmlns:a14="http://schemas.microsoft.com/office/drawing/2010/main">
                <a:solidFill>
                  <a:srgbClr val="FFFFFF"/>
                </a:solidFill>
              </a14:hiddenFill>
            </a:ext>
          </a:extLst>
        </p:spPr>
      </p:pic>
      <p:sp>
        <p:nvSpPr>
          <p:cNvPr id="578566" name="Text Box 6">
            <a:extLst>
              <a:ext uri="{FF2B5EF4-FFF2-40B4-BE49-F238E27FC236}">
                <a16:creationId xmlns:a16="http://schemas.microsoft.com/office/drawing/2014/main" id="{64162981-7B18-49B2-B5CD-D61AAF954C28}"/>
              </a:ext>
            </a:extLst>
          </p:cNvPr>
          <p:cNvSpPr txBox="1">
            <a:spLocks noChangeArrowheads="1"/>
          </p:cNvSpPr>
          <p:nvPr/>
        </p:nvSpPr>
        <p:spPr bwMode="auto">
          <a:xfrm>
            <a:off x="5651500" y="3278188"/>
            <a:ext cx="288925"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1800">
                <a:latin typeface="Arial" panose="020B0604020202020204" pitchFamily="34" charset="0"/>
                <a:ea typeface="宋体" panose="02010600030101010101" pitchFamily="2" charset="-122"/>
              </a:rPr>
              <a:t>C</a:t>
            </a:r>
          </a:p>
        </p:txBody>
      </p:sp>
      <p:sp>
        <p:nvSpPr>
          <p:cNvPr id="578567" name="Text Box 7">
            <a:extLst>
              <a:ext uri="{FF2B5EF4-FFF2-40B4-BE49-F238E27FC236}">
                <a16:creationId xmlns:a16="http://schemas.microsoft.com/office/drawing/2014/main" id="{BA738904-3499-47C4-8311-E0A6D007DC1F}"/>
              </a:ext>
            </a:extLst>
          </p:cNvPr>
          <p:cNvSpPr txBox="1">
            <a:spLocks noChangeArrowheads="1"/>
          </p:cNvSpPr>
          <p:nvPr/>
        </p:nvSpPr>
        <p:spPr bwMode="auto">
          <a:xfrm>
            <a:off x="611188" y="5311775"/>
            <a:ext cx="82915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25000"/>
              </a:lnSpc>
              <a:spcBef>
                <a:spcPct val="0"/>
              </a:spcBef>
            </a:pPr>
            <a:r>
              <a:rPr lang="zh-CN" altLang="en-US" sz="2000">
                <a:effectLst>
                  <a:outerShdw blurRad="38100" dist="38100" dir="2700000" algn="tl">
                    <a:srgbClr val="C0C0C0"/>
                  </a:outerShdw>
                </a:effectLst>
                <a:ea typeface="宋体" panose="02010600030101010101" pitchFamily="2" charset="-122"/>
              </a:rPr>
              <a:t>其中</a:t>
            </a:r>
            <a:r>
              <a:rPr lang="en-US" altLang="zh-CN" sz="2000" i="1">
                <a:effectLst>
                  <a:outerShdw blurRad="38100" dist="38100" dir="2700000" algn="tl">
                    <a:srgbClr val="C0C0C0"/>
                  </a:outerShdw>
                </a:effectLst>
                <a:ea typeface="宋体" panose="02010600030101010101" pitchFamily="2" charset="-122"/>
              </a:rPr>
              <a:t>dl</a:t>
            </a:r>
            <a:r>
              <a:rPr lang="zh-CN" altLang="en-US" sz="2000">
                <a:effectLst>
                  <a:outerShdw blurRad="38100" dist="38100" dir="2700000" algn="tl">
                    <a:srgbClr val="C0C0C0"/>
                  </a:outerShdw>
                </a:effectLst>
                <a:ea typeface="宋体" panose="02010600030101010101" pitchFamily="2" charset="-122"/>
              </a:rPr>
              <a:t>是路径上的线元矢量，其大小为</a:t>
            </a:r>
            <a:r>
              <a:rPr lang="en-US" altLang="zh-CN" sz="2000" i="1">
                <a:effectLst>
                  <a:outerShdw blurRad="38100" dist="38100" dir="2700000" algn="tl">
                    <a:srgbClr val="C0C0C0"/>
                  </a:outerShdw>
                </a:effectLst>
                <a:ea typeface="宋体" panose="02010600030101010101" pitchFamily="2" charset="-122"/>
              </a:rPr>
              <a:t>dl</a:t>
            </a:r>
            <a:r>
              <a:rPr lang="zh-CN" altLang="en-US" sz="2000">
                <a:effectLst>
                  <a:outerShdw blurRad="38100" dist="38100" dir="2700000" algn="tl">
                    <a:srgbClr val="C0C0C0"/>
                  </a:outerShdw>
                </a:effectLst>
                <a:ea typeface="宋体" panose="02010600030101010101" pitchFamily="2" charset="-122"/>
              </a:rPr>
              <a:t>，方向沿路径</a:t>
            </a:r>
            <a:r>
              <a:rPr lang="en-US" altLang="zh-CN" sz="2000">
                <a:effectLst>
                  <a:outerShdw blurRad="38100" dist="38100" dir="2700000" algn="tl">
                    <a:srgbClr val="C0C0C0"/>
                  </a:outerShdw>
                </a:effectLst>
                <a:ea typeface="宋体" panose="02010600030101010101" pitchFamily="2" charset="-122"/>
              </a:rPr>
              <a:t>C</a:t>
            </a:r>
            <a:r>
              <a:rPr lang="zh-CN" altLang="en-US" sz="2000">
                <a:effectLst>
                  <a:outerShdw blurRad="38100" dist="38100" dir="2700000" algn="tl">
                    <a:srgbClr val="C0C0C0"/>
                  </a:outerShdw>
                </a:effectLst>
                <a:ea typeface="宋体" panose="02010600030101010101" pitchFamily="2" charset="-122"/>
              </a:rPr>
              <a:t>的</a:t>
            </a:r>
            <a:r>
              <a:rPr lang="zh-CN" altLang="en-US" sz="2000">
                <a:solidFill>
                  <a:srgbClr val="FF3300"/>
                </a:solidFill>
                <a:effectLst>
                  <a:outerShdw blurRad="38100" dist="38100" dir="2700000" algn="tl">
                    <a:srgbClr val="C0C0C0"/>
                  </a:outerShdw>
                </a:effectLst>
                <a:ea typeface="宋体" panose="02010600030101010101" pitchFamily="2" charset="-122"/>
              </a:rPr>
              <a:t>切线方向</a:t>
            </a:r>
            <a:r>
              <a:rPr lang="zh-CN" altLang="en-US" sz="2000">
                <a:effectLst>
                  <a:outerShdw blurRad="38100" dist="38100" dir="2700000" algn="tl">
                    <a:srgbClr val="C0C0C0"/>
                  </a:outerShdw>
                </a:effectLst>
                <a:ea typeface="宋体" panose="02010600030101010101" pitchFamily="2" charset="-122"/>
              </a:rPr>
              <a:t>。</a:t>
            </a:r>
            <a:endParaRPr lang="zh-CN" altLang="en-US" sz="2000">
              <a:solidFill>
                <a:srgbClr val="FF3300"/>
              </a:solidFill>
              <a:effectLst>
                <a:outerShdw blurRad="38100" dist="38100" dir="2700000" algn="tl">
                  <a:srgbClr val="C0C0C0"/>
                </a:outerShdw>
              </a:effectLst>
              <a:ea typeface="宋体" panose="02010600030101010101" pitchFamily="2" charset="-122"/>
            </a:endParaRPr>
          </a:p>
        </p:txBody>
      </p:sp>
      <p:sp>
        <p:nvSpPr>
          <p:cNvPr id="578568" name="Line 8">
            <a:extLst>
              <a:ext uri="{FF2B5EF4-FFF2-40B4-BE49-F238E27FC236}">
                <a16:creationId xmlns:a16="http://schemas.microsoft.com/office/drawing/2014/main" id="{9E624F6D-7C2E-48F0-BB04-A5E47A7BE6E5}"/>
              </a:ext>
            </a:extLst>
          </p:cNvPr>
          <p:cNvSpPr>
            <a:spLocks noChangeShapeType="1"/>
          </p:cNvSpPr>
          <p:nvPr/>
        </p:nvSpPr>
        <p:spPr bwMode="auto">
          <a:xfrm>
            <a:off x="1331913" y="5445125"/>
            <a:ext cx="14446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69" name="Text Box 9">
            <a:extLst>
              <a:ext uri="{FF2B5EF4-FFF2-40B4-BE49-F238E27FC236}">
                <a16:creationId xmlns:a16="http://schemas.microsoft.com/office/drawing/2014/main" id="{A53D1B8A-0EAB-4545-AB22-4788B21EF5B7}"/>
              </a:ext>
            </a:extLst>
          </p:cNvPr>
          <p:cNvSpPr txBox="1">
            <a:spLocks noChangeArrowheads="1"/>
          </p:cNvSpPr>
          <p:nvPr/>
        </p:nvSpPr>
        <p:spPr bwMode="auto">
          <a:xfrm>
            <a:off x="611188" y="5672138"/>
            <a:ext cx="82915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25000"/>
              </a:lnSpc>
              <a:spcBef>
                <a:spcPct val="0"/>
              </a:spcBef>
            </a:pP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矢量场的</a:t>
            </a:r>
            <a:r>
              <a:rPr lang="zh-CN" altLang="en-US" sz="200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环流</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是描述矢量场性质的重要的量（对比矢量场的通量）</a:t>
            </a:r>
            <a:r>
              <a:rPr lang="zh-CN" altLang="en-US" sz="2000">
                <a:effectLst>
                  <a:outerShdw blurRad="38100" dist="38100" dir="2700000" algn="tl">
                    <a:srgbClr val="C0C0C0"/>
                  </a:outerShdw>
                </a:effectLst>
                <a:ea typeface="宋体" panose="02010600030101010101" pitchFamily="2" charset="-122"/>
              </a:rPr>
              <a:t>。</a:t>
            </a:r>
          </a:p>
        </p:txBody>
      </p:sp>
      <p:sp>
        <p:nvSpPr>
          <p:cNvPr id="578570" name="Text Box 10">
            <a:extLst>
              <a:ext uri="{FF2B5EF4-FFF2-40B4-BE49-F238E27FC236}">
                <a16:creationId xmlns:a16="http://schemas.microsoft.com/office/drawing/2014/main" id="{F2C8AF3B-7E99-475F-833E-34B508E00F9C}"/>
              </a:ext>
            </a:extLst>
          </p:cNvPr>
          <p:cNvSpPr txBox="1">
            <a:spLocks noChangeArrowheads="1"/>
          </p:cNvSpPr>
          <p:nvPr/>
        </p:nvSpPr>
        <p:spPr bwMode="auto">
          <a:xfrm>
            <a:off x="684213" y="2997200"/>
            <a:ext cx="46799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在场矢量      空间中，取一有向闭合路径</a:t>
            </a:r>
            <a:r>
              <a:rPr kumimoji="0" lang="en-US" altLang="zh-CN" sz="2000">
                <a:latin typeface="Arial" panose="020B0604020202020204" pitchFamily="34" charset="0"/>
                <a:ea typeface="宋体" panose="02010600030101010101" pitchFamily="2" charset="-122"/>
              </a:rPr>
              <a:t>C</a:t>
            </a:r>
            <a:r>
              <a:rPr kumimoji="0" lang="zh-CN" altLang="en-US" sz="2000">
                <a:latin typeface="Arial" panose="020B0604020202020204" pitchFamily="34" charset="0"/>
                <a:ea typeface="宋体" panose="02010600030101010101" pitchFamily="2" charset="-122"/>
              </a:rPr>
              <a:t>，</a:t>
            </a:r>
          </a:p>
          <a:p>
            <a:pPr algn="l"/>
            <a:r>
              <a:rPr kumimoji="0" lang="zh-CN" altLang="en-US" sz="2000">
                <a:latin typeface="Arial" panose="020B0604020202020204" pitchFamily="34" charset="0"/>
                <a:ea typeface="宋体" panose="02010600030101010101" pitchFamily="2" charset="-122"/>
              </a:rPr>
              <a:t>则称沿</a:t>
            </a:r>
            <a:r>
              <a:rPr kumimoji="0" lang="en-US" altLang="zh-CN" sz="2000">
                <a:latin typeface="Arial" panose="020B0604020202020204" pitchFamily="34" charset="0"/>
                <a:ea typeface="宋体" panose="02010600030101010101" pitchFamily="2" charset="-122"/>
              </a:rPr>
              <a:t>1</a:t>
            </a:r>
            <a:r>
              <a:rPr kumimoji="0" lang="zh-CN" altLang="en-US" sz="2000">
                <a:latin typeface="Arial" panose="020B0604020202020204" pitchFamily="34" charset="0"/>
                <a:ea typeface="宋体" panose="02010600030101010101" pitchFamily="2" charset="-122"/>
              </a:rPr>
              <a:t>积分的结果称为矢量      沿</a:t>
            </a:r>
            <a:r>
              <a:rPr kumimoji="0" lang="en-US" altLang="zh-CN" sz="2000">
                <a:latin typeface="Arial" panose="020B0604020202020204" pitchFamily="34" charset="0"/>
                <a:ea typeface="宋体" panose="02010600030101010101" pitchFamily="2" charset="-122"/>
              </a:rPr>
              <a:t>C</a:t>
            </a:r>
            <a:r>
              <a:rPr kumimoji="0" lang="zh-CN" altLang="en-US" sz="2000">
                <a:latin typeface="Arial" panose="020B0604020202020204" pitchFamily="34" charset="0"/>
                <a:ea typeface="宋体" panose="02010600030101010101" pitchFamily="2" charset="-122"/>
              </a:rPr>
              <a:t>的环量。</a:t>
            </a:r>
          </a:p>
          <a:p>
            <a:pPr algn="l"/>
            <a:r>
              <a:rPr kumimoji="0" lang="zh-CN" altLang="en-US" sz="2000">
                <a:latin typeface="Arial" panose="020B0604020202020204" pitchFamily="34" charset="0"/>
                <a:ea typeface="宋体" panose="02010600030101010101" pitchFamily="2" charset="-122"/>
              </a:rPr>
              <a:t>即：</a:t>
            </a:r>
          </a:p>
        </p:txBody>
      </p:sp>
      <p:sp>
        <p:nvSpPr>
          <p:cNvPr id="578571" name="Rectangle 11">
            <a:extLst>
              <a:ext uri="{FF2B5EF4-FFF2-40B4-BE49-F238E27FC236}">
                <a16:creationId xmlns:a16="http://schemas.microsoft.com/office/drawing/2014/main" id="{CCC81768-38D3-4903-84BA-BD76360D4C9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8572" name="Object 12">
            <a:extLst>
              <a:ext uri="{FF2B5EF4-FFF2-40B4-BE49-F238E27FC236}">
                <a16:creationId xmlns:a16="http://schemas.microsoft.com/office/drawing/2014/main" id="{06FC6F8C-D4E0-4128-9161-FD6C8922E0FE}"/>
              </a:ext>
            </a:extLst>
          </p:cNvPr>
          <p:cNvGraphicFramePr>
            <a:graphicFrameLocks noChangeAspect="1"/>
          </p:cNvGraphicFramePr>
          <p:nvPr>
            <p:ph sz="half" idx="1"/>
          </p:nvPr>
        </p:nvGraphicFramePr>
        <p:xfrm>
          <a:off x="1806575" y="3011488"/>
          <a:ext cx="407988" cy="336550"/>
        </p:xfrm>
        <a:graphic>
          <a:graphicData uri="http://schemas.openxmlformats.org/presentationml/2006/ole">
            <mc:AlternateContent xmlns:mc="http://schemas.openxmlformats.org/markup-compatibility/2006">
              <mc:Choice xmlns:v="urn:schemas-microsoft-com:vml" Requires="v">
                <p:oleObj spid="_x0000_s578575" name="Equation" r:id="rId4" imgW="355320" imgH="304560" progId="Equation.DSMT4">
                  <p:embed/>
                </p:oleObj>
              </mc:Choice>
              <mc:Fallback>
                <p:oleObj name="Equation" r:id="rId4" imgW="355320" imgH="30456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575" y="3011488"/>
                        <a:ext cx="407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8573" name="Object 13">
            <a:extLst>
              <a:ext uri="{FF2B5EF4-FFF2-40B4-BE49-F238E27FC236}">
                <a16:creationId xmlns:a16="http://schemas.microsoft.com/office/drawing/2014/main" id="{152BF969-3CDE-469B-BB19-FF1A9973C45C}"/>
              </a:ext>
            </a:extLst>
          </p:cNvPr>
          <p:cNvGraphicFramePr>
            <a:graphicFrameLocks noChangeAspect="1"/>
          </p:cNvGraphicFramePr>
          <p:nvPr>
            <p:ph sz="quarter" idx="2"/>
          </p:nvPr>
        </p:nvGraphicFramePr>
        <p:xfrm>
          <a:off x="3978275" y="3803650"/>
          <a:ext cx="404813" cy="333375"/>
        </p:xfrm>
        <a:graphic>
          <a:graphicData uri="http://schemas.openxmlformats.org/presentationml/2006/ole">
            <mc:AlternateContent xmlns:mc="http://schemas.openxmlformats.org/markup-compatibility/2006">
              <mc:Choice xmlns:v="urn:schemas-microsoft-com:vml" Requires="v">
                <p:oleObj spid="_x0000_s578576" name="Equation" r:id="rId6" imgW="355320" imgH="304560" progId="Equation.DSMT4">
                  <p:embed/>
                </p:oleObj>
              </mc:Choice>
              <mc:Fallback>
                <p:oleObj name="Equation" r:id="rId6" imgW="355320" imgH="30456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75" y="3803650"/>
                        <a:ext cx="404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8574" name="Object 14">
            <a:extLst>
              <a:ext uri="{FF2B5EF4-FFF2-40B4-BE49-F238E27FC236}">
                <a16:creationId xmlns:a16="http://schemas.microsoft.com/office/drawing/2014/main" id="{81628A21-FCE6-43D4-9714-E0B0767347D7}"/>
              </a:ext>
            </a:extLst>
          </p:cNvPr>
          <p:cNvGraphicFramePr>
            <a:graphicFrameLocks noChangeAspect="1"/>
          </p:cNvGraphicFramePr>
          <p:nvPr>
            <p:ph sz="quarter" idx="3"/>
          </p:nvPr>
        </p:nvGraphicFramePr>
        <p:xfrm>
          <a:off x="1919288" y="4751388"/>
          <a:ext cx="1768475" cy="574675"/>
        </p:xfrm>
        <a:graphic>
          <a:graphicData uri="http://schemas.openxmlformats.org/presentationml/2006/ole">
            <mc:AlternateContent xmlns:mc="http://schemas.openxmlformats.org/markup-compatibility/2006">
              <mc:Choice xmlns:v="urn:schemas-microsoft-com:vml" Requires="v">
                <p:oleObj spid="_x0000_s578577" name="Equation" r:id="rId7" imgW="1054080" imgH="355320" progId="Equation.DSMT4">
                  <p:embed/>
                </p:oleObj>
              </mc:Choice>
              <mc:Fallback>
                <p:oleObj name="Equation" r:id="rId7" imgW="1054080" imgH="35532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4751388"/>
                        <a:ext cx="176847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4">
            <a:extLst>
              <a:ext uri="{FF2B5EF4-FFF2-40B4-BE49-F238E27FC236}">
                <a16:creationId xmlns:a16="http://schemas.microsoft.com/office/drawing/2014/main" id="{6718E8C8-9789-4682-91E4-B5318F502FE5}"/>
              </a:ext>
            </a:extLst>
          </p:cNvPr>
          <p:cNvSpPr>
            <a:spLocks noGrp="1"/>
          </p:cNvSpPr>
          <p:nvPr>
            <p:ph type="dt" sz="half" idx="10"/>
          </p:nvPr>
        </p:nvSpPr>
        <p:spPr/>
        <p:txBody>
          <a:bodyPr/>
          <a:lstStyle/>
          <a:p>
            <a:fld id="{1F62EC9D-D6D4-41C0-AE85-AFDC1F20D84C}" type="datetime1">
              <a:rPr lang="zh-CN" altLang="en-US"/>
              <a:pPr/>
              <a:t>2017/9/8</a:t>
            </a:fld>
            <a:endParaRPr lang="en-US" altLang="zh-CN"/>
          </a:p>
        </p:txBody>
      </p:sp>
      <p:sp>
        <p:nvSpPr>
          <p:cNvPr id="28" name="灯片编号占位符 6">
            <a:extLst>
              <a:ext uri="{FF2B5EF4-FFF2-40B4-BE49-F238E27FC236}">
                <a16:creationId xmlns:a16="http://schemas.microsoft.com/office/drawing/2014/main" id="{7B017205-4824-4690-BFE3-A4EC56980C25}"/>
              </a:ext>
            </a:extLst>
          </p:cNvPr>
          <p:cNvSpPr>
            <a:spLocks noGrp="1"/>
          </p:cNvSpPr>
          <p:nvPr>
            <p:ph type="sldNum" sz="quarter" idx="12"/>
          </p:nvPr>
        </p:nvSpPr>
        <p:spPr/>
        <p:txBody>
          <a:bodyPr/>
          <a:lstStyle/>
          <a:p>
            <a:fld id="{17656911-919D-405F-97AC-188B6C99F83A}" type="slidenum">
              <a:rPr lang="en-US" altLang="zh-CN"/>
              <a:pPr/>
              <a:t>54</a:t>
            </a:fld>
            <a:endParaRPr lang="en-US" altLang="zh-CN"/>
          </a:p>
        </p:txBody>
      </p:sp>
      <p:sp>
        <p:nvSpPr>
          <p:cNvPr id="579586" name="Rectangle 2">
            <a:extLst>
              <a:ext uri="{FF2B5EF4-FFF2-40B4-BE49-F238E27FC236}">
                <a16:creationId xmlns:a16="http://schemas.microsoft.com/office/drawing/2014/main" id="{550CA518-7122-4AFE-B303-31797BD7BEB9}"/>
              </a:ext>
            </a:extLst>
          </p:cNvPr>
          <p:cNvSpPr>
            <a:spLocks noChangeArrowheads="1"/>
          </p:cNvSpPr>
          <p:nvPr/>
        </p:nvSpPr>
        <p:spPr bwMode="auto">
          <a:xfrm>
            <a:off x="395288" y="2205038"/>
            <a:ext cx="4752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环流面密度</a:t>
            </a:r>
          </a:p>
        </p:txBody>
      </p:sp>
      <p:sp>
        <p:nvSpPr>
          <p:cNvPr id="579587" name="Text Box 3">
            <a:extLst>
              <a:ext uri="{FF2B5EF4-FFF2-40B4-BE49-F238E27FC236}">
                <a16:creationId xmlns:a16="http://schemas.microsoft.com/office/drawing/2014/main" id="{64172277-AD11-4A6D-A107-1E141B5A9442}"/>
              </a:ext>
            </a:extLst>
          </p:cNvPr>
          <p:cNvSpPr txBox="1">
            <a:spLocks noChangeArrowheads="1"/>
          </p:cNvSpPr>
          <p:nvPr/>
        </p:nvSpPr>
        <p:spPr bwMode="auto">
          <a:xfrm>
            <a:off x="395288" y="404813"/>
            <a:ext cx="8291512" cy="165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25000"/>
              </a:lnSpc>
              <a:spcBef>
                <a:spcPct val="0"/>
              </a:spcBef>
            </a:pP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矢量场的</a:t>
            </a: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通量</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是描述矢量场穿过某一曲面的</a:t>
            </a: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通量源</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a:t>
            </a:r>
          </a:p>
          <a:p>
            <a:pPr algn="just">
              <a:lnSpc>
                <a:spcPct val="125000"/>
              </a:lnSpc>
              <a:spcBef>
                <a:spcPct val="0"/>
              </a:spcBef>
            </a:pP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矢量场的</a:t>
            </a:r>
            <a:r>
              <a:rPr lang="zh-CN" altLang="en-US" sz="200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环流</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是描述矢量场穿过某一闭合曲线的积分，表征矢量场的</a:t>
            </a: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漩涡源</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。若矢量场的环流不为</a:t>
            </a:r>
            <a:r>
              <a:rPr lang="en-US" altLang="zh-CN" sz="2000">
                <a:effectLst>
                  <a:outerShdw blurRad="38100" dist="38100" dir="2700000" algn="tl">
                    <a:srgbClr val="C0C0C0"/>
                  </a:outerShdw>
                </a:effectLst>
                <a:latin typeface="Arial" panose="020B0604020202020204" pitchFamily="34" charset="0"/>
                <a:ea typeface="宋体" panose="02010600030101010101" pitchFamily="2" charset="-122"/>
              </a:rPr>
              <a:t>0</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，则矢量场中有产生该场的</a:t>
            </a: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漩涡源</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。与通量源不同，漩涡源的矢量线即</a:t>
            </a: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不发出</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a:t>
            </a: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也不汇聚</a:t>
            </a:r>
            <a:r>
              <a:rPr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a:t>
            </a:r>
          </a:p>
        </p:txBody>
      </p:sp>
      <p:sp>
        <p:nvSpPr>
          <p:cNvPr id="579588" name="Text Box 4">
            <a:extLst>
              <a:ext uri="{FF2B5EF4-FFF2-40B4-BE49-F238E27FC236}">
                <a16:creationId xmlns:a16="http://schemas.microsoft.com/office/drawing/2014/main" id="{3685664C-A968-465C-97A4-1DBC586A0506}"/>
              </a:ext>
            </a:extLst>
          </p:cNvPr>
          <p:cNvSpPr txBox="1">
            <a:spLocks noChangeArrowheads="1"/>
          </p:cNvSpPr>
          <p:nvPr/>
        </p:nvSpPr>
        <p:spPr bwMode="auto">
          <a:xfrm>
            <a:off x="2627313" y="2781300"/>
            <a:ext cx="59055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1800">
                <a:latin typeface="Arial" panose="020B0604020202020204" pitchFamily="34" charset="0"/>
                <a:ea typeface="宋体" panose="02010600030101010101" pitchFamily="2" charset="-122"/>
              </a:rPr>
              <a:t>在场矢量     空间中，围绕空间某点</a:t>
            </a:r>
            <a:r>
              <a:rPr kumimoji="0" lang="en-US" altLang="zh-CN" sz="1800">
                <a:latin typeface="Arial" panose="020B0604020202020204" pitchFamily="34" charset="0"/>
                <a:ea typeface="宋体" panose="02010600030101010101" pitchFamily="2" charset="-122"/>
              </a:rPr>
              <a:t>M</a:t>
            </a:r>
            <a:r>
              <a:rPr kumimoji="0" lang="zh-CN" altLang="en-US" sz="1800">
                <a:latin typeface="Arial" panose="020B0604020202020204" pitchFamily="34" charset="0"/>
                <a:ea typeface="宋体" panose="02010600030101010101" pitchFamily="2" charset="-122"/>
              </a:rPr>
              <a:t>取一面元      ，其</a:t>
            </a:r>
          </a:p>
          <a:p>
            <a:pPr algn="l">
              <a:spcBef>
                <a:spcPct val="0"/>
              </a:spcBef>
            </a:pPr>
            <a:endParaRPr kumimoji="0" lang="zh-CN" altLang="en-US" sz="1800">
              <a:latin typeface="Arial" panose="020B0604020202020204" pitchFamily="34" charset="0"/>
              <a:ea typeface="宋体" panose="02010600030101010101" pitchFamily="2" charset="-122"/>
            </a:endParaRPr>
          </a:p>
          <a:p>
            <a:pPr algn="l">
              <a:spcBef>
                <a:spcPct val="0"/>
              </a:spcBef>
            </a:pPr>
            <a:r>
              <a:rPr kumimoji="0" lang="zh-CN" altLang="en-US" sz="1800">
                <a:latin typeface="Arial" panose="020B0604020202020204" pitchFamily="34" charset="0"/>
                <a:ea typeface="宋体" panose="02010600030101010101" pitchFamily="2" charset="-122"/>
              </a:rPr>
              <a:t>边界曲线为</a:t>
            </a:r>
            <a:r>
              <a:rPr kumimoji="0" lang="en-US" altLang="zh-CN" sz="1800">
                <a:latin typeface="Arial" panose="020B0604020202020204" pitchFamily="34" charset="0"/>
                <a:ea typeface="宋体" panose="02010600030101010101" pitchFamily="2" charset="-122"/>
              </a:rPr>
              <a:t>C</a:t>
            </a:r>
            <a:r>
              <a:rPr kumimoji="0" lang="zh-CN" altLang="en-US" sz="1800">
                <a:latin typeface="Arial" panose="020B0604020202020204" pitchFamily="34" charset="0"/>
                <a:ea typeface="宋体" panose="02010600030101010101" pitchFamily="2" charset="-122"/>
              </a:rPr>
              <a:t>，面元法线方向为     ，当面元面积无限缩</a:t>
            </a:r>
          </a:p>
          <a:p>
            <a:pPr algn="l">
              <a:spcBef>
                <a:spcPct val="0"/>
              </a:spcBef>
            </a:pPr>
            <a:endParaRPr kumimoji="0" lang="zh-CN" altLang="en-US" sz="1800">
              <a:latin typeface="Arial" panose="020B0604020202020204" pitchFamily="34" charset="0"/>
              <a:ea typeface="宋体" panose="02010600030101010101" pitchFamily="2" charset="-122"/>
            </a:endParaRPr>
          </a:p>
          <a:p>
            <a:pPr algn="l">
              <a:spcBef>
                <a:spcPct val="0"/>
              </a:spcBef>
            </a:pPr>
            <a:r>
              <a:rPr kumimoji="0" lang="zh-CN" altLang="en-US" sz="1800">
                <a:latin typeface="Arial" panose="020B0604020202020204" pitchFamily="34" charset="0"/>
                <a:ea typeface="宋体" panose="02010600030101010101" pitchFamily="2" charset="-122"/>
              </a:rPr>
              <a:t>小时，可定义    在点</a:t>
            </a:r>
            <a:r>
              <a:rPr kumimoji="0" lang="en-US" altLang="zh-CN" sz="1800">
                <a:latin typeface="Arial" panose="020B0604020202020204" pitchFamily="34" charset="0"/>
                <a:ea typeface="宋体" panose="02010600030101010101" pitchFamily="2" charset="-122"/>
              </a:rPr>
              <a:t>M</a:t>
            </a:r>
            <a:r>
              <a:rPr kumimoji="0" lang="zh-CN" altLang="en-US" sz="1800">
                <a:latin typeface="Arial" panose="020B0604020202020204" pitchFamily="34" charset="0"/>
                <a:ea typeface="宋体" panose="02010600030101010101" pitchFamily="2" charset="-122"/>
              </a:rPr>
              <a:t>处沿    方向的环流密度</a:t>
            </a:r>
          </a:p>
          <a:p>
            <a:pPr algn="l">
              <a:spcBef>
                <a:spcPct val="0"/>
              </a:spcBef>
            </a:pPr>
            <a:endParaRPr kumimoji="0" lang="zh-CN" altLang="en-US" sz="1800">
              <a:latin typeface="Arial" panose="020B0604020202020204" pitchFamily="34" charset="0"/>
              <a:ea typeface="宋体" panose="02010600030101010101" pitchFamily="2" charset="-122"/>
            </a:endParaRPr>
          </a:p>
          <a:p>
            <a:pPr algn="l">
              <a:spcBef>
                <a:spcPct val="0"/>
              </a:spcBef>
            </a:pPr>
            <a:endParaRPr kumimoji="0" lang="zh-CN" altLang="en-US" sz="1800">
              <a:latin typeface="Arial" panose="020B0604020202020204" pitchFamily="34" charset="0"/>
              <a:ea typeface="宋体" panose="02010600030101010101" pitchFamily="2" charset="-122"/>
            </a:endParaRPr>
          </a:p>
          <a:p>
            <a:pPr algn="l">
              <a:spcBef>
                <a:spcPct val="0"/>
              </a:spcBef>
            </a:pPr>
            <a:endParaRPr kumimoji="0" lang="zh-CN" altLang="en-US" sz="1800">
              <a:latin typeface="Arial" panose="020B0604020202020204" pitchFamily="34" charset="0"/>
              <a:ea typeface="宋体" panose="02010600030101010101" pitchFamily="2" charset="-122"/>
            </a:endParaRPr>
          </a:p>
          <a:p>
            <a:pPr algn="l">
              <a:spcBef>
                <a:spcPct val="0"/>
              </a:spcBef>
            </a:pPr>
            <a:endParaRPr kumimoji="0" lang="zh-CN" altLang="en-US" sz="1800">
              <a:latin typeface="Arial" panose="020B0604020202020204" pitchFamily="34" charset="0"/>
              <a:ea typeface="宋体" panose="02010600030101010101" pitchFamily="2" charset="-122"/>
            </a:endParaRPr>
          </a:p>
          <a:p>
            <a:pPr algn="l">
              <a:spcBef>
                <a:spcPct val="0"/>
              </a:spcBef>
            </a:pPr>
            <a:r>
              <a:rPr kumimoji="0" lang="zh-CN" altLang="en-US" sz="1800">
                <a:latin typeface="Arial" panose="020B0604020202020204" pitchFamily="34" charset="0"/>
                <a:ea typeface="宋体" panose="02010600030101010101" pitchFamily="2" charset="-122"/>
              </a:rPr>
              <a:t>          表示矢量场     在点</a:t>
            </a:r>
            <a:r>
              <a:rPr kumimoji="0" lang="en-US" altLang="zh-CN" sz="1800">
                <a:latin typeface="Arial" panose="020B0604020202020204" pitchFamily="34" charset="0"/>
                <a:ea typeface="宋体" panose="02010600030101010101" pitchFamily="2" charset="-122"/>
              </a:rPr>
              <a:t>M</a:t>
            </a:r>
            <a:r>
              <a:rPr kumimoji="0" lang="zh-CN" altLang="en-US" sz="1800">
                <a:latin typeface="Arial" panose="020B0604020202020204" pitchFamily="34" charset="0"/>
                <a:ea typeface="宋体" panose="02010600030101010101" pitchFamily="2" charset="-122"/>
              </a:rPr>
              <a:t>处沿    方向的漩涡源密度：</a:t>
            </a:r>
          </a:p>
          <a:p>
            <a:pPr algn="l">
              <a:spcBef>
                <a:spcPct val="0"/>
              </a:spcBef>
            </a:pPr>
            <a:endParaRPr kumimoji="0" lang="zh-CN" altLang="en-US" sz="1800">
              <a:latin typeface="Arial" panose="020B0604020202020204" pitchFamily="34" charset="0"/>
              <a:ea typeface="宋体" panose="02010600030101010101" pitchFamily="2" charset="-122"/>
            </a:endParaRPr>
          </a:p>
          <a:p>
            <a:pPr algn="l">
              <a:spcBef>
                <a:spcPct val="0"/>
              </a:spcBef>
            </a:pPr>
            <a:r>
              <a:rPr kumimoji="0" lang="zh-CN" altLang="en-US" sz="1800">
                <a:latin typeface="Arial" panose="020B0604020202020204" pitchFamily="34" charset="0"/>
                <a:ea typeface="宋体" panose="02010600030101010101" pitchFamily="2" charset="-122"/>
              </a:rPr>
              <a:t>其值与     方向有关。 </a:t>
            </a:r>
          </a:p>
        </p:txBody>
      </p:sp>
      <p:pic>
        <p:nvPicPr>
          <p:cNvPr id="579589" name="Picture 5">
            <a:extLst>
              <a:ext uri="{FF2B5EF4-FFF2-40B4-BE49-F238E27FC236}">
                <a16:creationId xmlns:a16="http://schemas.microsoft.com/office/drawing/2014/main" id="{BE8A9D83-A219-41FE-9F63-2937A07BE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873375"/>
            <a:ext cx="2087562"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590" name="Rectangle 6">
            <a:extLst>
              <a:ext uri="{FF2B5EF4-FFF2-40B4-BE49-F238E27FC236}">
                <a16:creationId xmlns:a16="http://schemas.microsoft.com/office/drawing/2014/main" id="{2657015E-B128-48FB-B290-BDE844DCDBAD}"/>
              </a:ext>
            </a:extLst>
          </p:cNvPr>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591" name="Object 7">
            <a:extLst>
              <a:ext uri="{FF2B5EF4-FFF2-40B4-BE49-F238E27FC236}">
                <a16:creationId xmlns:a16="http://schemas.microsoft.com/office/drawing/2014/main" id="{B2A9C0E1-2955-4EEB-AF3C-C6BBE31A5A1E}"/>
              </a:ext>
            </a:extLst>
          </p:cNvPr>
          <p:cNvGraphicFramePr>
            <a:graphicFrameLocks noChangeAspect="1"/>
          </p:cNvGraphicFramePr>
          <p:nvPr/>
        </p:nvGraphicFramePr>
        <p:xfrm>
          <a:off x="3671888" y="2636838"/>
          <a:ext cx="468312" cy="482600"/>
        </p:xfrm>
        <a:graphic>
          <a:graphicData uri="http://schemas.openxmlformats.org/presentationml/2006/ole">
            <mc:AlternateContent xmlns:mc="http://schemas.openxmlformats.org/markup-compatibility/2006">
              <mc:Choice xmlns:v="urn:schemas-microsoft-com:vml" Requires="v">
                <p:oleObj spid="_x0000_s579611" name="Equation" r:id="rId4" imgW="164885" imgH="266353" progId="Equation.DSMT4">
                  <p:embed/>
                </p:oleObj>
              </mc:Choice>
              <mc:Fallback>
                <p:oleObj name="Equation" r:id="rId4" imgW="164885" imgH="266353"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888" y="2636838"/>
                        <a:ext cx="4683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592" name="Rectangle 8">
            <a:extLst>
              <a:ext uri="{FF2B5EF4-FFF2-40B4-BE49-F238E27FC236}">
                <a16:creationId xmlns:a16="http://schemas.microsoft.com/office/drawing/2014/main" id="{E95B7721-6DA8-44CA-86CB-D2A51E64CDC3}"/>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593" name="Object 9">
            <a:extLst>
              <a:ext uri="{FF2B5EF4-FFF2-40B4-BE49-F238E27FC236}">
                <a16:creationId xmlns:a16="http://schemas.microsoft.com/office/drawing/2014/main" id="{0B2DE00E-3C13-4111-9641-CEBCF87DF20A}"/>
              </a:ext>
            </a:extLst>
          </p:cNvPr>
          <p:cNvGraphicFramePr>
            <a:graphicFrameLocks noChangeAspect="1"/>
          </p:cNvGraphicFramePr>
          <p:nvPr/>
        </p:nvGraphicFramePr>
        <p:xfrm>
          <a:off x="7380288" y="2781300"/>
          <a:ext cx="360362" cy="325438"/>
        </p:xfrm>
        <a:graphic>
          <a:graphicData uri="http://schemas.openxmlformats.org/presentationml/2006/ole">
            <mc:AlternateContent xmlns:mc="http://schemas.openxmlformats.org/markup-compatibility/2006">
              <mc:Choice xmlns:v="urn:schemas-microsoft-com:vml" Requires="v">
                <p:oleObj spid="_x0000_s579612" name="Equation" r:id="rId6" imgW="228402" imgH="177646" progId="Equation.DSMT4">
                  <p:embed/>
                </p:oleObj>
              </mc:Choice>
              <mc:Fallback>
                <p:oleObj name="Equation" r:id="rId6" imgW="228402" imgH="177646"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288" y="2781300"/>
                        <a:ext cx="360362"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594" name="Rectangle 10">
            <a:extLst>
              <a:ext uri="{FF2B5EF4-FFF2-40B4-BE49-F238E27FC236}">
                <a16:creationId xmlns:a16="http://schemas.microsoft.com/office/drawing/2014/main" id="{DD15E457-10BF-45CA-AA06-72D6F497F207}"/>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595" name="Object 11">
            <a:extLst>
              <a:ext uri="{FF2B5EF4-FFF2-40B4-BE49-F238E27FC236}">
                <a16:creationId xmlns:a16="http://schemas.microsoft.com/office/drawing/2014/main" id="{57957D65-8E46-4328-AE2A-E3E5210F6F84}"/>
              </a:ext>
            </a:extLst>
          </p:cNvPr>
          <p:cNvGraphicFramePr>
            <a:graphicFrameLocks noChangeAspect="1"/>
          </p:cNvGraphicFramePr>
          <p:nvPr>
            <p:ph sz="half" idx="1"/>
          </p:nvPr>
        </p:nvGraphicFramePr>
        <p:xfrm>
          <a:off x="5800725" y="3316288"/>
          <a:ext cx="471488" cy="681037"/>
        </p:xfrm>
        <a:graphic>
          <a:graphicData uri="http://schemas.openxmlformats.org/presentationml/2006/ole">
            <mc:AlternateContent xmlns:mc="http://schemas.openxmlformats.org/markup-compatibility/2006">
              <mc:Choice xmlns:v="urn:schemas-microsoft-com:vml" Requires="v">
                <p:oleObj spid="_x0000_s579613" name="Equation" r:id="rId8" imgW="177480" imgH="317160" progId="Equation.DSMT4">
                  <p:embed/>
                </p:oleObj>
              </mc:Choice>
              <mc:Fallback>
                <p:oleObj name="Equation" r:id="rId8" imgW="177480" imgH="31716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0725" y="3316288"/>
                        <a:ext cx="471488"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9596" name="Object 12">
            <a:extLst>
              <a:ext uri="{FF2B5EF4-FFF2-40B4-BE49-F238E27FC236}">
                <a16:creationId xmlns:a16="http://schemas.microsoft.com/office/drawing/2014/main" id="{1C647679-F040-44B2-B560-6045ECE68777}"/>
              </a:ext>
            </a:extLst>
          </p:cNvPr>
          <p:cNvGraphicFramePr>
            <a:graphicFrameLocks noChangeAspect="1"/>
          </p:cNvGraphicFramePr>
          <p:nvPr>
            <p:ph sz="half" idx="2"/>
          </p:nvPr>
        </p:nvGraphicFramePr>
        <p:xfrm>
          <a:off x="4116388" y="3905250"/>
          <a:ext cx="423862" cy="457200"/>
        </p:xfrm>
        <a:graphic>
          <a:graphicData uri="http://schemas.openxmlformats.org/presentationml/2006/ole">
            <mc:AlternateContent xmlns:mc="http://schemas.openxmlformats.org/markup-compatibility/2006">
              <mc:Choice xmlns:v="urn:schemas-microsoft-com:vml" Requires="v">
                <p:oleObj spid="_x0000_s579614" name="Equation" r:id="rId10" imgW="164885" imgH="266353" progId="Equation.DSMT4">
                  <p:embed/>
                </p:oleObj>
              </mc:Choice>
              <mc:Fallback>
                <p:oleObj name="Equation" r:id="rId10" imgW="164885" imgH="266353"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6388" y="3905250"/>
                        <a:ext cx="4238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9597" name="Rectangle 13">
            <a:extLst>
              <a:ext uri="{FF2B5EF4-FFF2-40B4-BE49-F238E27FC236}">
                <a16:creationId xmlns:a16="http://schemas.microsoft.com/office/drawing/2014/main" id="{E5481347-E8B2-4AB0-A8FD-93A055E2C558}"/>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598" name="Object 14">
            <a:extLst>
              <a:ext uri="{FF2B5EF4-FFF2-40B4-BE49-F238E27FC236}">
                <a16:creationId xmlns:a16="http://schemas.microsoft.com/office/drawing/2014/main" id="{99B5B854-8CC4-41C4-838E-EE87E1664E68}"/>
              </a:ext>
            </a:extLst>
          </p:cNvPr>
          <p:cNvGraphicFramePr>
            <a:graphicFrameLocks noChangeAspect="1"/>
          </p:cNvGraphicFramePr>
          <p:nvPr/>
        </p:nvGraphicFramePr>
        <p:xfrm>
          <a:off x="5435600" y="3573463"/>
          <a:ext cx="431800" cy="790575"/>
        </p:xfrm>
        <a:graphic>
          <a:graphicData uri="http://schemas.openxmlformats.org/presentationml/2006/ole">
            <mc:AlternateContent xmlns:mc="http://schemas.openxmlformats.org/markup-compatibility/2006">
              <mc:Choice xmlns:v="urn:schemas-microsoft-com:vml" Requires="v">
                <p:oleObj spid="_x0000_s579615" name="Equation" r:id="rId11" imgW="177569" imgH="317087" progId="Equation.DSMT4">
                  <p:embed/>
                </p:oleObj>
              </mc:Choice>
              <mc:Fallback>
                <p:oleObj name="Equation" r:id="rId11" imgW="177569" imgH="317087"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3573463"/>
                        <a:ext cx="4318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599" name="Rectangle 15">
            <a:extLst>
              <a:ext uri="{FF2B5EF4-FFF2-40B4-BE49-F238E27FC236}">
                <a16:creationId xmlns:a16="http://schemas.microsoft.com/office/drawing/2014/main" id="{9D27F120-9A47-4E3B-AD5D-0042668F9B47}"/>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600" name="Object 16">
            <a:extLst>
              <a:ext uri="{FF2B5EF4-FFF2-40B4-BE49-F238E27FC236}">
                <a16:creationId xmlns:a16="http://schemas.microsoft.com/office/drawing/2014/main" id="{059CB9EC-4530-447C-9768-E2954DC04FC1}"/>
              </a:ext>
            </a:extLst>
          </p:cNvPr>
          <p:cNvGraphicFramePr>
            <a:graphicFrameLocks noChangeAspect="1"/>
          </p:cNvGraphicFramePr>
          <p:nvPr/>
        </p:nvGraphicFramePr>
        <p:xfrm>
          <a:off x="3473450" y="4292600"/>
          <a:ext cx="2414588" cy="796925"/>
        </p:xfrm>
        <a:graphic>
          <a:graphicData uri="http://schemas.openxmlformats.org/presentationml/2006/ole">
            <mc:AlternateContent xmlns:mc="http://schemas.openxmlformats.org/markup-compatibility/2006">
              <mc:Choice xmlns:v="urn:schemas-microsoft-com:vml" Requires="v">
                <p:oleObj spid="_x0000_s579616" name="Equation" r:id="rId13" imgW="1612800" imgH="533160" progId="Equation.DSMT4">
                  <p:embed/>
                </p:oleObj>
              </mc:Choice>
              <mc:Fallback>
                <p:oleObj name="Equation" r:id="rId13" imgW="1612800" imgH="53316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3450" y="4292600"/>
                        <a:ext cx="2414588"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601" name="Rectangle 17">
            <a:extLst>
              <a:ext uri="{FF2B5EF4-FFF2-40B4-BE49-F238E27FC236}">
                <a16:creationId xmlns:a16="http://schemas.microsoft.com/office/drawing/2014/main" id="{C2E50A0B-4421-4D61-8B48-B00E083A94DD}"/>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602" name="Object 18">
            <a:extLst>
              <a:ext uri="{FF2B5EF4-FFF2-40B4-BE49-F238E27FC236}">
                <a16:creationId xmlns:a16="http://schemas.microsoft.com/office/drawing/2014/main" id="{D4A7A2EC-3E38-4977-A5DD-6712B35A2B50}"/>
              </a:ext>
            </a:extLst>
          </p:cNvPr>
          <p:cNvGraphicFramePr>
            <a:graphicFrameLocks noChangeAspect="1"/>
          </p:cNvGraphicFramePr>
          <p:nvPr/>
        </p:nvGraphicFramePr>
        <p:xfrm>
          <a:off x="2700338" y="5111750"/>
          <a:ext cx="635000" cy="477838"/>
        </p:xfrm>
        <a:graphic>
          <a:graphicData uri="http://schemas.openxmlformats.org/presentationml/2006/ole">
            <mc:AlternateContent xmlns:mc="http://schemas.openxmlformats.org/markup-compatibility/2006">
              <mc:Choice xmlns:v="urn:schemas-microsoft-com:vml" Requires="v">
                <p:oleObj spid="_x0000_s579617" name="Equation" r:id="rId15" imgW="418918" imgH="317362" progId="Equation.DSMT4">
                  <p:embed/>
                </p:oleObj>
              </mc:Choice>
              <mc:Fallback>
                <p:oleObj name="Equation" r:id="rId15" imgW="418918" imgH="317362"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5111750"/>
                        <a:ext cx="6350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603" name="Rectangle 19">
            <a:extLst>
              <a:ext uri="{FF2B5EF4-FFF2-40B4-BE49-F238E27FC236}">
                <a16:creationId xmlns:a16="http://schemas.microsoft.com/office/drawing/2014/main" id="{181D0338-F43C-46B4-8259-E192AC73EDD4}"/>
              </a:ext>
            </a:extLst>
          </p:cNvPr>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604" name="Object 20">
            <a:extLst>
              <a:ext uri="{FF2B5EF4-FFF2-40B4-BE49-F238E27FC236}">
                <a16:creationId xmlns:a16="http://schemas.microsoft.com/office/drawing/2014/main" id="{414A78D8-6953-4580-837D-0A129C1406BF}"/>
              </a:ext>
            </a:extLst>
          </p:cNvPr>
          <p:cNvGraphicFramePr>
            <a:graphicFrameLocks noChangeAspect="1"/>
          </p:cNvGraphicFramePr>
          <p:nvPr/>
        </p:nvGraphicFramePr>
        <p:xfrm>
          <a:off x="4500563" y="5157788"/>
          <a:ext cx="349250" cy="433387"/>
        </p:xfrm>
        <a:graphic>
          <a:graphicData uri="http://schemas.openxmlformats.org/presentationml/2006/ole">
            <mc:AlternateContent xmlns:mc="http://schemas.openxmlformats.org/markup-compatibility/2006">
              <mc:Choice xmlns:v="urn:schemas-microsoft-com:vml" Requires="v">
                <p:oleObj spid="_x0000_s579618" name="Equation" r:id="rId17" imgW="164885" imgH="266353" progId="Equation.DSMT4">
                  <p:embed/>
                </p:oleObj>
              </mc:Choice>
              <mc:Fallback>
                <p:oleObj name="Equation" r:id="rId17" imgW="164885" imgH="266353"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5157788"/>
                        <a:ext cx="34925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605" name="Rectangle 21">
            <a:extLst>
              <a:ext uri="{FF2B5EF4-FFF2-40B4-BE49-F238E27FC236}">
                <a16:creationId xmlns:a16="http://schemas.microsoft.com/office/drawing/2014/main" id="{4A4E1E6A-832D-4438-876A-FB2E86A5B777}"/>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606" name="Object 22">
            <a:extLst>
              <a:ext uri="{FF2B5EF4-FFF2-40B4-BE49-F238E27FC236}">
                <a16:creationId xmlns:a16="http://schemas.microsoft.com/office/drawing/2014/main" id="{51F309D7-F38E-403A-AA42-B2083DC7DE17}"/>
              </a:ext>
            </a:extLst>
          </p:cNvPr>
          <p:cNvGraphicFramePr>
            <a:graphicFrameLocks noChangeAspect="1"/>
          </p:cNvGraphicFramePr>
          <p:nvPr/>
        </p:nvGraphicFramePr>
        <p:xfrm>
          <a:off x="5940425" y="5084763"/>
          <a:ext cx="328613" cy="576262"/>
        </p:xfrm>
        <a:graphic>
          <a:graphicData uri="http://schemas.openxmlformats.org/presentationml/2006/ole">
            <mc:AlternateContent xmlns:mc="http://schemas.openxmlformats.org/markup-compatibility/2006">
              <mc:Choice xmlns:v="urn:schemas-microsoft-com:vml" Requires="v">
                <p:oleObj spid="_x0000_s579619" name="Equation" r:id="rId18" imgW="177569" imgH="317087" progId="Equation.DSMT4">
                  <p:embed/>
                </p:oleObj>
              </mc:Choice>
              <mc:Fallback>
                <p:oleObj name="Equation" r:id="rId18" imgW="177569" imgH="317087"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425" y="5084763"/>
                        <a:ext cx="32861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607" name="Rectangle 23">
            <a:extLst>
              <a:ext uri="{FF2B5EF4-FFF2-40B4-BE49-F238E27FC236}">
                <a16:creationId xmlns:a16="http://schemas.microsoft.com/office/drawing/2014/main" id="{571CB7A7-BCB6-4D39-A93C-B8C4A41CE680}"/>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79608" name="Object 24">
            <a:extLst>
              <a:ext uri="{FF2B5EF4-FFF2-40B4-BE49-F238E27FC236}">
                <a16:creationId xmlns:a16="http://schemas.microsoft.com/office/drawing/2014/main" id="{86A42AD0-CA58-4B96-944E-4ED0216372F4}"/>
              </a:ext>
            </a:extLst>
          </p:cNvPr>
          <p:cNvGraphicFramePr>
            <a:graphicFrameLocks noChangeAspect="1"/>
          </p:cNvGraphicFramePr>
          <p:nvPr/>
        </p:nvGraphicFramePr>
        <p:xfrm>
          <a:off x="3455988" y="5589588"/>
          <a:ext cx="395287" cy="576262"/>
        </p:xfrm>
        <a:graphic>
          <a:graphicData uri="http://schemas.openxmlformats.org/presentationml/2006/ole">
            <mc:AlternateContent xmlns:mc="http://schemas.openxmlformats.org/markup-compatibility/2006">
              <mc:Choice xmlns:v="urn:schemas-microsoft-com:vml" Requires="v">
                <p:oleObj spid="_x0000_s579620" name="Equation" r:id="rId19" imgW="177569" imgH="317087" progId="Equation.DSMT4">
                  <p:embed/>
                </p:oleObj>
              </mc:Choice>
              <mc:Fallback>
                <p:oleObj name="Equation" r:id="rId19" imgW="177569" imgH="317087"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5988" y="5589588"/>
                        <a:ext cx="3952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9609" name="Line 25">
            <a:extLst>
              <a:ext uri="{FF2B5EF4-FFF2-40B4-BE49-F238E27FC236}">
                <a16:creationId xmlns:a16="http://schemas.microsoft.com/office/drawing/2014/main" id="{8E390CC0-1A65-404A-AF78-E35C47FE6A89}"/>
              </a:ext>
            </a:extLst>
          </p:cNvPr>
          <p:cNvSpPr>
            <a:spLocks noChangeShapeType="1"/>
          </p:cNvSpPr>
          <p:nvPr/>
        </p:nvSpPr>
        <p:spPr bwMode="auto">
          <a:xfrm>
            <a:off x="6659563" y="3644900"/>
            <a:ext cx="15843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10" name="AutoShape 26">
            <a:extLst>
              <a:ext uri="{FF2B5EF4-FFF2-40B4-BE49-F238E27FC236}">
                <a16:creationId xmlns:a16="http://schemas.microsoft.com/office/drawing/2014/main" id="{4ADCB216-25E7-4578-8789-6BD0FA67E07B}"/>
              </a:ext>
            </a:extLst>
          </p:cNvPr>
          <p:cNvSpPr>
            <a:spLocks noChangeArrowheads="1"/>
          </p:cNvSpPr>
          <p:nvPr/>
        </p:nvSpPr>
        <p:spPr bwMode="auto">
          <a:xfrm>
            <a:off x="6588125" y="4221163"/>
            <a:ext cx="1439863" cy="647700"/>
          </a:xfrm>
          <a:prstGeom prst="wedgeRoundRectCallout">
            <a:avLst>
              <a:gd name="adj1" fmla="val 52866"/>
              <a:gd name="adj2" fmla="val -135051"/>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0"/>
              </a:spcBef>
            </a:pPr>
            <a:r>
              <a:rPr kumimoji="0" lang="zh-CN" altLang="en-US" sz="1800">
                <a:latin typeface="Arial" panose="020B0604020202020204" pitchFamily="34" charset="0"/>
                <a:ea typeface="宋体" panose="02010600030101010101" pitchFamily="2" charset="-122"/>
              </a:rPr>
              <a:t>保持以    </a:t>
            </a:r>
          </a:p>
          <a:p>
            <a:pPr algn="l">
              <a:spcBef>
                <a:spcPct val="0"/>
              </a:spcBef>
            </a:pPr>
            <a:r>
              <a:rPr kumimoji="0" lang="zh-CN" altLang="en-US" sz="1800">
                <a:latin typeface="Arial" panose="020B0604020202020204" pitchFamily="34" charset="0"/>
                <a:ea typeface="宋体" panose="02010600030101010101" pitchFamily="2" charset="-122"/>
              </a:rPr>
              <a:t>为法线方向</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69ADD526-C2D3-464F-8E19-F3B4E27BFD56}"/>
              </a:ext>
            </a:extLst>
          </p:cNvPr>
          <p:cNvSpPr>
            <a:spLocks noGrp="1"/>
          </p:cNvSpPr>
          <p:nvPr>
            <p:ph type="dt" sz="half" idx="10"/>
          </p:nvPr>
        </p:nvSpPr>
        <p:spPr/>
        <p:txBody>
          <a:bodyPr/>
          <a:lstStyle/>
          <a:p>
            <a:fld id="{1C14AA1F-9D96-4E84-BED3-E3E8D5746894}" type="datetime1">
              <a:rPr lang="zh-CN" altLang="en-US"/>
              <a:pPr/>
              <a:t>2017/9/8</a:t>
            </a:fld>
            <a:endParaRPr lang="en-US" altLang="zh-CN"/>
          </a:p>
        </p:txBody>
      </p:sp>
      <p:sp>
        <p:nvSpPr>
          <p:cNvPr id="16" name="灯片编号占位符 5">
            <a:extLst>
              <a:ext uri="{FF2B5EF4-FFF2-40B4-BE49-F238E27FC236}">
                <a16:creationId xmlns:a16="http://schemas.microsoft.com/office/drawing/2014/main" id="{DE35F6FB-F9FF-467E-8187-B15B05ADE48D}"/>
              </a:ext>
            </a:extLst>
          </p:cNvPr>
          <p:cNvSpPr>
            <a:spLocks noGrp="1"/>
          </p:cNvSpPr>
          <p:nvPr>
            <p:ph type="sldNum" sz="quarter" idx="12"/>
          </p:nvPr>
        </p:nvSpPr>
        <p:spPr/>
        <p:txBody>
          <a:bodyPr/>
          <a:lstStyle/>
          <a:p>
            <a:fld id="{688A68C4-85D9-4A48-A795-0C95842FC039}" type="slidenum">
              <a:rPr lang="en-US" altLang="zh-CN"/>
              <a:pPr/>
              <a:t>55</a:t>
            </a:fld>
            <a:endParaRPr lang="en-US" altLang="zh-CN"/>
          </a:p>
        </p:txBody>
      </p:sp>
      <p:sp>
        <p:nvSpPr>
          <p:cNvPr id="580610" name="Text Box 2">
            <a:extLst>
              <a:ext uri="{FF2B5EF4-FFF2-40B4-BE49-F238E27FC236}">
                <a16:creationId xmlns:a16="http://schemas.microsoft.com/office/drawing/2014/main" id="{4528208D-E5CD-4249-9A4C-642891DC4C70}"/>
              </a:ext>
            </a:extLst>
          </p:cNvPr>
          <p:cNvSpPr txBox="1">
            <a:spLocks noChangeArrowheads="1"/>
          </p:cNvSpPr>
          <p:nvPr/>
        </p:nvSpPr>
        <p:spPr bwMode="auto">
          <a:xfrm>
            <a:off x="755650" y="549275"/>
            <a:ext cx="57594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800">
                <a:solidFill>
                  <a:schemeClr val="accent2"/>
                </a:solidFill>
                <a:effectLst>
                  <a:outerShdw blurRad="38100" dist="38100" dir="2700000" algn="tl">
                    <a:srgbClr val="C0C0C0"/>
                  </a:outerShdw>
                </a:effectLst>
                <a:latin typeface="黑体" panose="02010609060101010101" pitchFamily="49" charset="-122"/>
              </a:rPr>
              <a:t>0.5.2  </a:t>
            </a:r>
            <a:r>
              <a:rPr kumimoji="0" lang="zh-CN" altLang="en-US" sz="2800">
                <a:solidFill>
                  <a:schemeClr val="accent2"/>
                </a:solidFill>
                <a:effectLst>
                  <a:outerShdw blurRad="38100" dist="38100" dir="2700000" algn="tl">
                    <a:srgbClr val="C0C0C0"/>
                  </a:outerShdw>
                </a:effectLst>
                <a:latin typeface="黑体" panose="02010609060101010101" pitchFamily="49" charset="-122"/>
              </a:rPr>
              <a:t>旋度</a:t>
            </a:r>
          </a:p>
        </p:txBody>
      </p:sp>
      <p:sp>
        <p:nvSpPr>
          <p:cNvPr id="580611" name="Rectangle 3">
            <a:extLst>
              <a:ext uri="{FF2B5EF4-FFF2-40B4-BE49-F238E27FC236}">
                <a16:creationId xmlns:a16="http://schemas.microsoft.com/office/drawing/2014/main" id="{FE2BA418-CCD3-4A56-B216-AF8E118F95A4}"/>
              </a:ext>
            </a:extLst>
          </p:cNvPr>
          <p:cNvSpPr>
            <a:spLocks noChangeArrowheads="1"/>
          </p:cNvSpPr>
          <p:nvPr/>
        </p:nvSpPr>
        <p:spPr bwMode="auto">
          <a:xfrm>
            <a:off x="323850" y="1341438"/>
            <a:ext cx="4752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1.</a:t>
            </a:r>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旋度的概念</a:t>
            </a:r>
          </a:p>
        </p:txBody>
      </p:sp>
      <p:sp>
        <p:nvSpPr>
          <p:cNvPr id="580612" name="Rectangle 4">
            <a:extLst>
              <a:ext uri="{FF2B5EF4-FFF2-40B4-BE49-F238E27FC236}">
                <a16:creationId xmlns:a16="http://schemas.microsoft.com/office/drawing/2014/main" id="{080687C6-6197-457C-92A8-D6D8ABF52609}"/>
              </a:ext>
            </a:extLst>
          </p:cNvPr>
          <p:cNvSpPr>
            <a:spLocks noChangeArrowheads="1"/>
          </p:cNvSpPr>
          <p:nvPr/>
        </p:nvSpPr>
        <p:spPr bwMode="auto">
          <a:xfrm>
            <a:off x="323850" y="1844675"/>
            <a:ext cx="842486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buFontTx/>
              <a:buNone/>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由于矢量场在点</a:t>
            </a:r>
            <a:r>
              <a:rPr lang="en-US" altLang="zh-CN" sz="2000">
                <a:effectLst>
                  <a:outerShdw blurRad="38100" dist="38100" dir="2700000" algn="tl">
                    <a:srgbClr val="C0C0C0"/>
                  </a:outerShdw>
                </a:effectLst>
              </a:rPr>
              <a:t>M</a:t>
            </a:r>
            <a:r>
              <a:rPr lang="zh-CN" altLang="en-US" sz="2000">
                <a:effectLst>
                  <a:outerShdw blurRad="38100" dist="38100" dir="2700000" algn="tl">
                    <a:srgbClr val="C0C0C0"/>
                  </a:outerShdw>
                </a:effectLst>
              </a:rPr>
              <a:t>处的</a:t>
            </a:r>
            <a:r>
              <a:rPr lang="zh-CN" altLang="en-US" sz="2000">
                <a:solidFill>
                  <a:srgbClr val="FF3300"/>
                </a:solidFill>
                <a:effectLst>
                  <a:outerShdw blurRad="38100" dist="38100" dir="2700000" algn="tl">
                    <a:srgbClr val="C0C0C0"/>
                  </a:outerShdw>
                </a:effectLst>
              </a:rPr>
              <a:t>环流面密度</a:t>
            </a:r>
            <a:r>
              <a:rPr lang="zh-CN" altLang="en-US" sz="2000">
                <a:effectLst>
                  <a:outerShdw blurRad="38100" dist="38100" dir="2700000" algn="tl">
                    <a:srgbClr val="C0C0C0"/>
                  </a:outerShdw>
                </a:effectLst>
              </a:rPr>
              <a:t>与面元的</a:t>
            </a:r>
            <a:r>
              <a:rPr lang="zh-CN" altLang="en-US" sz="2000">
                <a:solidFill>
                  <a:srgbClr val="FF3300"/>
                </a:solidFill>
                <a:effectLst>
                  <a:outerShdw blurRad="38100" dist="38100" dir="2700000" algn="tl">
                    <a:srgbClr val="C0C0C0"/>
                  </a:outerShdw>
                </a:effectLst>
              </a:rPr>
              <a:t>法矢</a:t>
            </a:r>
            <a:r>
              <a:rPr lang="zh-CN" altLang="en-US" sz="2000">
                <a:effectLst>
                  <a:outerShdw blurRad="38100" dist="38100" dir="2700000" algn="tl">
                    <a:srgbClr val="C0C0C0"/>
                  </a:outerShdw>
                </a:effectLst>
              </a:rPr>
              <a:t>    有关，那么在矢量场的一给定点</a:t>
            </a:r>
            <a:r>
              <a:rPr lang="en-US" altLang="zh-CN" sz="2000">
                <a:effectLst>
                  <a:outerShdw blurRad="38100" dist="38100" dir="2700000" algn="tl">
                    <a:srgbClr val="C0C0C0"/>
                  </a:outerShdw>
                </a:effectLst>
              </a:rPr>
              <a:t>M</a:t>
            </a:r>
            <a:r>
              <a:rPr lang="zh-CN" altLang="en-US" sz="2000">
                <a:effectLst>
                  <a:outerShdw blurRad="38100" dist="38100" dir="2700000" algn="tl">
                    <a:srgbClr val="C0C0C0"/>
                  </a:outerShdw>
                </a:effectLst>
              </a:rPr>
              <a:t>处，沿不同方向    的环流面密度值一般是不同的。在某一确定的方向上，环流面密度可能取得最大值。为此，引入</a:t>
            </a:r>
            <a:r>
              <a:rPr lang="zh-CN" altLang="en-US" sz="2000">
                <a:solidFill>
                  <a:srgbClr val="FF3300"/>
                </a:solidFill>
                <a:effectLst>
                  <a:outerShdw blurRad="38100" dist="38100" dir="2700000" algn="tl">
                    <a:srgbClr val="C0C0C0"/>
                  </a:outerShdw>
                </a:effectLst>
              </a:rPr>
              <a:t>旋度</a:t>
            </a:r>
            <a:r>
              <a:rPr lang="zh-CN" altLang="en-US" sz="2000">
                <a:effectLst>
                  <a:outerShdw blurRad="38100" dist="38100" dir="2700000" algn="tl">
                    <a:srgbClr val="C0C0C0"/>
                  </a:outerShdw>
                </a:effectLst>
              </a:rPr>
              <a:t>的概念。</a:t>
            </a:r>
          </a:p>
          <a:p>
            <a:pPr>
              <a:lnSpc>
                <a:spcPct val="125000"/>
              </a:lnSpc>
              <a:spcBef>
                <a:spcPct val="0"/>
              </a:spcBef>
              <a:buFontTx/>
              <a:buNone/>
            </a:pPr>
            <a:endParaRPr lang="en-US" altLang="zh-CN" sz="2000">
              <a:effectLst>
                <a:outerShdw blurRad="38100" dist="38100" dir="2700000" algn="tl">
                  <a:srgbClr val="C0C0C0"/>
                </a:outerShdw>
              </a:effectLst>
            </a:endParaRPr>
          </a:p>
        </p:txBody>
      </p:sp>
      <p:graphicFrame>
        <p:nvGraphicFramePr>
          <p:cNvPr id="580613" name="Object 5">
            <a:extLst>
              <a:ext uri="{FF2B5EF4-FFF2-40B4-BE49-F238E27FC236}">
                <a16:creationId xmlns:a16="http://schemas.microsoft.com/office/drawing/2014/main" id="{C008F895-FC2F-40C1-BDBA-F643C71AC847}"/>
              </a:ext>
            </a:extLst>
          </p:cNvPr>
          <p:cNvGraphicFramePr>
            <a:graphicFrameLocks noChangeAspect="1"/>
          </p:cNvGraphicFramePr>
          <p:nvPr/>
        </p:nvGraphicFramePr>
        <p:xfrm>
          <a:off x="6227763" y="1844675"/>
          <a:ext cx="365125" cy="504825"/>
        </p:xfrm>
        <a:graphic>
          <a:graphicData uri="http://schemas.openxmlformats.org/presentationml/2006/ole">
            <mc:AlternateContent xmlns:mc="http://schemas.openxmlformats.org/markup-compatibility/2006">
              <mc:Choice xmlns:v="urn:schemas-microsoft-com:vml" Requires="v">
                <p:oleObj spid="_x0000_s580623" name="公式" r:id="rId3" imgW="164880" imgH="228600" progId="Equation.3">
                  <p:embed/>
                </p:oleObj>
              </mc:Choice>
              <mc:Fallback>
                <p:oleObj name="公式" r:id="rId3" imgW="1648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1844675"/>
                        <a:ext cx="365125" cy="5048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0614" name="Object 6">
            <a:extLst>
              <a:ext uri="{FF2B5EF4-FFF2-40B4-BE49-F238E27FC236}">
                <a16:creationId xmlns:a16="http://schemas.microsoft.com/office/drawing/2014/main" id="{C278545F-68AE-4AC0-858A-D49041E1563F}"/>
              </a:ext>
            </a:extLst>
          </p:cNvPr>
          <p:cNvGraphicFramePr>
            <a:graphicFrameLocks noChangeAspect="1"/>
          </p:cNvGraphicFramePr>
          <p:nvPr/>
        </p:nvGraphicFramePr>
        <p:xfrm>
          <a:off x="4297363" y="2233613"/>
          <a:ext cx="365125" cy="504825"/>
        </p:xfrm>
        <a:graphic>
          <a:graphicData uri="http://schemas.openxmlformats.org/presentationml/2006/ole">
            <mc:AlternateContent xmlns:mc="http://schemas.openxmlformats.org/markup-compatibility/2006">
              <mc:Choice xmlns:v="urn:schemas-microsoft-com:vml" Requires="v">
                <p:oleObj spid="_x0000_s580624" name="公式" r:id="rId5" imgW="164880" imgH="228600" progId="Equation.3">
                  <p:embed/>
                </p:oleObj>
              </mc:Choice>
              <mc:Fallback>
                <p:oleObj name="公式" r:id="rId5" imgW="1648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363" y="2233613"/>
                        <a:ext cx="365125" cy="5048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0615" name="AutoShape 7">
            <a:extLst>
              <a:ext uri="{FF2B5EF4-FFF2-40B4-BE49-F238E27FC236}">
                <a16:creationId xmlns:a16="http://schemas.microsoft.com/office/drawing/2014/main" id="{D15D89AF-9A6A-4827-B63A-A9922442DE2D}"/>
              </a:ext>
            </a:extLst>
          </p:cNvPr>
          <p:cNvSpPr>
            <a:spLocks noChangeArrowheads="1"/>
          </p:cNvSpPr>
          <p:nvPr/>
        </p:nvSpPr>
        <p:spPr bwMode="auto">
          <a:xfrm>
            <a:off x="1187450" y="5734050"/>
            <a:ext cx="5400675" cy="431800"/>
          </a:xfrm>
          <a:prstGeom prst="wedgeRoundRectCallout">
            <a:avLst>
              <a:gd name="adj1" fmla="val -36477"/>
              <a:gd name="adj2" fmla="val -89704"/>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0"/>
              </a:spcBef>
            </a:pPr>
            <a:r>
              <a:rPr kumimoji="0" lang="zh-CN" altLang="en-US" sz="1800">
                <a:latin typeface="Arial" panose="020B0604020202020204" pitchFamily="34" charset="0"/>
                <a:ea typeface="宋体" panose="02010600030101010101" pitchFamily="2" charset="-122"/>
              </a:rPr>
              <a:t>即环流面密度取得最大值的面元正法线单位矢量</a:t>
            </a:r>
          </a:p>
        </p:txBody>
      </p:sp>
      <p:sp>
        <p:nvSpPr>
          <p:cNvPr id="580616" name="Text Box 8">
            <a:extLst>
              <a:ext uri="{FF2B5EF4-FFF2-40B4-BE49-F238E27FC236}">
                <a16:creationId xmlns:a16="http://schemas.microsoft.com/office/drawing/2014/main" id="{73F17B08-7E65-46AE-A1C4-42FC610B209C}"/>
              </a:ext>
            </a:extLst>
          </p:cNvPr>
          <p:cNvSpPr txBox="1">
            <a:spLocks noChangeArrowheads="1"/>
          </p:cNvSpPr>
          <p:nvPr/>
        </p:nvSpPr>
        <p:spPr bwMode="auto">
          <a:xfrm>
            <a:off x="1042988" y="3429000"/>
            <a:ext cx="7561262"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旋度是一个矢量，模值等于环流密度的最大值；方向为最大环流</a:t>
            </a:r>
          </a:p>
          <a:p>
            <a:pPr algn="l"/>
            <a:r>
              <a:rPr kumimoji="0" lang="zh-CN" altLang="en-US" sz="2000">
                <a:latin typeface="Arial" panose="020B0604020202020204" pitchFamily="34" charset="0"/>
                <a:ea typeface="宋体" panose="02010600030101010101" pitchFamily="2" charset="-122"/>
              </a:rPr>
              <a:t>密度的方向。用        表示，即：</a:t>
            </a:r>
          </a:p>
          <a:p>
            <a:pPr algn="l"/>
            <a:endParaRPr kumimoji="0" lang="zh-CN" altLang="en-US" sz="2000">
              <a:latin typeface="Arial" panose="020B0604020202020204" pitchFamily="34" charset="0"/>
              <a:ea typeface="宋体" panose="02010600030101010101" pitchFamily="2" charset="-122"/>
            </a:endParaRPr>
          </a:p>
          <a:p>
            <a:pPr algn="l"/>
            <a:endParaRPr kumimoji="0" lang="zh-CN" altLang="en-US" sz="1800">
              <a:latin typeface="Arial" panose="020B0604020202020204" pitchFamily="34" charset="0"/>
              <a:ea typeface="宋体" panose="02010600030101010101" pitchFamily="2" charset="-122"/>
            </a:endParaRPr>
          </a:p>
          <a:p>
            <a:pPr algn="l"/>
            <a:r>
              <a:rPr kumimoji="0" lang="zh-CN" altLang="en-US" sz="2000">
                <a:latin typeface="Arial" panose="020B0604020202020204" pitchFamily="34" charset="0"/>
                <a:ea typeface="宋体" panose="02010600030101010101" pitchFamily="2" charset="-122"/>
              </a:rPr>
              <a:t>式中：   表示矢量场旋度的方向。</a:t>
            </a:r>
          </a:p>
        </p:txBody>
      </p:sp>
      <p:sp>
        <p:nvSpPr>
          <p:cNvPr id="580617" name="Rectangle 9">
            <a:extLst>
              <a:ext uri="{FF2B5EF4-FFF2-40B4-BE49-F238E27FC236}">
                <a16:creationId xmlns:a16="http://schemas.microsoft.com/office/drawing/2014/main" id="{AE6C9820-CD19-4193-9D69-2D50E9DE755E}"/>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0618" name="Object 10">
            <a:extLst>
              <a:ext uri="{FF2B5EF4-FFF2-40B4-BE49-F238E27FC236}">
                <a16:creationId xmlns:a16="http://schemas.microsoft.com/office/drawing/2014/main" id="{03C26287-B2BA-433A-9888-77508F16143F}"/>
              </a:ext>
            </a:extLst>
          </p:cNvPr>
          <p:cNvGraphicFramePr>
            <a:graphicFrameLocks noChangeAspect="1"/>
          </p:cNvGraphicFramePr>
          <p:nvPr/>
        </p:nvGraphicFramePr>
        <p:xfrm>
          <a:off x="2916238" y="3716338"/>
          <a:ext cx="539750" cy="503237"/>
        </p:xfrm>
        <a:graphic>
          <a:graphicData uri="http://schemas.openxmlformats.org/presentationml/2006/ole">
            <mc:AlternateContent xmlns:mc="http://schemas.openxmlformats.org/markup-compatibility/2006">
              <mc:Choice xmlns:v="urn:schemas-microsoft-com:vml" Requires="v">
                <p:oleObj spid="_x0000_s580625" name="Equation" r:id="rId6" imgW="368300" imgH="279400" progId="Equation.DSMT4">
                  <p:embed/>
                </p:oleObj>
              </mc:Choice>
              <mc:Fallback>
                <p:oleObj name="Equation" r:id="rId6" imgW="368300" imgH="2794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3716338"/>
                        <a:ext cx="53975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0619" name="Rectangle 11">
            <a:extLst>
              <a:ext uri="{FF2B5EF4-FFF2-40B4-BE49-F238E27FC236}">
                <a16:creationId xmlns:a16="http://schemas.microsoft.com/office/drawing/2014/main" id="{21C638D6-EE74-4FE9-8A48-5D7862DB164F}"/>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0620" name="Object 12">
            <a:extLst>
              <a:ext uri="{FF2B5EF4-FFF2-40B4-BE49-F238E27FC236}">
                <a16:creationId xmlns:a16="http://schemas.microsoft.com/office/drawing/2014/main" id="{A3C6E5D4-1737-4C74-9CA9-F76AA2D1E47F}"/>
              </a:ext>
            </a:extLst>
          </p:cNvPr>
          <p:cNvGraphicFramePr>
            <a:graphicFrameLocks noChangeAspect="1"/>
          </p:cNvGraphicFramePr>
          <p:nvPr/>
        </p:nvGraphicFramePr>
        <p:xfrm>
          <a:off x="3184525" y="4149725"/>
          <a:ext cx="2847975" cy="1096963"/>
        </p:xfrm>
        <a:graphic>
          <a:graphicData uri="http://schemas.openxmlformats.org/presentationml/2006/ole">
            <mc:AlternateContent xmlns:mc="http://schemas.openxmlformats.org/markup-compatibility/2006">
              <mc:Choice xmlns:v="urn:schemas-microsoft-com:vml" Requires="v">
                <p:oleObj spid="_x0000_s580626" name="Equation" r:id="rId8" imgW="1854000" imgH="711000" progId="Equation.DSMT4">
                  <p:embed/>
                </p:oleObj>
              </mc:Choice>
              <mc:Fallback>
                <p:oleObj name="Equation" r:id="rId8" imgW="1854000" imgH="7110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4525" y="4149725"/>
                        <a:ext cx="2847975"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0621" name="Rectangle 13">
            <a:extLst>
              <a:ext uri="{FF2B5EF4-FFF2-40B4-BE49-F238E27FC236}">
                <a16:creationId xmlns:a16="http://schemas.microsoft.com/office/drawing/2014/main" id="{9AD90753-AC2C-42E0-8016-BE23F4797D23}"/>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0622" name="Object 14">
            <a:extLst>
              <a:ext uri="{FF2B5EF4-FFF2-40B4-BE49-F238E27FC236}">
                <a16:creationId xmlns:a16="http://schemas.microsoft.com/office/drawing/2014/main" id="{059C6839-80F4-4EF0-8D43-7293F387C1B4}"/>
              </a:ext>
            </a:extLst>
          </p:cNvPr>
          <p:cNvGraphicFramePr>
            <a:graphicFrameLocks noChangeAspect="1"/>
          </p:cNvGraphicFramePr>
          <p:nvPr/>
        </p:nvGraphicFramePr>
        <p:xfrm>
          <a:off x="1763713" y="4941888"/>
          <a:ext cx="500062" cy="647700"/>
        </p:xfrm>
        <a:graphic>
          <a:graphicData uri="http://schemas.openxmlformats.org/presentationml/2006/ole">
            <mc:AlternateContent xmlns:mc="http://schemas.openxmlformats.org/markup-compatibility/2006">
              <mc:Choice xmlns:v="urn:schemas-microsoft-com:vml" Requires="v">
                <p:oleObj spid="_x0000_s580627" name="Equation" r:id="rId10" imgW="139700" imgH="279400" progId="Equation.DSMT4">
                  <p:embed/>
                </p:oleObj>
              </mc:Choice>
              <mc:Fallback>
                <p:oleObj name="Equation" r:id="rId10" imgW="139700" imgH="2794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713" y="4941888"/>
                        <a:ext cx="5000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a:extLst>
              <a:ext uri="{FF2B5EF4-FFF2-40B4-BE49-F238E27FC236}">
                <a16:creationId xmlns:a16="http://schemas.microsoft.com/office/drawing/2014/main" id="{0DAAEF12-BB01-4E14-AB6C-D068675D152F}"/>
              </a:ext>
            </a:extLst>
          </p:cNvPr>
          <p:cNvSpPr>
            <a:spLocks noGrp="1"/>
          </p:cNvSpPr>
          <p:nvPr>
            <p:ph type="dt" sz="half" idx="10"/>
          </p:nvPr>
        </p:nvSpPr>
        <p:spPr/>
        <p:txBody>
          <a:bodyPr/>
          <a:lstStyle/>
          <a:p>
            <a:fld id="{EECC9A0D-CE60-4B5F-839F-1BB3708D96D2}" type="datetime1">
              <a:rPr lang="zh-CN" altLang="en-US"/>
              <a:pPr/>
              <a:t>2017/9/8</a:t>
            </a:fld>
            <a:endParaRPr lang="en-US" altLang="zh-CN"/>
          </a:p>
        </p:txBody>
      </p:sp>
      <p:sp>
        <p:nvSpPr>
          <p:cNvPr id="9" name="灯片编号占位符 4">
            <a:extLst>
              <a:ext uri="{FF2B5EF4-FFF2-40B4-BE49-F238E27FC236}">
                <a16:creationId xmlns:a16="http://schemas.microsoft.com/office/drawing/2014/main" id="{B868C75F-0A63-4137-B489-55250B7CFB3C}"/>
              </a:ext>
            </a:extLst>
          </p:cNvPr>
          <p:cNvSpPr>
            <a:spLocks noGrp="1"/>
          </p:cNvSpPr>
          <p:nvPr>
            <p:ph type="sldNum" sz="quarter" idx="12"/>
          </p:nvPr>
        </p:nvSpPr>
        <p:spPr/>
        <p:txBody>
          <a:bodyPr/>
          <a:lstStyle/>
          <a:p>
            <a:fld id="{B32A28F2-3BDB-487F-BAB9-2F324E3092E8}" type="slidenum">
              <a:rPr lang="en-US" altLang="zh-CN"/>
              <a:pPr/>
              <a:t>56</a:t>
            </a:fld>
            <a:endParaRPr lang="en-US" altLang="zh-CN"/>
          </a:p>
        </p:txBody>
      </p:sp>
      <p:sp>
        <p:nvSpPr>
          <p:cNvPr id="581634" name="Text Box 2">
            <a:extLst>
              <a:ext uri="{FF2B5EF4-FFF2-40B4-BE49-F238E27FC236}">
                <a16:creationId xmlns:a16="http://schemas.microsoft.com/office/drawing/2014/main" id="{F0868862-813A-4FF7-9A40-475E719E23A8}"/>
              </a:ext>
            </a:extLst>
          </p:cNvPr>
          <p:cNvSpPr txBox="1">
            <a:spLocks noChangeArrowheads="1"/>
          </p:cNvSpPr>
          <p:nvPr/>
        </p:nvSpPr>
        <p:spPr bwMode="auto">
          <a:xfrm>
            <a:off x="684213" y="260350"/>
            <a:ext cx="82089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buClr>
                <a:srgbClr val="CC0000"/>
              </a:buClr>
              <a:buFont typeface="Wingdings" panose="05000000000000000000" pitchFamily="2" charset="2"/>
              <a:buChar char="Ø"/>
            </a:pPr>
            <a:r>
              <a:rPr kumimoji="0" lang="zh-CN" altLang="en-US" sz="2000">
                <a:effectLst>
                  <a:outerShdw blurRad="38100" dist="38100" dir="2700000" algn="tl">
                    <a:srgbClr val="C0C0C0"/>
                  </a:outerShdw>
                </a:effectLst>
                <a:ea typeface="宋体" panose="02010600030101010101" pitchFamily="2" charset="-122"/>
              </a:rPr>
              <a:t>矢量的旋度为矢量，是空间位置的函数；</a:t>
            </a:r>
          </a:p>
          <a:p>
            <a:pPr algn="l">
              <a:lnSpc>
                <a:spcPct val="125000"/>
              </a:lnSpc>
              <a:spcBef>
                <a:spcPct val="0"/>
              </a:spcBef>
              <a:buClr>
                <a:srgbClr val="CC0000"/>
              </a:buClr>
              <a:buFont typeface="Wingdings" panose="05000000000000000000" pitchFamily="2" charset="2"/>
              <a:buChar char="Ø"/>
            </a:pPr>
            <a:r>
              <a:rPr kumimoji="0" lang="zh-CN" altLang="en-US" sz="2000">
                <a:effectLst>
                  <a:outerShdw blurRad="38100" dist="38100" dir="2700000" algn="tl">
                    <a:srgbClr val="C0C0C0"/>
                  </a:outerShdw>
                </a:effectLst>
                <a:ea typeface="宋体" panose="02010600030101010101" pitchFamily="2" charset="-122"/>
              </a:rPr>
              <a:t>矢量在空间某点处的旋度表征矢量场在该点处的漩涡源密度；</a:t>
            </a:r>
          </a:p>
          <a:p>
            <a:pPr algn="l">
              <a:lnSpc>
                <a:spcPct val="125000"/>
              </a:lnSpc>
              <a:spcBef>
                <a:spcPct val="0"/>
              </a:spcBef>
              <a:buClr>
                <a:srgbClr val="CC0000"/>
              </a:buClr>
              <a:buFont typeface="Wingdings" panose="05000000000000000000" pitchFamily="2" charset="2"/>
              <a:buChar char="Ø"/>
            </a:pPr>
            <a:r>
              <a:rPr lang="zh-CN" altLang="en-US" sz="2000">
                <a:effectLst>
                  <a:outerShdw blurRad="38100" dist="38100" dir="2700000" algn="tl">
                    <a:srgbClr val="C0C0C0"/>
                  </a:outerShdw>
                </a:effectLst>
                <a:ea typeface="宋体" panose="02010600030101010101" pitchFamily="2" charset="-122"/>
              </a:rPr>
              <a:t>矢量场在某个方向的环量密度是旋度在该方向上的投影。如图所示，即：</a:t>
            </a:r>
          </a:p>
        </p:txBody>
      </p:sp>
      <p:pic>
        <p:nvPicPr>
          <p:cNvPr id="581635" name="Picture 3">
            <a:extLst>
              <a:ext uri="{FF2B5EF4-FFF2-40B4-BE49-F238E27FC236}">
                <a16:creationId xmlns:a16="http://schemas.microsoft.com/office/drawing/2014/main" id="{4B3CBBE0-B9BA-4A20-B997-2DDEF10F4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1484313"/>
            <a:ext cx="2903537" cy="23590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81636" name="Object 4">
            <a:extLst>
              <a:ext uri="{FF2B5EF4-FFF2-40B4-BE49-F238E27FC236}">
                <a16:creationId xmlns:a16="http://schemas.microsoft.com/office/drawing/2014/main" id="{5FC32C7B-974B-4149-82F5-6F1375E8D33B}"/>
              </a:ext>
            </a:extLst>
          </p:cNvPr>
          <p:cNvGraphicFramePr>
            <a:graphicFrameLocks noChangeAspect="1"/>
          </p:cNvGraphicFramePr>
          <p:nvPr/>
        </p:nvGraphicFramePr>
        <p:xfrm>
          <a:off x="1763713" y="1484313"/>
          <a:ext cx="2736850" cy="633412"/>
        </p:xfrm>
        <a:graphic>
          <a:graphicData uri="http://schemas.openxmlformats.org/presentationml/2006/ole">
            <mc:AlternateContent xmlns:mc="http://schemas.openxmlformats.org/markup-compatibility/2006">
              <mc:Choice xmlns:v="urn:schemas-microsoft-com:vml" Requires="v">
                <p:oleObj spid="_x0000_s581640" name="公式" r:id="rId4" imgW="1041120" imgH="241200" progId="Equation.3">
                  <p:embed/>
                </p:oleObj>
              </mc:Choice>
              <mc:Fallback>
                <p:oleObj name="公式" r:id="rId4" imgW="1041120" imgH="241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484313"/>
                        <a:ext cx="27368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1637" name="Rectangle 5">
            <a:extLst>
              <a:ext uri="{FF2B5EF4-FFF2-40B4-BE49-F238E27FC236}">
                <a16:creationId xmlns:a16="http://schemas.microsoft.com/office/drawing/2014/main" id="{7D65808F-28C7-4CFF-B407-F889B04A97B5}"/>
              </a:ext>
            </a:extLst>
          </p:cNvPr>
          <p:cNvSpPr>
            <a:spLocks noChangeArrowheads="1"/>
          </p:cNvSpPr>
          <p:nvPr/>
        </p:nvSpPr>
        <p:spPr bwMode="auto">
          <a:xfrm>
            <a:off x="468313" y="2133600"/>
            <a:ext cx="4752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en-US" altLang="zh-CN"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2.</a:t>
            </a:r>
            <a:r>
              <a:rPr kumimoji="0" lang="zh-CN" altLang="en-US" sz="2000">
                <a:solidFill>
                  <a:srgbClr val="FF6600"/>
                </a:solidFill>
                <a:effectLst>
                  <a:outerShdw blurRad="38100" dist="38100" dir="2700000" algn="tl">
                    <a:srgbClr val="C0C0C0"/>
                  </a:outerShdw>
                </a:effectLst>
                <a:latin typeface="Arial" panose="020B0604020202020204" pitchFamily="34" charset="0"/>
                <a:ea typeface="宋体" panose="02010600030101010101" pitchFamily="2" charset="-122"/>
              </a:rPr>
              <a:t>旋度的计算式</a:t>
            </a:r>
          </a:p>
        </p:txBody>
      </p:sp>
      <p:sp>
        <p:nvSpPr>
          <p:cNvPr id="581638" name="Rectangle 6">
            <a:extLst>
              <a:ext uri="{FF2B5EF4-FFF2-40B4-BE49-F238E27FC236}">
                <a16:creationId xmlns:a16="http://schemas.microsoft.com/office/drawing/2014/main" id="{739A6F82-1FAB-4063-9587-3C007FE5FC4D}"/>
              </a:ext>
            </a:extLst>
          </p:cNvPr>
          <p:cNvSpPr>
            <a:spLocks noChangeArrowheads="1"/>
          </p:cNvSpPr>
          <p:nvPr/>
        </p:nvSpPr>
        <p:spPr bwMode="auto">
          <a:xfrm>
            <a:off x="179388" y="2492375"/>
            <a:ext cx="57610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nSpc>
                <a:spcPct val="125000"/>
              </a:lnSpc>
              <a:spcBef>
                <a:spcPct val="0"/>
              </a:spcBef>
              <a:buFontTx/>
              <a:buNone/>
            </a:pP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旋度的</a:t>
            </a:r>
            <a:r>
              <a:rPr lang="zh-CN" altLang="en-US" sz="2000">
                <a:solidFill>
                  <a:srgbClr val="FF0000"/>
                </a:solidFill>
                <a:effectLst>
                  <a:outerShdw blurRad="38100" dist="38100" dir="2700000" algn="tl">
                    <a:srgbClr val="C0C0C0"/>
                  </a:outerShdw>
                </a:effectLst>
              </a:rPr>
              <a:t>定义</a:t>
            </a:r>
            <a:r>
              <a:rPr lang="zh-CN" altLang="en-US" sz="2000">
                <a:effectLst>
                  <a:outerShdw blurRad="38100" dist="38100" dir="2700000" algn="tl">
                    <a:srgbClr val="C0C0C0"/>
                  </a:outerShdw>
                </a:effectLst>
              </a:rPr>
              <a:t>与坐标系无关，但其具体的</a:t>
            </a:r>
            <a:r>
              <a:rPr lang="zh-CN" altLang="en-US" sz="2000">
                <a:solidFill>
                  <a:srgbClr val="FF0000"/>
                </a:solidFill>
                <a:effectLst>
                  <a:outerShdw blurRad="38100" dist="38100" dir="2700000" algn="tl">
                    <a:srgbClr val="C0C0C0"/>
                  </a:outerShdw>
                </a:effectLst>
              </a:rPr>
              <a:t>计算公式</a:t>
            </a:r>
            <a:r>
              <a:rPr lang="zh-CN" altLang="en-US" sz="2000">
                <a:effectLst>
                  <a:outerShdw blurRad="38100" dist="38100" dir="2700000" algn="tl">
                    <a:srgbClr val="C0C0C0"/>
                  </a:outerShdw>
                </a:effectLst>
              </a:rPr>
              <a:t>却与坐标系有关。在直角坐标系下</a:t>
            </a:r>
          </a:p>
        </p:txBody>
      </p:sp>
      <p:graphicFrame>
        <p:nvGraphicFramePr>
          <p:cNvPr id="581639" name="Object 7">
            <a:extLst>
              <a:ext uri="{FF2B5EF4-FFF2-40B4-BE49-F238E27FC236}">
                <a16:creationId xmlns:a16="http://schemas.microsoft.com/office/drawing/2014/main" id="{79650B4E-E16F-47AD-A0FB-BE9C0C333082}"/>
              </a:ext>
            </a:extLst>
          </p:cNvPr>
          <p:cNvGraphicFramePr>
            <a:graphicFrameLocks noChangeAspect="1"/>
          </p:cNvGraphicFramePr>
          <p:nvPr>
            <p:ph/>
          </p:nvPr>
        </p:nvGraphicFramePr>
        <p:xfrm>
          <a:off x="665163" y="3235325"/>
          <a:ext cx="5419725" cy="3506788"/>
        </p:xfrm>
        <a:graphic>
          <a:graphicData uri="http://schemas.openxmlformats.org/presentationml/2006/ole">
            <mc:AlternateContent xmlns:mc="http://schemas.openxmlformats.org/markup-compatibility/2006">
              <mc:Choice xmlns:v="urn:schemas-microsoft-com:vml" Requires="v">
                <p:oleObj spid="_x0000_s581641" name="Equation" r:id="rId6" imgW="3301920" imgH="2361960" progId="Equation.DSMT4">
                  <p:embed/>
                </p:oleObj>
              </mc:Choice>
              <mc:Fallback>
                <p:oleObj name="Equation" r:id="rId6" imgW="3301920" imgH="236196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163" y="3235325"/>
                        <a:ext cx="5419725"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3BABFC8F-D98E-4D01-BF7B-95C684FE07AD}"/>
              </a:ext>
            </a:extLst>
          </p:cNvPr>
          <p:cNvSpPr>
            <a:spLocks noGrp="1"/>
          </p:cNvSpPr>
          <p:nvPr>
            <p:ph type="dt" sz="half" idx="10"/>
          </p:nvPr>
        </p:nvSpPr>
        <p:spPr/>
        <p:txBody>
          <a:bodyPr/>
          <a:lstStyle/>
          <a:p>
            <a:fld id="{E94E37BF-339C-4F94-BFC7-C80C6EFDE3FB}" type="datetime1">
              <a:rPr lang="zh-CN" altLang="en-US"/>
              <a:pPr/>
              <a:t>2017/9/8</a:t>
            </a:fld>
            <a:endParaRPr lang="en-US" altLang="zh-CN"/>
          </a:p>
        </p:txBody>
      </p:sp>
      <p:sp>
        <p:nvSpPr>
          <p:cNvPr id="6" name="灯片编号占位符 5">
            <a:extLst>
              <a:ext uri="{FF2B5EF4-FFF2-40B4-BE49-F238E27FC236}">
                <a16:creationId xmlns:a16="http://schemas.microsoft.com/office/drawing/2014/main" id="{FE028FA8-6873-426C-9BD6-D4758B083C48}"/>
              </a:ext>
            </a:extLst>
          </p:cNvPr>
          <p:cNvSpPr>
            <a:spLocks noGrp="1"/>
          </p:cNvSpPr>
          <p:nvPr>
            <p:ph type="sldNum" sz="quarter" idx="12"/>
          </p:nvPr>
        </p:nvSpPr>
        <p:spPr/>
        <p:txBody>
          <a:bodyPr/>
          <a:lstStyle/>
          <a:p>
            <a:fld id="{7C200A18-9BA6-4B03-A10B-4161F8498680}" type="slidenum">
              <a:rPr lang="en-US" altLang="zh-CN"/>
              <a:pPr/>
              <a:t>57</a:t>
            </a:fld>
            <a:endParaRPr lang="en-US" altLang="zh-CN"/>
          </a:p>
        </p:txBody>
      </p:sp>
      <p:graphicFrame>
        <p:nvGraphicFramePr>
          <p:cNvPr id="582658" name="Object 2">
            <a:extLst>
              <a:ext uri="{FF2B5EF4-FFF2-40B4-BE49-F238E27FC236}">
                <a16:creationId xmlns:a16="http://schemas.microsoft.com/office/drawing/2014/main" id="{0583DFB4-FDFA-4513-A2CE-54522443CC29}"/>
              </a:ext>
            </a:extLst>
          </p:cNvPr>
          <p:cNvGraphicFramePr>
            <a:graphicFrameLocks noChangeAspect="1"/>
          </p:cNvGraphicFramePr>
          <p:nvPr/>
        </p:nvGraphicFramePr>
        <p:xfrm>
          <a:off x="1258888" y="1412875"/>
          <a:ext cx="6192837" cy="4035425"/>
        </p:xfrm>
        <a:graphic>
          <a:graphicData uri="http://schemas.openxmlformats.org/presentationml/2006/ole">
            <mc:AlternateContent xmlns:mc="http://schemas.openxmlformats.org/markup-compatibility/2006">
              <mc:Choice xmlns:v="urn:schemas-microsoft-com:vml" Requires="v">
                <p:oleObj spid="_x0000_s582661" name="公式" r:id="rId3" imgW="2234880" imgH="1726920" progId="Equation.3">
                  <p:embed/>
                </p:oleObj>
              </mc:Choice>
              <mc:Fallback>
                <p:oleObj name="公式" r:id="rId3" imgW="2234880" imgH="1726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12875"/>
                        <a:ext cx="6192837" cy="403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2659" name="Rectangle 3">
            <a:extLst>
              <a:ext uri="{FF2B5EF4-FFF2-40B4-BE49-F238E27FC236}">
                <a16:creationId xmlns:a16="http://schemas.microsoft.com/office/drawing/2014/main" id="{58606553-8166-4447-B9AC-E2FAB1A8EC08}"/>
              </a:ext>
            </a:extLst>
          </p:cNvPr>
          <p:cNvSpPr>
            <a:spLocks noChangeArrowheads="1"/>
          </p:cNvSpPr>
          <p:nvPr/>
        </p:nvSpPr>
        <p:spPr bwMode="auto">
          <a:xfrm>
            <a:off x="615950" y="533400"/>
            <a:ext cx="77724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zh-CN" altLang="en-US">
                <a:effectLst>
                  <a:outerShdw blurRad="38100" dist="38100" dir="2700000" algn="tl">
                    <a:srgbClr val="C0C0C0"/>
                  </a:outerShdw>
                </a:effectLst>
              </a:rPr>
              <a:t>在</a:t>
            </a:r>
            <a:r>
              <a:rPr lang="zh-CN" altLang="en-US">
                <a:solidFill>
                  <a:srgbClr val="FF3300"/>
                </a:solidFill>
                <a:effectLst>
                  <a:outerShdw blurRad="38100" dist="38100" dir="2700000" algn="tl">
                    <a:srgbClr val="C0C0C0"/>
                  </a:outerShdw>
                </a:effectLst>
              </a:rPr>
              <a:t>圆柱坐标系</a:t>
            </a:r>
            <a:r>
              <a:rPr lang="zh-CN" altLang="en-US">
                <a:effectLst>
                  <a:outerShdw blurRad="38100" dist="38100" dir="2700000" algn="tl">
                    <a:srgbClr val="C0C0C0"/>
                  </a:outerShdw>
                </a:effectLst>
              </a:rPr>
              <a:t>和</a:t>
            </a:r>
            <a:r>
              <a:rPr lang="zh-CN" altLang="en-US">
                <a:solidFill>
                  <a:srgbClr val="FF3300"/>
                </a:solidFill>
                <a:effectLst>
                  <a:outerShdw blurRad="38100" dist="38100" dir="2700000" algn="tl">
                    <a:srgbClr val="C0C0C0"/>
                  </a:outerShdw>
                </a:effectLst>
              </a:rPr>
              <a:t>球坐标系中</a:t>
            </a:r>
            <a:r>
              <a:rPr lang="zh-CN" altLang="en-US">
                <a:effectLst>
                  <a:outerShdw blurRad="38100" dist="38100" dir="2700000" algn="tl">
                    <a:srgbClr val="C0C0C0"/>
                  </a:outerShdw>
                </a:effectLst>
              </a:rPr>
              <a:t>的旋度表达式分别为：</a:t>
            </a:r>
          </a:p>
        </p:txBody>
      </p:sp>
      <p:sp>
        <p:nvSpPr>
          <p:cNvPr id="582660" name="Text Box 4">
            <a:extLst>
              <a:ext uri="{FF2B5EF4-FFF2-40B4-BE49-F238E27FC236}">
                <a16:creationId xmlns:a16="http://schemas.microsoft.com/office/drawing/2014/main" id="{A5B5A915-7976-4510-B1B0-84ECE4CE9087}"/>
              </a:ext>
            </a:extLst>
          </p:cNvPr>
          <p:cNvSpPr txBox="1">
            <a:spLocks noChangeArrowheads="1"/>
          </p:cNvSpPr>
          <p:nvPr/>
        </p:nvSpPr>
        <p:spPr bwMode="auto">
          <a:xfrm>
            <a:off x="684213" y="5661025"/>
            <a:ext cx="81740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effectLst>
                  <a:outerShdw blurRad="38100" dist="38100" dir="2700000" algn="tl">
                    <a:srgbClr val="C0C0C0"/>
                  </a:outerShdw>
                </a:effectLst>
                <a:ea typeface="华文楷体" panose="02010600040101010101" pitchFamily="2" charset="-122"/>
              </a:rPr>
              <a:t>可以看出，</a:t>
            </a:r>
            <a:r>
              <a:rPr lang="zh-CN" altLang="en-US" sz="2000">
                <a:solidFill>
                  <a:srgbClr val="FF3300"/>
                </a:solidFill>
                <a:effectLst>
                  <a:outerShdw blurRad="38100" dist="38100" dir="2700000" algn="tl">
                    <a:srgbClr val="C0C0C0"/>
                  </a:outerShdw>
                </a:effectLst>
                <a:ea typeface="华文楷体" panose="02010600040101010101" pitchFamily="2" charset="-122"/>
              </a:rPr>
              <a:t>旋度</a:t>
            </a:r>
            <a:r>
              <a:rPr lang="zh-CN" altLang="en-US" sz="2000">
                <a:effectLst>
                  <a:outerShdw blurRad="38100" dist="38100" dir="2700000" algn="tl">
                    <a:srgbClr val="C0C0C0"/>
                  </a:outerShdw>
                </a:effectLst>
                <a:ea typeface="华文楷体" panose="02010600040101010101" pitchFamily="2" charset="-122"/>
              </a:rPr>
              <a:t>是对矢量场的一种</a:t>
            </a:r>
            <a:r>
              <a:rPr lang="zh-CN" altLang="en-US" sz="2000">
                <a:solidFill>
                  <a:srgbClr val="FF3300"/>
                </a:solidFill>
                <a:effectLst>
                  <a:outerShdw blurRad="38100" dist="38100" dir="2700000" algn="tl">
                    <a:srgbClr val="C0C0C0"/>
                  </a:outerShdw>
                </a:effectLst>
                <a:ea typeface="华文楷体" panose="02010600040101010101" pitchFamily="2" charset="-122"/>
              </a:rPr>
              <a:t>微分</a:t>
            </a:r>
            <a:r>
              <a:rPr lang="zh-CN" altLang="en-US" sz="2000">
                <a:effectLst>
                  <a:outerShdw blurRad="38100" dist="38100" dir="2700000" algn="tl">
                    <a:srgbClr val="C0C0C0"/>
                  </a:outerShdw>
                </a:effectLst>
                <a:ea typeface="华文楷体" panose="02010600040101010101" pitchFamily="2" charset="-122"/>
              </a:rPr>
              <a:t>运算，描述矢量场在</a:t>
            </a:r>
            <a:r>
              <a:rPr lang="zh-CN" altLang="en-US" sz="2000">
                <a:solidFill>
                  <a:srgbClr val="FF3300"/>
                </a:solidFill>
                <a:effectLst>
                  <a:outerShdw blurRad="38100" dist="38100" dir="2700000" algn="tl">
                    <a:srgbClr val="C0C0C0"/>
                  </a:outerShdw>
                </a:effectLst>
                <a:ea typeface="华文楷体" panose="02010600040101010101" pitchFamily="2" charset="-122"/>
              </a:rPr>
              <a:t>空间的某种变化情况</a:t>
            </a:r>
            <a:r>
              <a:rPr lang="zh-CN" altLang="en-US" sz="2000">
                <a:effectLst>
                  <a:outerShdw blurRad="38100" dist="38100" dir="2700000" algn="tl">
                    <a:srgbClr val="C0C0C0"/>
                  </a:outerShdw>
                </a:effectLst>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A8B1C4DE-130C-4C6F-B3E9-B537527442C2}"/>
              </a:ext>
            </a:extLst>
          </p:cNvPr>
          <p:cNvSpPr>
            <a:spLocks noGrp="1"/>
          </p:cNvSpPr>
          <p:nvPr>
            <p:ph type="dt" sz="half" idx="10"/>
          </p:nvPr>
        </p:nvSpPr>
        <p:spPr/>
        <p:txBody>
          <a:bodyPr/>
          <a:lstStyle/>
          <a:p>
            <a:fld id="{5E795EA0-BAD2-4EE6-905D-448CB0C8810D}" type="datetime1">
              <a:rPr lang="zh-CN" altLang="en-US"/>
              <a:pPr/>
              <a:t>2017/9/8</a:t>
            </a:fld>
            <a:endParaRPr lang="en-US" altLang="zh-CN"/>
          </a:p>
        </p:txBody>
      </p:sp>
      <p:sp>
        <p:nvSpPr>
          <p:cNvPr id="7" name="灯片编号占位符 3">
            <a:extLst>
              <a:ext uri="{FF2B5EF4-FFF2-40B4-BE49-F238E27FC236}">
                <a16:creationId xmlns:a16="http://schemas.microsoft.com/office/drawing/2014/main" id="{EC555B82-5C34-45AF-A738-C8BCD9CC9DC7}"/>
              </a:ext>
            </a:extLst>
          </p:cNvPr>
          <p:cNvSpPr>
            <a:spLocks noGrp="1"/>
          </p:cNvSpPr>
          <p:nvPr>
            <p:ph type="sldNum" sz="quarter" idx="12"/>
          </p:nvPr>
        </p:nvSpPr>
        <p:spPr/>
        <p:txBody>
          <a:bodyPr/>
          <a:lstStyle/>
          <a:p>
            <a:fld id="{E6AD2664-28B5-4FA5-9415-1A21DF34BECF}" type="slidenum">
              <a:rPr lang="en-US" altLang="zh-CN"/>
              <a:pPr/>
              <a:t>58</a:t>
            </a:fld>
            <a:endParaRPr lang="en-US" altLang="zh-CN"/>
          </a:p>
        </p:txBody>
      </p:sp>
      <p:sp>
        <p:nvSpPr>
          <p:cNvPr id="583682" name="Text Box 2">
            <a:extLst>
              <a:ext uri="{FF2B5EF4-FFF2-40B4-BE49-F238E27FC236}">
                <a16:creationId xmlns:a16="http://schemas.microsoft.com/office/drawing/2014/main" id="{AF73CA2F-8A47-483B-A142-383098B73F1D}"/>
              </a:ext>
            </a:extLst>
          </p:cNvPr>
          <p:cNvSpPr txBox="1">
            <a:spLocks noChangeArrowheads="1"/>
          </p:cNvSpPr>
          <p:nvPr/>
        </p:nvSpPr>
        <p:spPr bwMode="auto">
          <a:xfrm>
            <a:off x="684213" y="476250"/>
            <a:ext cx="7635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effectLst>
                  <a:outerShdw blurRad="38100" dist="38100" dir="2700000" algn="tl">
                    <a:srgbClr val="C0C0C0"/>
                  </a:outerShdw>
                </a:effectLst>
                <a:ea typeface="华文楷体" panose="02010600040101010101" pitchFamily="2" charset="-122"/>
              </a:rPr>
              <a:t>由求旋度的公式可见，旋度运算是</a:t>
            </a:r>
            <a:r>
              <a:rPr lang="zh-CN" altLang="en-US" sz="2400">
                <a:solidFill>
                  <a:srgbClr val="FF3300"/>
                </a:solidFill>
                <a:effectLst>
                  <a:outerShdw blurRad="38100" dist="38100" dir="2700000" algn="tl">
                    <a:srgbClr val="C0C0C0"/>
                  </a:outerShdw>
                </a:effectLst>
                <a:ea typeface="华文楷体" panose="02010600040101010101" pitchFamily="2" charset="-122"/>
              </a:rPr>
              <a:t>叉乘</a:t>
            </a:r>
            <a:r>
              <a:rPr lang="zh-CN" altLang="en-US" sz="2400">
                <a:effectLst>
                  <a:outerShdw blurRad="38100" dist="38100" dir="2700000" algn="tl">
                    <a:srgbClr val="C0C0C0"/>
                  </a:outerShdw>
                </a:effectLst>
                <a:ea typeface="华文楷体" panose="02010600040101010101" pitchFamily="2" charset="-122"/>
              </a:rPr>
              <a:t>和</a:t>
            </a:r>
            <a:r>
              <a:rPr lang="zh-CN" altLang="en-US" sz="2400">
                <a:solidFill>
                  <a:srgbClr val="FF3300"/>
                </a:solidFill>
                <a:effectLst>
                  <a:outerShdw blurRad="38100" dist="38100" dir="2700000" algn="tl">
                    <a:srgbClr val="C0C0C0"/>
                  </a:outerShdw>
                </a:effectLst>
                <a:ea typeface="华文楷体" panose="02010600040101010101" pitchFamily="2" charset="-122"/>
              </a:rPr>
              <a:t>求导运算</a:t>
            </a:r>
            <a:r>
              <a:rPr lang="zh-CN" altLang="en-US" sz="2400">
                <a:effectLst>
                  <a:outerShdw blurRad="38100" dist="38100" dir="2700000" algn="tl">
                    <a:srgbClr val="C0C0C0"/>
                  </a:outerShdw>
                </a:effectLst>
                <a:ea typeface="华文楷体" panose="02010600040101010101" pitchFamily="2" charset="-122"/>
              </a:rPr>
              <a:t>的组合，因此，其运算规则与微分运算规则相似，例如 </a:t>
            </a:r>
          </a:p>
        </p:txBody>
      </p:sp>
      <p:graphicFrame>
        <p:nvGraphicFramePr>
          <p:cNvPr id="583683" name="Object 3">
            <a:extLst>
              <a:ext uri="{FF2B5EF4-FFF2-40B4-BE49-F238E27FC236}">
                <a16:creationId xmlns:a16="http://schemas.microsoft.com/office/drawing/2014/main" id="{236A61C3-8F02-418F-9C00-EE057A5D84CE}"/>
              </a:ext>
            </a:extLst>
          </p:cNvPr>
          <p:cNvGraphicFramePr>
            <a:graphicFrameLocks noChangeAspect="1"/>
          </p:cNvGraphicFramePr>
          <p:nvPr/>
        </p:nvGraphicFramePr>
        <p:xfrm>
          <a:off x="1557338" y="2214563"/>
          <a:ext cx="5040312" cy="642937"/>
        </p:xfrm>
        <a:graphic>
          <a:graphicData uri="http://schemas.openxmlformats.org/presentationml/2006/ole">
            <mc:AlternateContent xmlns:mc="http://schemas.openxmlformats.org/markup-compatibility/2006">
              <mc:Choice xmlns:v="urn:schemas-microsoft-com:vml" Requires="v">
                <p:oleObj spid="_x0000_s583686" name="公式" r:id="rId3" imgW="1803400" imgH="228600" progId="Equation.3">
                  <p:embed/>
                </p:oleObj>
              </mc:Choice>
              <mc:Fallback>
                <p:oleObj name="公式" r:id="rId3" imgW="1803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2214563"/>
                        <a:ext cx="50403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4" name="Object 4">
            <a:extLst>
              <a:ext uri="{FF2B5EF4-FFF2-40B4-BE49-F238E27FC236}">
                <a16:creationId xmlns:a16="http://schemas.microsoft.com/office/drawing/2014/main" id="{86A0ED82-2876-44B3-9955-62F1A1444080}"/>
              </a:ext>
            </a:extLst>
          </p:cNvPr>
          <p:cNvGraphicFramePr>
            <a:graphicFrameLocks noChangeAspect="1"/>
          </p:cNvGraphicFramePr>
          <p:nvPr/>
        </p:nvGraphicFramePr>
        <p:xfrm>
          <a:off x="1601788" y="3338513"/>
          <a:ext cx="3556000" cy="661987"/>
        </p:xfrm>
        <a:graphic>
          <a:graphicData uri="http://schemas.openxmlformats.org/presentationml/2006/ole">
            <mc:AlternateContent xmlns:mc="http://schemas.openxmlformats.org/markup-compatibility/2006">
              <mc:Choice xmlns:v="urn:schemas-microsoft-com:vml" Requires="v">
                <p:oleObj spid="_x0000_s583687" name="公式" r:id="rId5" imgW="1231366" imgH="228501" progId="Equation.3">
                  <p:embed/>
                </p:oleObj>
              </mc:Choice>
              <mc:Fallback>
                <p:oleObj name="公式" r:id="rId5" imgW="1231366"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1788" y="3338513"/>
                        <a:ext cx="35560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5" name="Object 5">
            <a:extLst>
              <a:ext uri="{FF2B5EF4-FFF2-40B4-BE49-F238E27FC236}">
                <a16:creationId xmlns:a16="http://schemas.microsoft.com/office/drawing/2014/main" id="{D9676D61-46EB-41C3-818F-8DF5BC6C52BE}"/>
              </a:ext>
            </a:extLst>
          </p:cNvPr>
          <p:cNvGraphicFramePr>
            <a:graphicFrameLocks noChangeAspect="1"/>
          </p:cNvGraphicFramePr>
          <p:nvPr/>
        </p:nvGraphicFramePr>
        <p:xfrm>
          <a:off x="1647825" y="4598988"/>
          <a:ext cx="5300663" cy="638175"/>
        </p:xfrm>
        <a:graphic>
          <a:graphicData uri="http://schemas.openxmlformats.org/presentationml/2006/ole">
            <mc:AlternateContent xmlns:mc="http://schemas.openxmlformats.org/markup-compatibility/2006">
              <mc:Choice xmlns:v="urn:schemas-microsoft-com:vml" Requires="v">
                <p:oleObj spid="_x0000_s583688" name="公式" r:id="rId7" imgW="1892300" imgH="228600" progId="Equation.3">
                  <p:embed/>
                </p:oleObj>
              </mc:Choice>
              <mc:Fallback>
                <p:oleObj name="公式" r:id="rId7" imgW="18923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7825" y="4598988"/>
                        <a:ext cx="5300663"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83684"/>
                                        </p:tgtEl>
                                        <p:attrNameLst>
                                          <p:attrName>style.visibility</p:attrName>
                                        </p:attrNameLst>
                                      </p:cBhvr>
                                      <p:to>
                                        <p:strVal val="visible"/>
                                      </p:to>
                                    </p:set>
                                    <p:animEffect transition="in" filter="blinds(horizontal)">
                                      <p:cBhvr>
                                        <p:cTn id="11" dur="500"/>
                                        <p:tgtEl>
                                          <p:spTgt spid="5836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583685"/>
                                        </p:tgtEl>
                                        <p:attrNameLst>
                                          <p:attrName>style.visibility</p:attrName>
                                        </p:attrNameLst>
                                      </p:cBhvr>
                                      <p:to>
                                        <p:strVal val="visible"/>
                                      </p:to>
                                    </p:set>
                                    <p:animEffect transition="in" filter="box(in)">
                                      <p:cBhvr>
                                        <p:cTn id="16" dur="500"/>
                                        <p:tgtEl>
                                          <p:spTgt spid="5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021C73B6-53D6-49C8-BAEB-64E11375E3BF}"/>
              </a:ext>
            </a:extLst>
          </p:cNvPr>
          <p:cNvSpPr>
            <a:spLocks noGrp="1"/>
          </p:cNvSpPr>
          <p:nvPr>
            <p:ph type="dt" sz="half" idx="10"/>
          </p:nvPr>
        </p:nvSpPr>
        <p:spPr/>
        <p:txBody>
          <a:bodyPr/>
          <a:lstStyle/>
          <a:p>
            <a:fld id="{03411572-C4E1-47D4-B520-D80C9E0E8913}" type="datetime1">
              <a:rPr lang="zh-CN" altLang="en-US"/>
              <a:pPr/>
              <a:t>2017/9/8</a:t>
            </a:fld>
            <a:endParaRPr lang="en-US" altLang="zh-CN"/>
          </a:p>
        </p:txBody>
      </p:sp>
      <p:sp>
        <p:nvSpPr>
          <p:cNvPr id="9" name="灯片编号占位符 3">
            <a:extLst>
              <a:ext uri="{FF2B5EF4-FFF2-40B4-BE49-F238E27FC236}">
                <a16:creationId xmlns:a16="http://schemas.microsoft.com/office/drawing/2014/main" id="{060BE779-2596-4500-A357-51067088D503}"/>
              </a:ext>
            </a:extLst>
          </p:cNvPr>
          <p:cNvSpPr>
            <a:spLocks noGrp="1"/>
          </p:cNvSpPr>
          <p:nvPr>
            <p:ph type="sldNum" sz="quarter" idx="12"/>
          </p:nvPr>
        </p:nvSpPr>
        <p:spPr/>
        <p:txBody>
          <a:bodyPr/>
          <a:lstStyle/>
          <a:p>
            <a:fld id="{3D888432-A68C-4765-B832-2E1E83C367D0}" type="slidenum">
              <a:rPr lang="en-US" altLang="zh-CN"/>
              <a:pPr/>
              <a:t>59</a:t>
            </a:fld>
            <a:endParaRPr lang="en-US" altLang="zh-CN"/>
          </a:p>
        </p:txBody>
      </p:sp>
      <p:sp>
        <p:nvSpPr>
          <p:cNvPr id="584706" name="Rectangle 2">
            <a:extLst>
              <a:ext uri="{FF2B5EF4-FFF2-40B4-BE49-F238E27FC236}">
                <a16:creationId xmlns:a16="http://schemas.microsoft.com/office/drawing/2014/main" id="{0271BFC5-AC49-4E8D-83DF-429F24726024}"/>
              </a:ext>
            </a:extLst>
          </p:cNvPr>
          <p:cNvSpPr>
            <a:spLocks noChangeArrowheads="1"/>
          </p:cNvSpPr>
          <p:nvPr/>
        </p:nvSpPr>
        <p:spPr bwMode="auto">
          <a:xfrm>
            <a:off x="541338" y="333375"/>
            <a:ext cx="7345362"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just">
              <a:buFontTx/>
              <a:buNone/>
            </a:pPr>
            <a:r>
              <a:rPr lang="zh-CN" altLang="en-US" sz="2000">
                <a:solidFill>
                  <a:schemeClr val="accent2"/>
                </a:solidFill>
                <a:latin typeface="宋体" panose="02010600030101010101" pitchFamily="2" charset="-122"/>
              </a:rPr>
              <a:t>复合运算</a:t>
            </a:r>
            <a:r>
              <a:rPr lang="en-US" altLang="zh-CN" sz="2000">
                <a:solidFill>
                  <a:schemeClr val="accent2"/>
                </a:solidFill>
                <a:latin typeface="宋体" panose="02010600030101010101" pitchFamily="2" charset="-122"/>
              </a:rPr>
              <a:t>(</a:t>
            </a:r>
            <a:r>
              <a:rPr lang="zh-CN" altLang="en-US" sz="2000">
                <a:solidFill>
                  <a:schemeClr val="accent2"/>
                </a:solidFill>
                <a:latin typeface="宋体" panose="02010600030101010101" pitchFamily="2" charset="-122"/>
              </a:rPr>
              <a:t>与微分运算法则相似</a:t>
            </a:r>
            <a:r>
              <a:rPr lang="en-US" altLang="zh-CN" sz="2000">
                <a:solidFill>
                  <a:schemeClr val="accent2"/>
                </a:solidFill>
                <a:latin typeface="宋体" panose="02010600030101010101" pitchFamily="2" charset="-122"/>
              </a:rPr>
              <a:t>)</a:t>
            </a:r>
            <a:endParaRPr lang="en-US" altLang="zh-CN" sz="2000" b="0">
              <a:latin typeface="宋体" panose="02010600030101010101" pitchFamily="2" charset="-122"/>
            </a:endParaRPr>
          </a:p>
        </p:txBody>
      </p:sp>
      <p:graphicFrame>
        <p:nvGraphicFramePr>
          <p:cNvPr id="584707" name="Object 3">
            <a:extLst>
              <a:ext uri="{FF2B5EF4-FFF2-40B4-BE49-F238E27FC236}">
                <a16:creationId xmlns:a16="http://schemas.microsoft.com/office/drawing/2014/main" id="{9F6B8B97-03E9-457C-9FF6-2AB408EF4BE5}"/>
              </a:ext>
            </a:extLst>
          </p:cNvPr>
          <p:cNvGraphicFramePr>
            <a:graphicFrameLocks noChangeAspect="1"/>
          </p:cNvGraphicFramePr>
          <p:nvPr/>
        </p:nvGraphicFramePr>
        <p:xfrm>
          <a:off x="900113" y="836613"/>
          <a:ext cx="2952750" cy="661987"/>
        </p:xfrm>
        <a:graphic>
          <a:graphicData uri="http://schemas.openxmlformats.org/presentationml/2006/ole">
            <mc:AlternateContent xmlns:mc="http://schemas.openxmlformats.org/markup-compatibility/2006">
              <mc:Choice xmlns:v="urn:schemas-microsoft-com:vml" Requires="v">
                <p:oleObj spid="_x0000_s584712" name="公式" r:id="rId3" imgW="1079280" imgH="241200" progId="Equation.3">
                  <p:embed/>
                </p:oleObj>
              </mc:Choice>
              <mc:Fallback>
                <p:oleObj name="公式" r:id="rId3" imgW="107928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36613"/>
                        <a:ext cx="295275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08" name="Object 4">
            <a:extLst>
              <a:ext uri="{FF2B5EF4-FFF2-40B4-BE49-F238E27FC236}">
                <a16:creationId xmlns:a16="http://schemas.microsoft.com/office/drawing/2014/main" id="{DE243039-A95F-49EA-A61E-0A70CB22613F}"/>
              </a:ext>
            </a:extLst>
          </p:cNvPr>
          <p:cNvGraphicFramePr>
            <a:graphicFrameLocks noChangeAspect="1"/>
          </p:cNvGraphicFramePr>
          <p:nvPr/>
        </p:nvGraphicFramePr>
        <p:xfrm>
          <a:off x="900113" y="1412875"/>
          <a:ext cx="4487862" cy="658813"/>
        </p:xfrm>
        <a:graphic>
          <a:graphicData uri="http://schemas.openxmlformats.org/presentationml/2006/ole">
            <mc:AlternateContent xmlns:mc="http://schemas.openxmlformats.org/markup-compatibility/2006">
              <mc:Choice xmlns:v="urn:schemas-microsoft-com:vml" Requires="v">
                <p:oleObj spid="_x0000_s584713" name="公式" r:id="rId5" imgW="1638000" imgH="241200" progId="Equation.3">
                  <p:embed/>
                </p:oleObj>
              </mc:Choice>
              <mc:Fallback>
                <p:oleObj name="公式" r:id="rId5" imgW="163800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412875"/>
                        <a:ext cx="4487862"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4709" name="Object 5">
            <a:extLst>
              <a:ext uri="{FF2B5EF4-FFF2-40B4-BE49-F238E27FC236}">
                <a16:creationId xmlns:a16="http://schemas.microsoft.com/office/drawing/2014/main" id="{4B7B0820-9A4D-4A94-96DA-DFD07C321DE6}"/>
              </a:ext>
            </a:extLst>
          </p:cNvPr>
          <p:cNvGraphicFramePr>
            <a:graphicFrameLocks noChangeAspect="1"/>
          </p:cNvGraphicFramePr>
          <p:nvPr/>
        </p:nvGraphicFramePr>
        <p:xfrm>
          <a:off x="900113" y="2060575"/>
          <a:ext cx="5273675" cy="2465388"/>
        </p:xfrm>
        <a:graphic>
          <a:graphicData uri="http://schemas.openxmlformats.org/presentationml/2006/ole">
            <mc:AlternateContent xmlns:mc="http://schemas.openxmlformats.org/markup-compatibility/2006">
              <mc:Choice xmlns:v="urn:schemas-microsoft-com:vml" Requires="v">
                <p:oleObj spid="_x0000_s584714" name="公式" r:id="rId7" imgW="1955520" imgH="914400" progId="Equation.3">
                  <p:embed/>
                </p:oleObj>
              </mc:Choice>
              <mc:Fallback>
                <p:oleObj name="公式" r:id="rId7" imgW="1955520" imgH="914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060575"/>
                        <a:ext cx="5273675" cy="246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710" name="Object 6">
            <a:extLst>
              <a:ext uri="{FF2B5EF4-FFF2-40B4-BE49-F238E27FC236}">
                <a16:creationId xmlns:a16="http://schemas.microsoft.com/office/drawing/2014/main" id="{B9AAB62B-8F11-4638-A46F-8EE69A620208}"/>
              </a:ext>
            </a:extLst>
          </p:cNvPr>
          <p:cNvGraphicFramePr>
            <a:graphicFrameLocks noChangeAspect="1"/>
          </p:cNvGraphicFramePr>
          <p:nvPr/>
        </p:nvGraphicFramePr>
        <p:xfrm>
          <a:off x="914400" y="4437063"/>
          <a:ext cx="5673725" cy="1973262"/>
        </p:xfrm>
        <a:graphic>
          <a:graphicData uri="http://schemas.openxmlformats.org/presentationml/2006/ole">
            <mc:AlternateContent xmlns:mc="http://schemas.openxmlformats.org/markup-compatibility/2006">
              <mc:Choice xmlns:v="urn:schemas-microsoft-com:vml" Requires="v">
                <p:oleObj spid="_x0000_s584715" name="公式" r:id="rId9" imgW="2044440" imgH="711000" progId="Equation.3">
                  <p:embed/>
                </p:oleObj>
              </mc:Choice>
              <mc:Fallback>
                <p:oleObj name="公式" r:id="rId9" imgW="2044440" imgH="7110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437063"/>
                        <a:ext cx="5673725" cy="197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711" name="Object 7">
            <a:extLst>
              <a:ext uri="{FF2B5EF4-FFF2-40B4-BE49-F238E27FC236}">
                <a16:creationId xmlns:a16="http://schemas.microsoft.com/office/drawing/2014/main" id="{4C624211-D415-4566-9510-6F9287E2FE99}"/>
              </a:ext>
            </a:extLst>
          </p:cNvPr>
          <p:cNvGraphicFramePr>
            <a:graphicFrameLocks noChangeAspect="1"/>
          </p:cNvGraphicFramePr>
          <p:nvPr/>
        </p:nvGraphicFramePr>
        <p:xfrm>
          <a:off x="514350" y="4949825"/>
          <a:ext cx="865188" cy="1152525"/>
        </p:xfrm>
        <a:graphic>
          <a:graphicData uri="http://schemas.openxmlformats.org/presentationml/2006/ole">
            <mc:AlternateContent xmlns:mc="http://schemas.openxmlformats.org/markup-compatibility/2006">
              <mc:Choice xmlns:v="urn:schemas-microsoft-com:vml" Requires="v">
                <p:oleObj spid="_x0000_s584716" name="公式" r:id="rId11" imgW="164880" imgH="215640" progId="Equation.3">
                  <p:embed/>
                </p:oleObj>
              </mc:Choice>
              <mc:Fallback>
                <p:oleObj name="公式" r:id="rId11" imgW="164880" imgH="21564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50" y="4949825"/>
                        <a:ext cx="86518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4707"/>
                                        </p:tgtEl>
                                        <p:attrNameLst>
                                          <p:attrName>style.visibility</p:attrName>
                                        </p:attrNameLst>
                                      </p:cBhvr>
                                      <p:to>
                                        <p:strVal val="visible"/>
                                      </p:to>
                                    </p:set>
                                    <p:animEffect transition="in" filter="blinds(horizontal)">
                                      <p:cBhvr>
                                        <p:cTn id="7" dur="500"/>
                                        <p:tgtEl>
                                          <p:spTgt spid="584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84708"/>
                                        </p:tgtEl>
                                        <p:attrNameLst>
                                          <p:attrName>style.visibility</p:attrName>
                                        </p:attrNameLst>
                                      </p:cBhvr>
                                      <p:to>
                                        <p:strVal val="visible"/>
                                      </p:to>
                                    </p:set>
                                    <p:animEffect transition="in" filter="box(in)">
                                      <p:cBhvr>
                                        <p:cTn id="12" dur="500"/>
                                        <p:tgtEl>
                                          <p:spTgt spid="584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a:extLst>
              <a:ext uri="{FF2B5EF4-FFF2-40B4-BE49-F238E27FC236}">
                <a16:creationId xmlns:a16="http://schemas.microsoft.com/office/drawing/2014/main" id="{5B22AF19-1B65-4B2A-A8A1-47A312EE304E}"/>
              </a:ext>
            </a:extLst>
          </p:cNvPr>
          <p:cNvSpPr>
            <a:spLocks noGrp="1"/>
          </p:cNvSpPr>
          <p:nvPr>
            <p:ph type="dt" sz="half" idx="10"/>
          </p:nvPr>
        </p:nvSpPr>
        <p:spPr/>
        <p:txBody>
          <a:bodyPr/>
          <a:lstStyle/>
          <a:p>
            <a:fld id="{A1444E9C-DEB1-48B3-BA40-1044CC830049}" type="datetime1">
              <a:rPr lang="zh-CN" altLang="en-US"/>
              <a:pPr/>
              <a:t>2017/9/8</a:t>
            </a:fld>
            <a:endParaRPr lang="en-US" altLang="zh-CN"/>
          </a:p>
        </p:txBody>
      </p:sp>
      <p:sp>
        <p:nvSpPr>
          <p:cNvPr id="36" name="灯片编号占位符 5">
            <a:extLst>
              <a:ext uri="{FF2B5EF4-FFF2-40B4-BE49-F238E27FC236}">
                <a16:creationId xmlns:a16="http://schemas.microsoft.com/office/drawing/2014/main" id="{6BB95481-99EC-4B25-AD59-EE836927E6A4}"/>
              </a:ext>
            </a:extLst>
          </p:cNvPr>
          <p:cNvSpPr>
            <a:spLocks noGrp="1"/>
          </p:cNvSpPr>
          <p:nvPr>
            <p:ph type="sldNum" sz="quarter" idx="12"/>
          </p:nvPr>
        </p:nvSpPr>
        <p:spPr/>
        <p:txBody>
          <a:bodyPr/>
          <a:lstStyle/>
          <a:p>
            <a:fld id="{558AE2CF-BF45-49E0-B9FB-CE0C9025E9A2}" type="slidenum">
              <a:rPr lang="en-US" altLang="zh-CN"/>
              <a:pPr/>
              <a:t>6</a:t>
            </a:fld>
            <a:endParaRPr lang="en-US" altLang="zh-CN"/>
          </a:p>
        </p:txBody>
      </p:sp>
      <p:grpSp>
        <p:nvGrpSpPr>
          <p:cNvPr id="408645" name="Group 69">
            <a:extLst>
              <a:ext uri="{FF2B5EF4-FFF2-40B4-BE49-F238E27FC236}">
                <a16:creationId xmlns:a16="http://schemas.microsoft.com/office/drawing/2014/main" id="{F6680752-A16F-4E0A-951C-1A8101A7BAC7}"/>
              </a:ext>
            </a:extLst>
          </p:cNvPr>
          <p:cNvGrpSpPr>
            <a:grpSpLocks/>
          </p:cNvGrpSpPr>
          <p:nvPr/>
        </p:nvGrpSpPr>
        <p:grpSpPr bwMode="auto">
          <a:xfrm>
            <a:off x="4748213" y="2936875"/>
            <a:ext cx="4025900" cy="2027238"/>
            <a:chOff x="2947" y="344"/>
            <a:chExt cx="2536" cy="1277"/>
          </a:xfrm>
        </p:grpSpPr>
        <p:sp>
          <p:nvSpPr>
            <p:cNvPr id="408602" name="Freeform 26">
              <a:extLst>
                <a:ext uri="{FF2B5EF4-FFF2-40B4-BE49-F238E27FC236}">
                  <a16:creationId xmlns:a16="http://schemas.microsoft.com/office/drawing/2014/main" id="{1AB7C535-B53B-460B-94C4-DDD051CC2554}"/>
                </a:ext>
              </a:extLst>
            </p:cNvPr>
            <p:cNvSpPr>
              <a:spLocks/>
            </p:cNvSpPr>
            <p:nvPr/>
          </p:nvSpPr>
          <p:spPr bwMode="auto">
            <a:xfrm>
              <a:off x="3061" y="601"/>
              <a:ext cx="2172" cy="1020"/>
            </a:xfrm>
            <a:custGeom>
              <a:avLst/>
              <a:gdLst>
                <a:gd name="T0" fmla="*/ 0 w 2172"/>
                <a:gd name="T1" fmla="*/ 1020 h 1020"/>
                <a:gd name="T2" fmla="*/ 642 w 2172"/>
                <a:gd name="T3" fmla="*/ 156 h 1020"/>
                <a:gd name="T4" fmla="*/ 2172 w 2172"/>
                <a:gd name="T5" fmla="*/ 82 h 1020"/>
              </a:gdLst>
              <a:ahLst/>
              <a:cxnLst>
                <a:cxn ang="0">
                  <a:pos x="T0" y="T1"/>
                </a:cxn>
                <a:cxn ang="0">
                  <a:pos x="T2" y="T3"/>
                </a:cxn>
                <a:cxn ang="0">
                  <a:pos x="T4" y="T5"/>
                </a:cxn>
              </a:cxnLst>
              <a:rect l="0" t="0" r="r" b="b"/>
              <a:pathLst>
                <a:path w="2172" h="1020">
                  <a:moveTo>
                    <a:pt x="0" y="1020"/>
                  </a:moveTo>
                  <a:cubicBezTo>
                    <a:pt x="140" y="666"/>
                    <a:pt x="280" y="312"/>
                    <a:pt x="642" y="156"/>
                  </a:cubicBezTo>
                  <a:cubicBezTo>
                    <a:pt x="1004" y="0"/>
                    <a:pt x="1917" y="94"/>
                    <a:pt x="2172" y="82"/>
                  </a:cubicBezTo>
                </a:path>
              </a:pathLst>
            </a:custGeom>
            <a:noFill/>
            <a:ln w="38100" cap="flat" cmpd="sng">
              <a:solidFill>
                <a:srgbClr val="0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03" name="Line 27">
              <a:extLst>
                <a:ext uri="{FF2B5EF4-FFF2-40B4-BE49-F238E27FC236}">
                  <a16:creationId xmlns:a16="http://schemas.microsoft.com/office/drawing/2014/main" id="{72BEBA8A-3044-4FE3-BF94-B829CE51A791}"/>
                </a:ext>
              </a:extLst>
            </p:cNvPr>
            <p:cNvSpPr>
              <a:spLocks noChangeShapeType="1"/>
            </p:cNvSpPr>
            <p:nvPr/>
          </p:nvSpPr>
          <p:spPr bwMode="auto">
            <a:xfrm>
              <a:off x="3069" y="1456"/>
              <a:ext cx="99" cy="33"/>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04" name="Line 28">
              <a:extLst>
                <a:ext uri="{FF2B5EF4-FFF2-40B4-BE49-F238E27FC236}">
                  <a16:creationId xmlns:a16="http://schemas.microsoft.com/office/drawing/2014/main" id="{9C126852-777A-4021-B8B5-651899053ED8}"/>
                </a:ext>
              </a:extLst>
            </p:cNvPr>
            <p:cNvSpPr>
              <a:spLocks noChangeShapeType="1"/>
            </p:cNvSpPr>
            <p:nvPr/>
          </p:nvSpPr>
          <p:spPr bwMode="auto">
            <a:xfrm>
              <a:off x="3184" y="1193"/>
              <a:ext cx="99" cy="50"/>
            </a:xfrm>
            <a:prstGeom prst="line">
              <a:avLst/>
            </a:prstGeom>
            <a:noFill/>
            <a:ln w="3810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05" name="Line 29">
              <a:extLst>
                <a:ext uri="{FF2B5EF4-FFF2-40B4-BE49-F238E27FC236}">
                  <a16:creationId xmlns:a16="http://schemas.microsoft.com/office/drawing/2014/main" id="{F5B26BD1-ABF8-45DA-9D01-558B3DF7D62D}"/>
                </a:ext>
              </a:extLst>
            </p:cNvPr>
            <p:cNvSpPr>
              <a:spLocks noChangeShapeType="1"/>
            </p:cNvSpPr>
            <p:nvPr/>
          </p:nvSpPr>
          <p:spPr bwMode="auto">
            <a:xfrm>
              <a:off x="5011" y="642"/>
              <a:ext cx="0" cy="99"/>
            </a:xfrm>
            <a:prstGeom prst="line">
              <a:avLst/>
            </a:prstGeom>
            <a:noFill/>
            <a:ln w="3810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06" name="Line 30">
              <a:extLst>
                <a:ext uri="{FF2B5EF4-FFF2-40B4-BE49-F238E27FC236}">
                  <a16:creationId xmlns:a16="http://schemas.microsoft.com/office/drawing/2014/main" id="{F04C77EC-CEC2-42E5-8A8F-7FA51432A1DC}"/>
                </a:ext>
              </a:extLst>
            </p:cNvPr>
            <p:cNvSpPr>
              <a:spLocks noChangeShapeType="1"/>
            </p:cNvSpPr>
            <p:nvPr/>
          </p:nvSpPr>
          <p:spPr bwMode="auto">
            <a:xfrm>
              <a:off x="4123" y="634"/>
              <a:ext cx="16" cy="115"/>
            </a:xfrm>
            <a:prstGeom prst="line">
              <a:avLst/>
            </a:prstGeom>
            <a:noFill/>
            <a:ln w="38100">
              <a:solidFill>
                <a:srgbClr val="FF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07" name="Line 31">
              <a:extLst>
                <a:ext uri="{FF2B5EF4-FFF2-40B4-BE49-F238E27FC236}">
                  <a16:creationId xmlns:a16="http://schemas.microsoft.com/office/drawing/2014/main" id="{FFF22E47-DEB0-4049-BEB1-E3636AFCC321}"/>
                </a:ext>
              </a:extLst>
            </p:cNvPr>
            <p:cNvSpPr>
              <a:spLocks noChangeShapeType="1"/>
            </p:cNvSpPr>
            <p:nvPr/>
          </p:nvSpPr>
          <p:spPr bwMode="auto">
            <a:xfrm>
              <a:off x="3547" y="749"/>
              <a:ext cx="90" cy="123"/>
            </a:xfrm>
            <a:prstGeom prst="line">
              <a:avLst/>
            </a:prstGeom>
            <a:noFill/>
            <a:ln w="38100">
              <a:solidFill>
                <a:srgbClr val="8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08" name="Line 32">
              <a:extLst>
                <a:ext uri="{FF2B5EF4-FFF2-40B4-BE49-F238E27FC236}">
                  <a16:creationId xmlns:a16="http://schemas.microsoft.com/office/drawing/2014/main" id="{79C9E106-7D90-48C6-86D8-18BD03B95B19}"/>
                </a:ext>
              </a:extLst>
            </p:cNvPr>
            <p:cNvSpPr>
              <a:spLocks noChangeShapeType="1"/>
            </p:cNvSpPr>
            <p:nvPr/>
          </p:nvSpPr>
          <p:spPr bwMode="auto">
            <a:xfrm flipV="1">
              <a:off x="3110" y="675"/>
              <a:ext cx="1901" cy="798"/>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09" name="Line 33">
              <a:extLst>
                <a:ext uri="{FF2B5EF4-FFF2-40B4-BE49-F238E27FC236}">
                  <a16:creationId xmlns:a16="http://schemas.microsoft.com/office/drawing/2014/main" id="{285E8E3B-95F2-48C5-A169-1D6FD9EBBEAF}"/>
                </a:ext>
              </a:extLst>
            </p:cNvPr>
            <p:cNvSpPr>
              <a:spLocks noChangeShapeType="1"/>
            </p:cNvSpPr>
            <p:nvPr/>
          </p:nvSpPr>
          <p:spPr bwMode="auto">
            <a:xfrm flipV="1">
              <a:off x="3119" y="675"/>
              <a:ext cx="1012" cy="790"/>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10" name="Line 34">
              <a:extLst>
                <a:ext uri="{FF2B5EF4-FFF2-40B4-BE49-F238E27FC236}">
                  <a16:creationId xmlns:a16="http://schemas.microsoft.com/office/drawing/2014/main" id="{FF260BFC-F40C-4A8C-96FA-641E5B79BF1E}"/>
                </a:ext>
              </a:extLst>
            </p:cNvPr>
            <p:cNvSpPr>
              <a:spLocks noChangeShapeType="1"/>
            </p:cNvSpPr>
            <p:nvPr/>
          </p:nvSpPr>
          <p:spPr bwMode="auto">
            <a:xfrm flipV="1">
              <a:off x="3119" y="806"/>
              <a:ext cx="485" cy="650"/>
            </a:xfrm>
            <a:prstGeom prst="line">
              <a:avLst/>
            </a:prstGeom>
            <a:noFill/>
            <a:ln w="38100">
              <a:solidFill>
                <a:srgbClr val="8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8611" name="Line 35">
              <a:extLst>
                <a:ext uri="{FF2B5EF4-FFF2-40B4-BE49-F238E27FC236}">
                  <a16:creationId xmlns:a16="http://schemas.microsoft.com/office/drawing/2014/main" id="{18342B66-77C9-4563-985D-F60F854C5CA9}"/>
                </a:ext>
              </a:extLst>
            </p:cNvPr>
            <p:cNvSpPr>
              <a:spLocks noChangeShapeType="1"/>
            </p:cNvSpPr>
            <p:nvPr/>
          </p:nvSpPr>
          <p:spPr bwMode="auto">
            <a:xfrm flipV="1">
              <a:off x="3119" y="1218"/>
              <a:ext cx="107" cy="238"/>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8612" name="Object 36">
              <a:extLst>
                <a:ext uri="{FF2B5EF4-FFF2-40B4-BE49-F238E27FC236}">
                  <a16:creationId xmlns:a16="http://schemas.microsoft.com/office/drawing/2014/main" id="{99BACC52-94D0-4DE7-AFF0-DFB64A62C118}"/>
                </a:ext>
              </a:extLst>
            </p:cNvPr>
            <p:cNvGraphicFramePr>
              <a:graphicFrameLocks noChangeAspect="1"/>
            </p:cNvGraphicFramePr>
            <p:nvPr/>
          </p:nvGraphicFramePr>
          <p:xfrm>
            <a:off x="5279" y="524"/>
            <a:ext cx="204" cy="363"/>
          </p:xfrm>
          <a:graphic>
            <a:graphicData uri="http://schemas.openxmlformats.org/presentationml/2006/ole">
              <mc:AlternateContent xmlns:mc="http://schemas.openxmlformats.org/markup-compatibility/2006">
                <mc:Choice xmlns:v="urn:schemas-microsoft-com:vml" Requires="v">
                  <p:oleObj spid="_x0000_s408656" name="Equation" r:id="rId3" imgW="114120" imgH="203040" progId="Equation.DSMT4">
                    <p:embed/>
                  </p:oleObj>
                </mc:Choice>
                <mc:Fallback>
                  <p:oleObj name="Equation" r:id="rId3" imgW="114120" imgH="203040"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9" y="524"/>
                          <a:ext cx="20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13" name="Object 37">
              <a:extLst>
                <a:ext uri="{FF2B5EF4-FFF2-40B4-BE49-F238E27FC236}">
                  <a16:creationId xmlns:a16="http://schemas.microsoft.com/office/drawing/2014/main" id="{C8613C65-ACCC-4836-9DF8-C874F22404FF}"/>
                </a:ext>
              </a:extLst>
            </p:cNvPr>
            <p:cNvGraphicFramePr>
              <a:graphicFrameLocks noChangeAspect="1"/>
            </p:cNvGraphicFramePr>
            <p:nvPr/>
          </p:nvGraphicFramePr>
          <p:xfrm>
            <a:off x="4893" y="372"/>
            <a:ext cx="265" cy="295"/>
          </p:xfrm>
          <a:graphic>
            <a:graphicData uri="http://schemas.openxmlformats.org/presentationml/2006/ole">
              <mc:AlternateContent xmlns:mc="http://schemas.openxmlformats.org/markup-compatibility/2006">
                <mc:Choice xmlns:v="urn:schemas-microsoft-com:vml" Requires="v">
                  <p:oleObj spid="_x0000_s408657" name="Equation" r:id="rId5" imgW="215640" imgH="241200" progId="Equation.DSMT4">
                    <p:embed/>
                  </p:oleObj>
                </mc:Choice>
                <mc:Fallback>
                  <p:oleObj name="Equation" r:id="rId5" imgW="215640" imgH="241200" progId="Equation.DSMT4">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3" y="372"/>
                          <a:ext cx="26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14" name="Object 38">
              <a:extLst>
                <a:ext uri="{FF2B5EF4-FFF2-40B4-BE49-F238E27FC236}">
                  <a16:creationId xmlns:a16="http://schemas.microsoft.com/office/drawing/2014/main" id="{5AE07C81-78F1-43C1-9B3B-DB6C359B006B}"/>
                </a:ext>
              </a:extLst>
            </p:cNvPr>
            <p:cNvGraphicFramePr>
              <a:graphicFrameLocks noChangeAspect="1"/>
            </p:cNvGraphicFramePr>
            <p:nvPr/>
          </p:nvGraphicFramePr>
          <p:xfrm>
            <a:off x="4001" y="344"/>
            <a:ext cx="280" cy="295"/>
          </p:xfrm>
          <a:graphic>
            <a:graphicData uri="http://schemas.openxmlformats.org/presentationml/2006/ole">
              <mc:AlternateContent xmlns:mc="http://schemas.openxmlformats.org/markup-compatibility/2006">
                <mc:Choice xmlns:v="urn:schemas-microsoft-com:vml" Requires="v">
                  <p:oleObj spid="_x0000_s408658" name="Equation" r:id="rId7" imgW="228600" imgH="241200" progId="Equation.DSMT4">
                    <p:embed/>
                  </p:oleObj>
                </mc:Choice>
                <mc:Fallback>
                  <p:oleObj name="Equation" r:id="rId7" imgW="228600" imgH="2412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1" y="344"/>
                          <a:ext cx="28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15" name="Object 39">
              <a:extLst>
                <a:ext uri="{FF2B5EF4-FFF2-40B4-BE49-F238E27FC236}">
                  <a16:creationId xmlns:a16="http://schemas.microsoft.com/office/drawing/2014/main" id="{97065BA9-4FF5-4098-886C-4866C167D60E}"/>
                </a:ext>
              </a:extLst>
            </p:cNvPr>
            <p:cNvGraphicFramePr>
              <a:graphicFrameLocks noChangeAspect="1"/>
            </p:cNvGraphicFramePr>
            <p:nvPr/>
          </p:nvGraphicFramePr>
          <p:xfrm>
            <a:off x="3369" y="451"/>
            <a:ext cx="280" cy="295"/>
          </p:xfrm>
          <a:graphic>
            <a:graphicData uri="http://schemas.openxmlformats.org/presentationml/2006/ole">
              <mc:AlternateContent xmlns:mc="http://schemas.openxmlformats.org/markup-compatibility/2006">
                <mc:Choice xmlns:v="urn:schemas-microsoft-com:vml" Requires="v">
                  <p:oleObj spid="_x0000_s408659" name="Equation" r:id="rId9" imgW="228600" imgH="241200" progId="Equation.DSMT4">
                    <p:embed/>
                  </p:oleObj>
                </mc:Choice>
                <mc:Fallback>
                  <p:oleObj name="Equation" r:id="rId9" imgW="228600" imgH="241200" progId="Equation.DSMT4">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 y="451"/>
                          <a:ext cx="28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16" name="Object 40">
              <a:extLst>
                <a:ext uri="{FF2B5EF4-FFF2-40B4-BE49-F238E27FC236}">
                  <a16:creationId xmlns:a16="http://schemas.microsoft.com/office/drawing/2014/main" id="{349D49DE-D126-4EEE-A793-1AFA1FBE4C88}"/>
                </a:ext>
              </a:extLst>
            </p:cNvPr>
            <p:cNvGraphicFramePr>
              <a:graphicFrameLocks noChangeAspect="1"/>
            </p:cNvGraphicFramePr>
            <p:nvPr/>
          </p:nvGraphicFramePr>
          <p:xfrm>
            <a:off x="2947" y="920"/>
            <a:ext cx="281" cy="295"/>
          </p:xfrm>
          <a:graphic>
            <a:graphicData uri="http://schemas.openxmlformats.org/presentationml/2006/ole">
              <mc:AlternateContent xmlns:mc="http://schemas.openxmlformats.org/markup-compatibility/2006">
                <mc:Choice xmlns:v="urn:schemas-microsoft-com:vml" Requires="v">
                  <p:oleObj spid="_x0000_s408660" name="Equation" r:id="rId11" imgW="228600" imgH="241200" progId="Equation.DSMT4">
                    <p:embed/>
                  </p:oleObj>
                </mc:Choice>
                <mc:Fallback>
                  <p:oleObj name="Equation" r:id="rId11" imgW="228600" imgH="241200" progId="Equation.DSMT4">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7" y="920"/>
                          <a:ext cx="28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8619" name="Rectangle 43">
            <a:extLst>
              <a:ext uri="{FF2B5EF4-FFF2-40B4-BE49-F238E27FC236}">
                <a16:creationId xmlns:a16="http://schemas.microsoft.com/office/drawing/2014/main" id="{104BBA2E-0CA1-4CF6-912B-D77D46D50C4F}"/>
              </a:ext>
            </a:extLst>
          </p:cNvPr>
          <p:cNvSpPr>
            <a:spLocks noChangeArrowheads="1"/>
          </p:cNvSpPr>
          <p:nvPr/>
        </p:nvSpPr>
        <p:spPr bwMode="auto">
          <a:xfrm>
            <a:off x="261938" y="4448175"/>
            <a:ext cx="4584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solidFill>
                  <a:schemeClr val="accent2"/>
                </a:solidFill>
              </a:rPr>
              <a:t>有向线元矢量     </a:t>
            </a:r>
            <a:r>
              <a:rPr lang="zh-CN" altLang="en-US" sz="2400" b="0"/>
              <a:t>：大小为      ，方向为该点处有向曲线的正方向</a:t>
            </a:r>
          </a:p>
        </p:txBody>
      </p:sp>
      <p:graphicFrame>
        <p:nvGraphicFramePr>
          <p:cNvPr id="408620" name="Object 44">
            <a:extLst>
              <a:ext uri="{FF2B5EF4-FFF2-40B4-BE49-F238E27FC236}">
                <a16:creationId xmlns:a16="http://schemas.microsoft.com/office/drawing/2014/main" id="{0B1FA1C3-F8F3-4E87-8C60-8D764A8E8E39}"/>
              </a:ext>
            </a:extLst>
          </p:cNvPr>
          <p:cNvGraphicFramePr>
            <a:graphicFrameLocks noChangeAspect="1"/>
          </p:cNvGraphicFramePr>
          <p:nvPr/>
        </p:nvGraphicFramePr>
        <p:xfrm>
          <a:off x="3805238" y="4465638"/>
          <a:ext cx="406400" cy="406400"/>
        </p:xfrm>
        <a:graphic>
          <a:graphicData uri="http://schemas.openxmlformats.org/presentationml/2006/ole">
            <mc:AlternateContent xmlns:mc="http://schemas.openxmlformats.org/markup-compatibility/2006">
              <mc:Choice xmlns:v="urn:schemas-microsoft-com:vml" Requires="v">
                <p:oleObj spid="_x0000_s408661" name="Equation" r:id="rId13" imgW="177480" imgH="177480" progId="Equation.DSMT4">
                  <p:embed/>
                </p:oleObj>
              </mc:Choice>
              <mc:Fallback>
                <p:oleObj name="Equation" r:id="rId13" imgW="177480" imgH="17748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5238" y="4465638"/>
                        <a:ext cx="40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34" name="Object 58">
            <a:extLst>
              <a:ext uri="{FF2B5EF4-FFF2-40B4-BE49-F238E27FC236}">
                <a16:creationId xmlns:a16="http://schemas.microsoft.com/office/drawing/2014/main" id="{92F64C71-9809-4D06-AE56-308F092AC5FE}"/>
              </a:ext>
            </a:extLst>
          </p:cNvPr>
          <p:cNvGraphicFramePr>
            <a:graphicFrameLocks noChangeAspect="1"/>
          </p:cNvGraphicFramePr>
          <p:nvPr/>
        </p:nvGraphicFramePr>
        <p:xfrm>
          <a:off x="2111375" y="4486275"/>
          <a:ext cx="417513" cy="417513"/>
        </p:xfrm>
        <a:graphic>
          <a:graphicData uri="http://schemas.openxmlformats.org/presentationml/2006/ole">
            <mc:AlternateContent xmlns:mc="http://schemas.openxmlformats.org/markup-compatibility/2006">
              <mc:Choice xmlns:v="urn:schemas-microsoft-com:vml" Requires="v">
                <p:oleObj spid="_x0000_s408662" name="Equation" r:id="rId15" imgW="203040" imgH="203040" progId="Equation.DSMT4">
                  <p:embed/>
                </p:oleObj>
              </mc:Choice>
              <mc:Fallback>
                <p:oleObj name="Equation" r:id="rId15" imgW="203040" imgH="203040" progId="Equation.DSMT4">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75" y="4486275"/>
                        <a:ext cx="417513"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36" name="Object 60">
            <a:extLst>
              <a:ext uri="{FF2B5EF4-FFF2-40B4-BE49-F238E27FC236}">
                <a16:creationId xmlns:a16="http://schemas.microsoft.com/office/drawing/2014/main" id="{ACF1990F-8613-4996-926F-1792670CF3D6}"/>
              </a:ext>
            </a:extLst>
          </p:cNvPr>
          <p:cNvGraphicFramePr>
            <a:graphicFrameLocks noChangeAspect="1"/>
          </p:cNvGraphicFramePr>
          <p:nvPr/>
        </p:nvGraphicFramePr>
        <p:xfrm>
          <a:off x="4930775" y="2508250"/>
          <a:ext cx="525463" cy="496888"/>
        </p:xfrm>
        <a:graphic>
          <a:graphicData uri="http://schemas.openxmlformats.org/presentationml/2006/ole">
            <mc:AlternateContent xmlns:mc="http://schemas.openxmlformats.org/markup-compatibility/2006">
              <mc:Choice xmlns:v="urn:schemas-microsoft-com:vml" Requires="v">
                <p:oleObj spid="_x0000_s408663" name="公式" r:id="rId17" imgW="228600" imgH="215640" progId="Equation.3">
                  <p:embed/>
                </p:oleObj>
              </mc:Choice>
              <mc:Fallback>
                <p:oleObj name="公式" r:id="rId17" imgW="228600" imgH="215640" progId="Equation.3">
                  <p:embed/>
                  <p:pic>
                    <p:nvPicPr>
                      <p:cNvPr id="0"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0775" y="2508250"/>
                        <a:ext cx="52546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37" name="Object 61">
            <a:extLst>
              <a:ext uri="{FF2B5EF4-FFF2-40B4-BE49-F238E27FC236}">
                <a16:creationId xmlns:a16="http://schemas.microsoft.com/office/drawing/2014/main" id="{11F8A5BE-542A-4730-8213-6D8333BDA231}"/>
              </a:ext>
            </a:extLst>
          </p:cNvPr>
          <p:cNvGraphicFramePr>
            <a:graphicFrameLocks noChangeAspect="1"/>
          </p:cNvGraphicFramePr>
          <p:nvPr/>
        </p:nvGraphicFramePr>
        <p:xfrm>
          <a:off x="8628063" y="660400"/>
          <a:ext cx="554037" cy="525463"/>
        </p:xfrm>
        <a:graphic>
          <a:graphicData uri="http://schemas.openxmlformats.org/presentationml/2006/ole">
            <mc:AlternateContent xmlns:mc="http://schemas.openxmlformats.org/markup-compatibility/2006">
              <mc:Choice xmlns:v="urn:schemas-microsoft-com:vml" Requires="v">
                <p:oleObj spid="_x0000_s408664" name="Equation" r:id="rId19" imgW="241200" imgH="228600" progId="Equation.DSMT4">
                  <p:embed/>
                </p:oleObj>
              </mc:Choice>
              <mc:Fallback>
                <p:oleObj name="Equation" r:id="rId19" imgW="241200" imgH="228600" progId="Equation.DSMT4">
                  <p:embed/>
                  <p:pic>
                    <p:nvPicPr>
                      <p:cNvPr id="0" name="Object 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28063" y="660400"/>
                        <a:ext cx="5540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8643" name="Group 67">
            <a:extLst>
              <a:ext uri="{FF2B5EF4-FFF2-40B4-BE49-F238E27FC236}">
                <a16:creationId xmlns:a16="http://schemas.microsoft.com/office/drawing/2014/main" id="{E3AEC203-CCF0-4E1F-87AA-E8773CFCC9D2}"/>
              </a:ext>
            </a:extLst>
          </p:cNvPr>
          <p:cNvGrpSpPr>
            <a:grpSpLocks/>
          </p:cNvGrpSpPr>
          <p:nvPr/>
        </p:nvGrpSpPr>
        <p:grpSpPr bwMode="auto">
          <a:xfrm>
            <a:off x="255588" y="1247775"/>
            <a:ext cx="5010150" cy="819150"/>
            <a:chOff x="244" y="2144"/>
            <a:chExt cx="3156" cy="516"/>
          </a:xfrm>
        </p:grpSpPr>
        <p:sp>
          <p:nvSpPr>
            <p:cNvPr id="408641" name="Rectangle 65">
              <a:extLst>
                <a:ext uri="{FF2B5EF4-FFF2-40B4-BE49-F238E27FC236}">
                  <a16:creationId xmlns:a16="http://schemas.microsoft.com/office/drawing/2014/main" id="{464324BA-D7A8-4DA4-A331-F5179B78744B}"/>
                </a:ext>
              </a:extLst>
            </p:cNvPr>
            <p:cNvSpPr>
              <a:spLocks noChangeArrowheads="1"/>
            </p:cNvSpPr>
            <p:nvPr/>
          </p:nvSpPr>
          <p:spPr bwMode="auto">
            <a:xfrm>
              <a:off x="244" y="2144"/>
              <a:ext cx="31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3200">
                  <a:solidFill>
                    <a:schemeClr val="tx2"/>
                  </a:solidFill>
                  <a:latin typeface="Times New Roman" panose="02020603050405020304" pitchFamily="18" charset="0"/>
                  <a:ea typeface="黑体" panose="02010609060101010101" pitchFamily="49" charset="-122"/>
                </a:defRPr>
              </a:lvl1pPr>
              <a:lvl2pPr>
                <a:spcBef>
                  <a:spcPct val="0"/>
                </a:spcBef>
                <a:defRPr kumimoji="1" sz="3200">
                  <a:solidFill>
                    <a:schemeClr val="tx2"/>
                  </a:solidFill>
                  <a:latin typeface="Times New Roman" panose="02020603050405020304" pitchFamily="18" charset="0"/>
                  <a:ea typeface="黑体" panose="02010609060101010101" pitchFamily="49" charset="-122"/>
                </a:defRPr>
              </a:lvl2pPr>
              <a:lvl3pPr>
                <a:spcBef>
                  <a:spcPct val="0"/>
                </a:spcBef>
                <a:defRPr kumimoji="1" sz="3200">
                  <a:solidFill>
                    <a:schemeClr val="tx2"/>
                  </a:solidFill>
                  <a:latin typeface="Times New Roman" panose="02020603050405020304" pitchFamily="18" charset="0"/>
                  <a:ea typeface="黑体" panose="02010609060101010101" pitchFamily="49" charset="-122"/>
                </a:defRPr>
              </a:lvl3pPr>
              <a:lvl4pPr>
                <a:spcBef>
                  <a:spcPct val="0"/>
                </a:spcBef>
                <a:defRPr kumimoji="1" sz="3200">
                  <a:solidFill>
                    <a:schemeClr val="tx2"/>
                  </a:solidFill>
                  <a:latin typeface="Times New Roman" panose="02020603050405020304" pitchFamily="18" charset="0"/>
                  <a:ea typeface="黑体" panose="02010609060101010101" pitchFamily="49" charset="-122"/>
                </a:defRPr>
              </a:lvl4pPr>
              <a:lvl5pPr>
                <a:spcBef>
                  <a:spcPct val="0"/>
                </a:spcBef>
                <a:defRPr kumimoji="1" sz="3200">
                  <a:solidFill>
                    <a:schemeClr val="tx2"/>
                  </a:solidFill>
                  <a:latin typeface="Times New Roman" panose="02020603050405020304" pitchFamily="18" charset="0"/>
                  <a:ea typeface="黑体" panose="02010609060101010101" pitchFamily="49"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9pPr>
            </a:lstStyle>
            <a:p>
              <a:pPr algn="l"/>
              <a:r>
                <a:rPr lang="zh-CN" altLang="en-US" sz="2400" b="0">
                  <a:solidFill>
                    <a:schemeClr val="accent2"/>
                  </a:solidFill>
                </a:rPr>
                <a:t>有向曲线</a:t>
              </a:r>
              <a:r>
                <a:rPr lang="zh-CN" altLang="en-US" sz="2400" b="0"/>
                <a:t>：定义了正方向的曲线</a:t>
              </a:r>
            </a:p>
          </p:txBody>
        </p:sp>
        <p:graphicFrame>
          <p:nvGraphicFramePr>
            <p:cNvPr id="408642" name="Object 66">
              <a:extLst>
                <a:ext uri="{FF2B5EF4-FFF2-40B4-BE49-F238E27FC236}">
                  <a16:creationId xmlns:a16="http://schemas.microsoft.com/office/drawing/2014/main" id="{C8CFF32A-7594-46DA-B043-9A9B64E84EF0}"/>
                </a:ext>
              </a:extLst>
            </p:cNvPr>
            <p:cNvGraphicFramePr>
              <a:graphicFrameLocks noChangeAspect="1"/>
            </p:cNvGraphicFramePr>
            <p:nvPr/>
          </p:nvGraphicFramePr>
          <p:xfrm>
            <a:off x="3037" y="2290"/>
            <a:ext cx="155" cy="277"/>
          </p:xfrm>
          <a:graphic>
            <a:graphicData uri="http://schemas.openxmlformats.org/presentationml/2006/ole">
              <mc:AlternateContent xmlns:mc="http://schemas.openxmlformats.org/markup-compatibility/2006">
                <mc:Choice xmlns:v="urn:schemas-microsoft-com:vml" Requires="v">
                  <p:oleObj spid="_x0000_s408665" name="Equation" r:id="rId21" imgW="114120" imgH="203040" progId="Equation.DSMT4">
                    <p:embed/>
                  </p:oleObj>
                </mc:Choice>
                <mc:Fallback>
                  <p:oleObj name="Equation" r:id="rId21" imgW="114120" imgH="203040" progId="Equation.DSMT4">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 y="2290"/>
                          <a:ext cx="155"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8644" name="Rectangle 68">
            <a:extLst>
              <a:ext uri="{FF2B5EF4-FFF2-40B4-BE49-F238E27FC236}">
                <a16:creationId xmlns:a16="http://schemas.microsoft.com/office/drawing/2014/main" id="{870EC9BA-659B-43B2-AE87-F3E231F257B7}"/>
              </a:ext>
            </a:extLst>
          </p:cNvPr>
          <p:cNvSpPr>
            <a:spLocks noChangeArrowheads="1"/>
          </p:cNvSpPr>
          <p:nvPr/>
        </p:nvSpPr>
        <p:spPr bwMode="auto">
          <a:xfrm>
            <a:off x="381000" y="496888"/>
            <a:ext cx="46101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3200">
                <a:solidFill>
                  <a:schemeClr val="tx2"/>
                </a:solidFill>
                <a:latin typeface="Times New Roman" panose="02020603050405020304" pitchFamily="18" charset="0"/>
                <a:ea typeface="黑体" panose="02010609060101010101" pitchFamily="49" charset="-122"/>
              </a:defRPr>
            </a:lvl1pPr>
            <a:lvl2pPr>
              <a:spcBef>
                <a:spcPct val="0"/>
              </a:spcBef>
              <a:defRPr kumimoji="1" sz="3200">
                <a:solidFill>
                  <a:schemeClr val="tx2"/>
                </a:solidFill>
                <a:latin typeface="Times New Roman" panose="02020603050405020304" pitchFamily="18" charset="0"/>
                <a:ea typeface="黑体" panose="02010609060101010101" pitchFamily="49" charset="-122"/>
              </a:defRPr>
            </a:lvl2pPr>
            <a:lvl3pPr>
              <a:spcBef>
                <a:spcPct val="0"/>
              </a:spcBef>
              <a:defRPr kumimoji="1" sz="3200">
                <a:solidFill>
                  <a:schemeClr val="tx2"/>
                </a:solidFill>
                <a:latin typeface="Times New Roman" panose="02020603050405020304" pitchFamily="18" charset="0"/>
                <a:ea typeface="黑体" panose="02010609060101010101" pitchFamily="49" charset="-122"/>
              </a:defRPr>
            </a:lvl3pPr>
            <a:lvl4pPr>
              <a:spcBef>
                <a:spcPct val="0"/>
              </a:spcBef>
              <a:defRPr kumimoji="1" sz="3200">
                <a:solidFill>
                  <a:schemeClr val="tx2"/>
                </a:solidFill>
                <a:latin typeface="Times New Roman" panose="02020603050405020304" pitchFamily="18" charset="0"/>
                <a:ea typeface="黑体" panose="02010609060101010101" pitchFamily="49" charset="-122"/>
              </a:defRPr>
            </a:lvl4pPr>
            <a:lvl5pPr>
              <a:spcBef>
                <a:spcPct val="0"/>
              </a:spcBef>
              <a:defRPr kumimoji="1" sz="3200">
                <a:solidFill>
                  <a:schemeClr val="tx2"/>
                </a:solidFill>
                <a:latin typeface="Times New Roman" panose="02020603050405020304" pitchFamily="18" charset="0"/>
                <a:ea typeface="黑体" panose="02010609060101010101" pitchFamily="49"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9pPr>
          </a:lstStyle>
          <a:p>
            <a:pPr algn="l"/>
            <a:r>
              <a:rPr lang="zh-CN" altLang="en-US" sz="2400">
                <a:solidFill>
                  <a:srgbClr val="660033"/>
                </a:solidFill>
                <a:effectLst>
                  <a:outerShdw blurRad="38100" dist="38100" dir="2700000" algn="tl">
                    <a:srgbClr val="C0C0C0"/>
                  </a:outerShdw>
                </a:effectLst>
              </a:rPr>
              <a:t>一、线积分</a:t>
            </a:r>
          </a:p>
        </p:txBody>
      </p:sp>
      <p:sp>
        <p:nvSpPr>
          <p:cNvPr id="408646" name="Freeform 70">
            <a:extLst>
              <a:ext uri="{FF2B5EF4-FFF2-40B4-BE49-F238E27FC236}">
                <a16:creationId xmlns:a16="http://schemas.microsoft.com/office/drawing/2014/main" id="{55598A0F-1AD0-45C5-8E18-C321EA8F0528}"/>
              </a:ext>
            </a:extLst>
          </p:cNvPr>
          <p:cNvSpPr>
            <a:spLocks/>
          </p:cNvSpPr>
          <p:nvPr/>
        </p:nvSpPr>
        <p:spPr bwMode="auto">
          <a:xfrm>
            <a:off x="5172075" y="654050"/>
            <a:ext cx="3448050" cy="1619250"/>
          </a:xfrm>
          <a:custGeom>
            <a:avLst/>
            <a:gdLst>
              <a:gd name="T0" fmla="*/ 0 w 2172"/>
              <a:gd name="T1" fmla="*/ 1020 h 1020"/>
              <a:gd name="T2" fmla="*/ 642 w 2172"/>
              <a:gd name="T3" fmla="*/ 156 h 1020"/>
              <a:gd name="T4" fmla="*/ 2172 w 2172"/>
              <a:gd name="T5" fmla="*/ 82 h 1020"/>
            </a:gdLst>
            <a:ahLst/>
            <a:cxnLst>
              <a:cxn ang="0">
                <a:pos x="T0" y="T1"/>
              </a:cxn>
              <a:cxn ang="0">
                <a:pos x="T2" y="T3"/>
              </a:cxn>
              <a:cxn ang="0">
                <a:pos x="T4" y="T5"/>
              </a:cxn>
            </a:cxnLst>
            <a:rect l="0" t="0" r="r" b="b"/>
            <a:pathLst>
              <a:path w="2172" h="1020">
                <a:moveTo>
                  <a:pt x="0" y="1020"/>
                </a:moveTo>
                <a:cubicBezTo>
                  <a:pt x="140" y="666"/>
                  <a:pt x="280" y="312"/>
                  <a:pt x="642" y="156"/>
                </a:cubicBezTo>
                <a:cubicBezTo>
                  <a:pt x="1004" y="0"/>
                  <a:pt x="1917" y="94"/>
                  <a:pt x="2172" y="82"/>
                </a:cubicBezTo>
              </a:path>
            </a:pathLst>
          </a:custGeom>
          <a:noFill/>
          <a:ln w="38100" cap="flat" cmpd="sng">
            <a:solidFill>
              <a:srgbClr val="0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8647" name="Object 71">
            <a:extLst>
              <a:ext uri="{FF2B5EF4-FFF2-40B4-BE49-F238E27FC236}">
                <a16:creationId xmlns:a16="http://schemas.microsoft.com/office/drawing/2014/main" id="{01256C96-FAAC-48AF-8BDE-F0C5B7CD4340}"/>
              </a:ext>
            </a:extLst>
          </p:cNvPr>
          <p:cNvGraphicFramePr>
            <a:graphicFrameLocks noChangeAspect="1"/>
          </p:cNvGraphicFramePr>
          <p:nvPr/>
        </p:nvGraphicFramePr>
        <p:xfrm>
          <a:off x="7088188" y="1108075"/>
          <a:ext cx="414337" cy="736600"/>
        </p:xfrm>
        <a:graphic>
          <a:graphicData uri="http://schemas.openxmlformats.org/presentationml/2006/ole">
            <mc:AlternateContent xmlns:mc="http://schemas.openxmlformats.org/markup-compatibility/2006">
              <mc:Choice xmlns:v="urn:schemas-microsoft-com:vml" Requires="v">
                <p:oleObj spid="_x0000_s408666" name="Equation" r:id="rId22" imgW="114120" imgH="203040" progId="Equation.DSMT4">
                  <p:embed/>
                </p:oleObj>
              </mc:Choice>
              <mc:Fallback>
                <p:oleObj name="Equation" r:id="rId22" imgW="114120" imgH="203040" progId="Equation.DSMT4">
                  <p:embed/>
                  <p:pic>
                    <p:nvPicPr>
                      <p:cNvPr id="0" name="Object 7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88188" y="1108075"/>
                        <a:ext cx="414337"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35" name="Object 59">
            <a:extLst>
              <a:ext uri="{FF2B5EF4-FFF2-40B4-BE49-F238E27FC236}">
                <a16:creationId xmlns:a16="http://schemas.microsoft.com/office/drawing/2014/main" id="{CA2AF808-11F5-4B3A-B81A-7FDEB04587EA}"/>
              </a:ext>
            </a:extLst>
          </p:cNvPr>
          <p:cNvGraphicFramePr>
            <a:graphicFrameLocks noChangeAspect="1"/>
          </p:cNvGraphicFramePr>
          <p:nvPr/>
        </p:nvGraphicFramePr>
        <p:xfrm>
          <a:off x="1081088" y="2943225"/>
          <a:ext cx="417512" cy="417513"/>
        </p:xfrm>
        <a:graphic>
          <a:graphicData uri="http://schemas.openxmlformats.org/presentationml/2006/ole">
            <mc:AlternateContent xmlns:mc="http://schemas.openxmlformats.org/markup-compatibility/2006">
              <mc:Choice xmlns:v="urn:schemas-microsoft-com:vml" Requires="v">
                <p:oleObj spid="_x0000_s408667" name="Equation" r:id="rId24" imgW="203040" imgH="203040" progId="Equation.DSMT4">
                  <p:embed/>
                </p:oleObj>
              </mc:Choice>
              <mc:Fallback>
                <p:oleObj name="Equation" r:id="rId24" imgW="203040" imgH="203040" progId="Equation.DSMT4">
                  <p:embed/>
                  <p:pic>
                    <p:nvPicPr>
                      <p:cNvPr id="0" name="Object 5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81088" y="2943225"/>
                        <a:ext cx="4175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648" name="Text Box 72">
            <a:extLst>
              <a:ext uri="{FF2B5EF4-FFF2-40B4-BE49-F238E27FC236}">
                <a16:creationId xmlns:a16="http://schemas.microsoft.com/office/drawing/2014/main" id="{C103A348-5EF7-4C90-A3A4-9FDDE518EC9E}"/>
              </a:ext>
            </a:extLst>
          </p:cNvPr>
          <p:cNvSpPr txBox="1">
            <a:spLocks noChangeArrowheads="1"/>
          </p:cNvSpPr>
          <p:nvPr/>
        </p:nvSpPr>
        <p:spPr bwMode="auto">
          <a:xfrm>
            <a:off x="433388" y="2566988"/>
            <a:ext cx="3838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t>当              时，   变成有向线元     ，其方向为该点处的切线方向，亦即有向曲线的正方向</a:t>
            </a:r>
          </a:p>
        </p:txBody>
      </p:sp>
      <p:graphicFrame>
        <p:nvGraphicFramePr>
          <p:cNvPr id="408649" name="Object 73">
            <a:extLst>
              <a:ext uri="{FF2B5EF4-FFF2-40B4-BE49-F238E27FC236}">
                <a16:creationId xmlns:a16="http://schemas.microsoft.com/office/drawing/2014/main" id="{44BB6A10-0B7D-4857-A514-CF846A3AEC77}"/>
              </a:ext>
            </a:extLst>
          </p:cNvPr>
          <p:cNvGraphicFramePr>
            <a:graphicFrameLocks noChangeAspect="1"/>
          </p:cNvGraphicFramePr>
          <p:nvPr/>
        </p:nvGraphicFramePr>
        <p:xfrm>
          <a:off x="841375" y="2622550"/>
          <a:ext cx="949325" cy="360363"/>
        </p:xfrm>
        <a:graphic>
          <a:graphicData uri="http://schemas.openxmlformats.org/presentationml/2006/ole">
            <mc:AlternateContent xmlns:mc="http://schemas.openxmlformats.org/markup-compatibility/2006">
              <mc:Choice xmlns:v="urn:schemas-microsoft-com:vml" Requires="v">
                <p:oleObj spid="_x0000_s408668" name="Equation" r:id="rId26" imgW="469800" imgH="177480" progId="Equation.DSMT4">
                  <p:embed/>
                </p:oleObj>
              </mc:Choice>
              <mc:Fallback>
                <p:oleObj name="Equation" r:id="rId26" imgW="469800" imgH="177480" progId="Equation.DSMT4">
                  <p:embed/>
                  <p:pic>
                    <p:nvPicPr>
                      <p:cNvPr id="0" name="Object 7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41375" y="2622550"/>
                        <a:ext cx="9493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650" name="Object 74">
            <a:extLst>
              <a:ext uri="{FF2B5EF4-FFF2-40B4-BE49-F238E27FC236}">
                <a16:creationId xmlns:a16="http://schemas.microsoft.com/office/drawing/2014/main" id="{21E4E7D7-5BBD-433C-8E00-F19310E7DF96}"/>
              </a:ext>
            </a:extLst>
          </p:cNvPr>
          <p:cNvGraphicFramePr>
            <a:graphicFrameLocks noChangeAspect="1"/>
          </p:cNvGraphicFramePr>
          <p:nvPr/>
        </p:nvGraphicFramePr>
        <p:xfrm>
          <a:off x="2336800" y="2581275"/>
          <a:ext cx="449263" cy="395288"/>
        </p:xfrm>
        <a:graphic>
          <a:graphicData uri="http://schemas.openxmlformats.org/presentationml/2006/ole">
            <mc:AlternateContent xmlns:mc="http://schemas.openxmlformats.org/markup-compatibility/2006">
              <mc:Choice xmlns:v="urn:schemas-microsoft-com:vml" Requires="v">
                <p:oleObj spid="_x0000_s408669" name="Equation" r:id="rId28" imgW="215640" imgH="190440" progId="Equation.DSMT4">
                  <p:embed/>
                </p:oleObj>
              </mc:Choice>
              <mc:Fallback>
                <p:oleObj name="Equation" r:id="rId28" imgW="215640" imgH="190440" progId="Equation.DSMT4">
                  <p:embed/>
                  <p:pic>
                    <p:nvPicPr>
                      <p:cNvPr id="0" name="Object 7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36800" y="2581275"/>
                        <a:ext cx="449263"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653" name="Text Box 77">
            <a:extLst>
              <a:ext uri="{FF2B5EF4-FFF2-40B4-BE49-F238E27FC236}">
                <a16:creationId xmlns:a16="http://schemas.microsoft.com/office/drawing/2014/main" id="{335A925F-F9FC-4E1B-A8CF-4431207F428D}"/>
              </a:ext>
            </a:extLst>
          </p:cNvPr>
          <p:cNvSpPr txBox="1">
            <a:spLocks noChangeArrowheads="1"/>
          </p:cNvSpPr>
          <p:nvPr/>
        </p:nvSpPr>
        <p:spPr bwMode="auto">
          <a:xfrm>
            <a:off x="331788" y="5424488"/>
            <a:ext cx="575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t>在直角坐标系中，有向线元矢量可表示为</a:t>
            </a:r>
          </a:p>
        </p:txBody>
      </p:sp>
      <p:graphicFrame>
        <p:nvGraphicFramePr>
          <p:cNvPr id="408654" name="Object 78">
            <a:extLst>
              <a:ext uri="{FF2B5EF4-FFF2-40B4-BE49-F238E27FC236}">
                <a16:creationId xmlns:a16="http://schemas.microsoft.com/office/drawing/2014/main" id="{78131958-3F50-48E4-8E17-B3348AB6D752}"/>
              </a:ext>
            </a:extLst>
          </p:cNvPr>
          <p:cNvGraphicFramePr>
            <a:graphicFrameLocks noChangeAspect="1"/>
          </p:cNvGraphicFramePr>
          <p:nvPr/>
        </p:nvGraphicFramePr>
        <p:xfrm>
          <a:off x="2257425" y="5900738"/>
          <a:ext cx="4092575" cy="704850"/>
        </p:xfrm>
        <a:graphic>
          <a:graphicData uri="http://schemas.openxmlformats.org/presentationml/2006/ole">
            <mc:AlternateContent xmlns:mc="http://schemas.openxmlformats.org/markup-compatibility/2006">
              <mc:Choice xmlns:v="urn:schemas-microsoft-com:vml" Requires="v">
                <p:oleObj spid="_x0000_s408670" name="Equation" r:id="rId30" imgW="1473120" imgH="253800" progId="Equation.DSMT4">
                  <p:embed/>
                </p:oleObj>
              </mc:Choice>
              <mc:Fallback>
                <p:oleObj name="Equation" r:id="rId30" imgW="1473120" imgH="253800" progId="Equation.DSMT4">
                  <p:embed/>
                  <p:pic>
                    <p:nvPicPr>
                      <p:cNvPr id="0" name="Object 7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57425" y="5900738"/>
                        <a:ext cx="40925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11F8B955-99C0-4DE0-96C9-69E8DA47BF79}"/>
              </a:ext>
            </a:extLst>
          </p:cNvPr>
          <p:cNvSpPr>
            <a:spLocks noGrp="1"/>
          </p:cNvSpPr>
          <p:nvPr>
            <p:ph type="dt" sz="half" idx="10"/>
          </p:nvPr>
        </p:nvSpPr>
        <p:spPr/>
        <p:txBody>
          <a:bodyPr/>
          <a:lstStyle/>
          <a:p>
            <a:fld id="{37F227F2-1907-40E4-81C1-C88118A85039}" type="datetime1">
              <a:rPr lang="zh-CN" altLang="en-US"/>
              <a:pPr/>
              <a:t>2017/9/8</a:t>
            </a:fld>
            <a:endParaRPr lang="en-US" altLang="zh-CN"/>
          </a:p>
        </p:txBody>
      </p:sp>
      <p:sp>
        <p:nvSpPr>
          <p:cNvPr id="16" name="灯片编号占位符 5">
            <a:extLst>
              <a:ext uri="{FF2B5EF4-FFF2-40B4-BE49-F238E27FC236}">
                <a16:creationId xmlns:a16="http://schemas.microsoft.com/office/drawing/2014/main" id="{7588EAE1-0B93-4A17-A682-3EF7574B9C00}"/>
              </a:ext>
            </a:extLst>
          </p:cNvPr>
          <p:cNvSpPr>
            <a:spLocks noGrp="1"/>
          </p:cNvSpPr>
          <p:nvPr>
            <p:ph type="sldNum" sz="quarter" idx="12"/>
          </p:nvPr>
        </p:nvSpPr>
        <p:spPr/>
        <p:txBody>
          <a:bodyPr/>
          <a:lstStyle/>
          <a:p>
            <a:fld id="{5B26F644-8E86-4592-A65B-9AFE21FF7E00}" type="slidenum">
              <a:rPr lang="en-US" altLang="zh-CN"/>
              <a:pPr/>
              <a:t>60</a:t>
            </a:fld>
            <a:endParaRPr lang="en-US" altLang="zh-CN"/>
          </a:p>
        </p:txBody>
      </p:sp>
      <p:sp>
        <p:nvSpPr>
          <p:cNvPr id="585730" name="Text Box 2">
            <a:extLst>
              <a:ext uri="{FF2B5EF4-FFF2-40B4-BE49-F238E27FC236}">
                <a16:creationId xmlns:a16="http://schemas.microsoft.com/office/drawing/2014/main" id="{A1B444BB-07EF-492F-B850-C622EAB24F76}"/>
              </a:ext>
            </a:extLst>
          </p:cNvPr>
          <p:cNvSpPr txBox="1">
            <a:spLocks noChangeArrowheads="1"/>
          </p:cNvSpPr>
          <p:nvPr/>
        </p:nvSpPr>
        <p:spPr bwMode="auto">
          <a:xfrm>
            <a:off x="971550" y="333375"/>
            <a:ext cx="57594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800">
                <a:solidFill>
                  <a:schemeClr val="accent2"/>
                </a:solidFill>
                <a:latin typeface="黑体" panose="02010609060101010101" pitchFamily="49" charset="-122"/>
              </a:rPr>
              <a:t>0.5.3   </a:t>
            </a:r>
            <a:r>
              <a:rPr kumimoji="0" lang="zh-CN" altLang="en-US" sz="2800">
                <a:solidFill>
                  <a:schemeClr val="accent2"/>
                </a:solidFill>
                <a:latin typeface="黑体" panose="02010609060101010101" pitchFamily="49" charset="-122"/>
              </a:rPr>
              <a:t>斯托克斯定理</a:t>
            </a:r>
          </a:p>
        </p:txBody>
      </p:sp>
      <p:sp>
        <p:nvSpPr>
          <p:cNvPr id="585731" name="AutoShape 3">
            <a:extLst>
              <a:ext uri="{FF2B5EF4-FFF2-40B4-BE49-F238E27FC236}">
                <a16:creationId xmlns:a16="http://schemas.microsoft.com/office/drawing/2014/main" id="{FC4EBCF5-FA98-4894-B529-58CF4DE1C5DA}"/>
              </a:ext>
            </a:extLst>
          </p:cNvPr>
          <p:cNvSpPr>
            <a:spLocks noChangeArrowheads="1"/>
          </p:cNvSpPr>
          <p:nvPr/>
        </p:nvSpPr>
        <p:spPr bwMode="auto">
          <a:xfrm>
            <a:off x="3779838" y="2492375"/>
            <a:ext cx="2087562" cy="1439863"/>
          </a:xfrm>
          <a:prstGeom prst="roundRect">
            <a:avLst>
              <a:gd name="adj" fmla="val 16667"/>
            </a:avLst>
          </a:prstGeom>
          <a:solidFill>
            <a:srgbClr val="00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dist">
              <a:spcBef>
                <a:spcPct val="0"/>
              </a:spcBef>
            </a:pPr>
            <a:r>
              <a:rPr kumimoji="0" lang="zh-CN" altLang="en-US" sz="1800" b="0">
                <a:latin typeface="Arial" panose="020B0604020202020204" pitchFamily="34" charset="0"/>
                <a:ea typeface="宋体" panose="02010600030101010101" pitchFamily="2" charset="-122"/>
              </a:rPr>
              <a:t>矢量旋度的曲面积</a:t>
            </a:r>
          </a:p>
          <a:p>
            <a:pPr algn="dist">
              <a:spcBef>
                <a:spcPct val="0"/>
              </a:spcBef>
            </a:pPr>
            <a:r>
              <a:rPr kumimoji="0" lang="zh-CN" altLang="en-US" sz="1800" b="0">
                <a:latin typeface="Arial" panose="020B0604020202020204" pitchFamily="34" charset="0"/>
                <a:ea typeface="宋体" panose="02010600030101010101" pitchFamily="2" charset="-122"/>
              </a:rPr>
              <a:t>分与该矢量沿闭合</a:t>
            </a:r>
          </a:p>
          <a:p>
            <a:pPr algn="dist">
              <a:spcBef>
                <a:spcPct val="0"/>
              </a:spcBef>
            </a:pPr>
            <a:r>
              <a:rPr kumimoji="0" lang="zh-CN" altLang="en-US" sz="1800" b="0">
                <a:latin typeface="Arial" panose="020B0604020202020204" pitchFamily="34" charset="0"/>
                <a:ea typeface="宋体" panose="02010600030101010101" pitchFamily="2" charset="-122"/>
              </a:rPr>
              <a:t>曲线积分之间的一</a:t>
            </a:r>
          </a:p>
          <a:p>
            <a:pPr algn="dist">
              <a:spcBef>
                <a:spcPct val="0"/>
              </a:spcBef>
            </a:pPr>
            <a:r>
              <a:rPr kumimoji="0" lang="zh-CN" altLang="en-US" sz="1800" b="0">
                <a:latin typeface="Arial" panose="020B0604020202020204" pitchFamily="34" charset="0"/>
                <a:ea typeface="宋体" panose="02010600030101010101" pitchFamily="2" charset="-122"/>
              </a:rPr>
              <a:t>个变换关系</a:t>
            </a:r>
          </a:p>
        </p:txBody>
      </p:sp>
      <p:sp>
        <p:nvSpPr>
          <p:cNvPr id="585732" name="Rectangle 4">
            <a:extLst>
              <a:ext uri="{FF2B5EF4-FFF2-40B4-BE49-F238E27FC236}">
                <a16:creationId xmlns:a16="http://schemas.microsoft.com/office/drawing/2014/main" id="{B0A3A7D8-23E6-4D6A-A819-DE37C8E0DFC6}"/>
              </a:ext>
            </a:extLst>
          </p:cNvPr>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5733" name="Object 5">
            <a:extLst>
              <a:ext uri="{FF2B5EF4-FFF2-40B4-BE49-F238E27FC236}">
                <a16:creationId xmlns:a16="http://schemas.microsoft.com/office/drawing/2014/main" id="{F6DB3D30-3DEC-4233-AE32-CB96BE27E791}"/>
              </a:ext>
            </a:extLst>
          </p:cNvPr>
          <p:cNvGraphicFramePr>
            <a:graphicFrameLocks noChangeAspect="1"/>
          </p:cNvGraphicFramePr>
          <p:nvPr/>
        </p:nvGraphicFramePr>
        <p:xfrm>
          <a:off x="1290638" y="1052513"/>
          <a:ext cx="2603500" cy="571500"/>
        </p:xfrm>
        <a:graphic>
          <a:graphicData uri="http://schemas.openxmlformats.org/presentationml/2006/ole">
            <mc:AlternateContent xmlns:mc="http://schemas.openxmlformats.org/markup-compatibility/2006">
              <mc:Choice xmlns:v="urn:schemas-microsoft-com:vml" Requires="v">
                <p:oleObj spid="_x0000_s585743" name="Equation" r:id="rId3" imgW="1600200" imgH="355320" progId="Equation.DSMT4">
                  <p:embed/>
                </p:oleObj>
              </mc:Choice>
              <mc:Fallback>
                <p:oleObj name="Equation" r:id="rId3" imgW="160020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1052513"/>
                        <a:ext cx="2603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34" name="Text Box 6">
            <a:extLst>
              <a:ext uri="{FF2B5EF4-FFF2-40B4-BE49-F238E27FC236}">
                <a16:creationId xmlns:a16="http://schemas.microsoft.com/office/drawing/2014/main" id="{A7A3551A-7AF3-4BC5-9837-FA47378DE23F}"/>
              </a:ext>
            </a:extLst>
          </p:cNvPr>
          <p:cNvSpPr txBox="1">
            <a:spLocks noChangeArrowheads="1"/>
          </p:cNvSpPr>
          <p:nvPr/>
        </p:nvSpPr>
        <p:spPr bwMode="auto">
          <a:xfrm>
            <a:off x="900113" y="1635125"/>
            <a:ext cx="5616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意义：矢量场的旋度在曲线上的积分等于该矢量场在            限定该曲面的闭合曲线上的线积分。</a:t>
            </a:r>
          </a:p>
        </p:txBody>
      </p:sp>
      <p:sp>
        <p:nvSpPr>
          <p:cNvPr id="585735" name="Text Box 7">
            <a:extLst>
              <a:ext uri="{FF2B5EF4-FFF2-40B4-BE49-F238E27FC236}">
                <a16:creationId xmlns:a16="http://schemas.microsoft.com/office/drawing/2014/main" id="{D4F4724A-D4B8-4F2F-B55C-9C179FA441B5}"/>
              </a:ext>
            </a:extLst>
          </p:cNvPr>
          <p:cNvSpPr txBox="1">
            <a:spLocks noChangeArrowheads="1"/>
          </p:cNvSpPr>
          <p:nvPr/>
        </p:nvSpPr>
        <p:spPr bwMode="auto">
          <a:xfrm>
            <a:off x="971550" y="2492375"/>
            <a:ext cx="35290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斯托克斯定理的证明</a:t>
            </a:r>
          </a:p>
          <a:p>
            <a:pPr algn="l"/>
            <a:r>
              <a:rPr kumimoji="0" lang="zh-CN" altLang="en-US" sz="1800">
                <a:latin typeface="Arial" panose="020B0604020202020204" pitchFamily="34" charset="0"/>
                <a:ea typeface="宋体" panose="02010600030101010101" pitchFamily="2" charset="-122"/>
              </a:rPr>
              <a:t>     由旋度的定义</a:t>
            </a:r>
          </a:p>
        </p:txBody>
      </p:sp>
      <p:sp>
        <p:nvSpPr>
          <p:cNvPr id="585736" name="Rectangle 8">
            <a:extLst>
              <a:ext uri="{FF2B5EF4-FFF2-40B4-BE49-F238E27FC236}">
                <a16:creationId xmlns:a16="http://schemas.microsoft.com/office/drawing/2014/main" id="{B17277F0-EAF8-421A-A063-87A2B3EC3237}"/>
              </a:ext>
            </a:extLst>
          </p:cNvPr>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5737" name="Object 9">
            <a:extLst>
              <a:ext uri="{FF2B5EF4-FFF2-40B4-BE49-F238E27FC236}">
                <a16:creationId xmlns:a16="http://schemas.microsoft.com/office/drawing/2014/main" id="{B5AA77FE-99E5-4F58-9B32-6B1EC0C0D6A9}"/>
              </a:ext>
            </a:extLst>
          </p:cNvPr>
          <p:cNvGraphicFramePr>
            <a:graphicFrameLocks noChangeAspect="1"/>
          </p:cNvGraphicFramePr>
          <p:nvPr/>
        </p:nvGraphicFramePr>
        <p:xfrm>
          <a:off x="1138238" y="3506788"/>
          <a:ext cx="2546350" cy="1362075"/>
        </p:xfrm>
        <a:graphic>
          <a:graphicData uri="http://schemas.openxmlformats.org/presentationml/2006/ole">
            <mc:AlternateContent xmlns:mc="http://schemas.openxmlformats.org/markup-compatibility/2006">
              <mc:Choice xmlns:v="urn:schemas-microsoft-com:vml" Requires="v">
                <p:oleObj spid="_x0000_s585744" name="Equation" r:id="rId5" imgW="1650960" imgH="888840" progId="Equation.DSMT4">
                  <p:embed/>
                </p:oleObj>
              </mc:Choice>
              <mc:Fallback>
                <p:oleObj name="Equation" r:id="rId5" imgW="1650960" imgH="8888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238" y="3506788"/>
                        <a:ext cx="2546350"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38" name="Text Box 10">
            <a:extLst>
              <a:ext uri="{FF2B5EF4-FFF2-40B4-BE49-F238E27FC236}">
                <a16:creationId xmlns:a16="http://schemas.microsoft.com/office/drawing/2014/main" id="{3FA7F389-990E-447E-A2D6-D365A8255AB7}"/>
              </a:ext>
            </a:extLst>
          </p:cNvPr>
          <p:cNvSpPr txBox="1">
            <a:spLocks noChangeArrowheads="1"/>
          </p:cNvSpPr>
          <p:nvPr/>
        </p:nvSpPr>
        <p:spPr bwMode="auto">
          <a:xfrm>
            <a:off x="1042988" y="5084763"/>
            <a:ext cx="4033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对于有限大面积</a:t>
            </a:r>
            <a:r>
              <a:rPr kumimoji="0" lang="en-US" altLang="zh-CN" sz="1800">
                <a:latin typeface="Arial" panose="020B0604020202020204" pitchFamily="34" charset="0"/>
                <a:ea typeface="宋体" panose="02010600030101010101" pitchFamily="2" charset="-122"/>
              </a:rPr>
              <a:t>s</a:t>
            </a:r>
            <a:r>
              <a:rPr kumimoji="0" lang="zh-CN" altLang="en-US" sz="1800">
                <a:latin typeface="Arial" panose="020B0604020202020204" pitchFamily="34" charset="0"/>
                <a:ea typeface="宋体" panose="02010600030101010101" pitchFamily="2" charset="-122"/>
              </a:rPr>
              <a:t>，可将去按如图方式进行分割，对每一小面积元有</a:t>
            </a:r>
          </a:p>
        </p:txBody>
      </p:sp>
      <p:pic>
        <p:nvPicPr>
          <p:cNvPr id="585739" name="Picture 11">
            <a:extLst>
              <a:ext uri="{FF2B5EF4-FFF2-40B4-BE49-F238E27FC236}">
                <a16:creationId xmlns:a16="http://schemas.microsoft.com/office/drawing/2014/main" id="{E89BC89A-5798-4CDD-86FF-42F6A0BE9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1125538"/>
            <a:ext cx="20383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5740" name="Rectangle 12">
            <a:extLst>
              <a:ext uri="{FF2B5EF4-FFF2-40B4-BE49-F238E27FC236}">
                <a16:creationId xmlns:a16="http://schemas.microsoft.com/office/drawing/2014/main" id="{9C1A1B14-8F8D-4918-BDEC-6D09B98A3FCD}"/>
              </a:ext>
            </a:extLst>
          </p:cNvPr>
          <p:cNvSpPr>
            <a:spLocks noChangeArrowheads="1"/>
          </p:cNvSpPr>
          <p:nvPr/>
        </p:nvSpPr>
        <p:spPr bwMode="auto">
          <a:xfrm>
            <a:off x="0" y="2386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5741" name="Object 13">
            <a:extLst>
              <a:ext uri="{FF2B5EF4-FFF2-40B4-BE49-F238E27FC236}">
                <a16:creationId xmlns:a16="http://schemas.microsoft.com/office/drawing/2014/main" id="{4EECD2D9-576F-4F2A-B22F-8DEA7CA6DAB4}"/>
              </a:ext>
            </a:extLst>
          </p:cNvPr>
          <p:cNvGraphicFramePr>
            <a:graphicFrameLocks noChangeAspect="1"/>
          </p:cNvGraphicFramePr>
          <p:nvPr/>
        </p:nvGraphicFramePr>
        <p:xfrm>
          <a:off x="6265863" y="2708275"/>
          <a:ext cx="2157412" cy="2808288"/>
        </p:xfrm>
        <a:graphic>
          <a:graphicData uri="http://schemas.openxmlformats.org/presentationml/2006/ole">
            <mc:AlternateContent xmlns:mc="http://schemas.openxmlformats.org/markup-compatibility/2006">
              <mc:Choice xmlns:v="urn:schemas-microsoft-com:vml" Requires="v">
                <p:oleObj spid="_x0000_s585745" name="Equation" r:id="rId8" imgW="1600200" imgH="2082600" progId="Equation.DSMT4">
                  <p:embed/>
                </p:oleObj>
              </mc:Choice>
              <mc:Fallback>
                <p:oleObj name="Equation" r:id="rId8" imgW="1600200" imgH="20826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5863" y="2708275"/>
                        <a:ext cx="2157412" cy="280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42" name="Text Box 14">
            <a:extLst>
              <a:ext uri="{FF2B5EF4-FFF2-40B4-BE49-F238E27FC236}">
                <a16:creationId xmlns:a16="http://schemas.microsoft.com/office/drawing/2014/main" id="{A5EC8873-95D7-4388-9610-2ED215F827B9}"/>
              </a:ext>
            </a:extLst>
          </p:cNvPr>
          <p:cNvSpPr txBox="1">
            <a:spLocks noChangeArrowheads="1"/>
          </p:cNvSpPr>
          <p:nvPr/>
        </p:nvSpPr>
        <p:spPr bwMode="auto">
          <a:xfrm>
            <a:off x="6227763" y="5661025"/>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得证！</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7D72A825-CA3D-4FEC-B3DD-9C7E91AD643B}"/>
              </a:ext>
            </a:extLst>
          </p:cNvPr>
          <p:cNvSpPr>
            <a:spLocks noGrp="1"/>
          </p:cNvSpPr>
          <p:nvPr>
            <p:ph type="dt" sz="half" idx="10"/>
          </p:nvPr>
        </p:nvSpPr>
        <p:spPr/>
        <p:txBody>
          <a:bodyPr/>
          <a:lstStyle/>
          <a:p>
            <a:fld id="{427A7EB4-606E-4CCD-9771-A8D3D47DE5FB}"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52F3A73C-4F4C-4F68-9C8D-125CBF994002}"/>
              </a:ext>
            </a:extLst>
          </p:cNvPr>
          <p:cNvSpPr>
            <a:spLocks noGrp="1"/>
          </p:cNvSpPr>
          <p:nvPr>
            <p:ph type="sldNum" sz="quarter" idx="12"/>
          </p:nvPr>
        </p:nvSpPr>
        <p:spPr/>
        <p:txBody>
          <a:bodyPr/>
          <a:lstStyle/>
          <a:p>
            <a:fld id="{15D61DA8-8469-4EAD-9AB3-2B8F91F610AA}" type="slidenum">
              <a:rPr lang="en-US" altLang="zh-CN"/>
              <a:pPr/>
              <a:t>61</a:t>
            </a:fld>
            <a:endParaRPr lang="en-US" altLang="zh-CN"/>
          </a:p>
        </p:txBody>
      </p:sp>
      <p:sp>
        <p:nvSpPr>
          <p:cNvPr id="586754" name="Text Box 2">
            <a:extLst>
              <a:ext uri="{FF2B5EF4-FFF2-40B4-BE49-F238E27FC236}">
                <a16:creationId xmlns:a16="http://schemas.microsoft.com/office/drawing/2014/main" id="{9512BCE1-E60C-4E59-8181-DD90B239CFA5}"/>
              </a:ext>
            </a:extLst>
          </p:cNvPr>
          <p:cNvSpPr txBox="1">
            <a:spLocks noChangeArrowheads="1"/>
          </p:cNvSpPr>
          <p:nvPr/>
        </p:nvSpPr>
        <p:spPr bwMode="auto">
          <a:xfrm>
            <a:off x="2484438" y="188913"/>
            <a:ext cx="447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kumimoji="0" lang="en-US" altLang="zh-CN" sz="3600">
                <a:solidFill>
                  <a:schemeClr val="accent2"/>
                </a:solidFill>
                <a:effectLst>
                  <a:outerShdw blurRad="38100" dist="38100" dir="2700000" algn="tl">
                    <a:srgbClr val="C0C0C0"/>
                  </a:outerShdw>
                </a:effectLst>
                <a:latin typeface="黑体" panose="02010609060101010101" pitchFamily="49" charset="-122"/>
              </a:rPr>
              <a:t>0.6 </a:t>
            </a:r>
            <a:r>
              <a:rPr kumimoji="0" lang="zh-CN" altLang="en-US" sz="3600">
                <a:solidFill>
                  <a:schemeClr val="accent2"/>
                </a:solidFill>
                <a:effectLst>
                  <a:outerShdw blurRad="38100" dist="38100" dir="2700000" algn="tl">
                    <a:srgbClr val="C0C0C0"/>
                  </a:outerShdw>
                </a:effectLst>
                <a:latin typeface="黑体" panose="02010609060101010101" pitchFamily="49" charset="-122"/>
              </a:rPr>
              <a:t>无旋场与无散场</a:t>
            </a:r>
            <a:r>
              <a:rPr lang="zh-CN" altLang="en-US" sz="2400">
                <a:solidFill>
                  <a:schemeClr val="accent2"/>
                </a:solidFill>
                <a:effectLst>
                  <a:outerShdw blurRad="38100" dist="38100" dir="2700000" algn="tl">
                    <a:srgbClr val="C0C0C0"/>
                  </a:outerShdw>
                </a:effectLst>
                <a:latin typeface="黑体" panose="02010609060101010101" pitchFamily="49" charset="-122"/>
              </a:rPr>
              <a:t> </a:t>
            </a:r>
          </a:p>
        </p:txBody>
      </p:sp>
      <p:sp>
        <p:nvSpPr>
          <p:cNvPr id="586755" name="Text Box 3">
            <a:extLst>
              <a:ext uri="{FF2B5EF4-FFF2-40B4-BE49-F238E27FC236}">
                <a16:creationId xmlns:a16="http://schemas.microsoft.com/office/drawing/2014/main" id="{E34191EE-1369-4FF5-9918-C63169DEC774}"/>
              </a:ext>
            </a:extLst>
          </p:cNvPr>
          <p:cNvSpPr txBox="1">
            <a:spLocks noChangeArrowheads="1"/>
          </p:cNvSpPr>
          <p:nvPr/>
        </p:nvSpPr>
        <p:spPr bwMode="auto">
          <a:xfrm>
            <a:off x="900113" y="1412875"/>
            <a:ext cx="294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400">
                <a:effectLst>
                  <a:outerShdw blurRad="38100" dist="38100" dir="2700000" algn="tl">
                    <a:srgbClr val="C0C0C0"/>
                  </a:outerShdw>
                </a:effectLst>
                <a:ea typeface="楷体_GB2312" pitchFamily="49" charset="-122"/>
              </a:rPr>
              <a:t>1.</a:t>
            </a:r>
            <a:r>
              <a:rPr lang="zh-CN" altLang="en-US" sz="2400">
                <a:effectLst>
                  <a:outerShdw blurRad="38100" dist="38100" dir="2700000" algn="tl">
                    <a:srgbClr val="C0C0C0"/>
                  </a:outerShdw>
                </a:effectLst>
                <a:ea typeface="楷体_GB2312" pitchFamily="49" charset="-122"/>
              </a:rPr>
              <a:t>矢量场的源</a:t>
            </a:r>
          </a:p>
        </p:txBody>
      </p:sp>
      <p:sp>
        <p:nvSpPr>
          <p:cNvPr id="586756" name="Text Box 4">
            <a:extLst>
              <a:ext uri="{FF2B5EF4-FFF2-40B4-BE49-F238E27FC236}">
                <a16:creationId xmlns:a16="http://schemas.microsoft.com/office/drawing/2014/main" id="{579C34DB-6A54-40B1-BE7A-85D4AFBA5976}"/>
              </a:ext>
            </a:extLst>
          </p:cNvPr>
          <p:cNvSpPr txBox="1">
            <a:spLocks noChangeArrowheads="1"/>
          </p:cNvSpPr>
          <p:nvPr/>
        </p:nvSpPr>
        <p:spPr bwMode="auto">
          <a:xfrm>
            <a:off x="827088" y="1844675"/>
            <a:ext cx="79930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000099"/>
                </a:solidFill>
                <a:ea typeface="楷体_GB2312" pitchFamily="49" charset="-122"/>
              </a:rPr>
              <a:t>散度源，</a:t>
            </a:r>
            <a:r>
              <a:rPr lang="zh-CN" altLang="en-US" sz="2400">
                <a:ea typeface="楷体_GB2312" pitchFamily="49" charset="-122"/>
              </a:rPr>
              <a:t>是标量，产生的矢量场在包围源的封闭面上的</a:t>
            </a:r>
            <a:r>
              <a:rPr lang="zh-CN" altLang="en-US" sz="2400">
                <a:solidFill>
                  <a:srgbClr val="000099"/>
                </a:solidFill>
                <a:ea typeface="楷体_GB2312" pitchFamily="49" charset="-122"/>
              </a:rPr>
              <a:t>通量</a:t>
            </a:r>
            <a:r>
              <a:rPr lang="zh-CN" altLang="en-US" sz="2400">
                <a:ea typeface="楷体_GB2312" pitchFamily="49" charset="-122"/>
              </a:rPr>
              <a:t>等于（或正比于）该封闭面内所包围的源的总和，源在一给定点的（体）</a:t>
            </a:r>
            <a:r>
              <a:rPr lang="zh-CN" altLang="en-US" sz="2400">
                <a:solidFill>
                  <a:srgbClr val="000099"/>
                </a:solidFill>
                <a:ea typeface="楷体_GB2312" pitchFamily="49" charset="-122"/>
              </a:rPr>
              <a:t>密度</a:t>
            </a:r>
            <a:r>
              <a:rPr lang="zh-CN" altLang="en-US" sz="2400">
                <a:ea typeface="楷体_GB2312" pitchFamily="49" charset="-122"/>
              </a:rPr>
              <a:t>等于（或正比于）矢量场在该点的散度；</a:t>
            </a:r>
          </a:p>
        </p:txBody>
      </p:sp>
      <p:sp>
        <p:nvSpPr>
          <p:cNvPr id="586757" name="Text Box 5">
            <a:extLst>
              <a:ext uri="{FF2B5EF4-FFF2-40B4-BE49-F238E27FC236}">
                <a16:creationId xmlns:a16="http://schemas.microsoft.com/office/drawing/2014/main" id="{4D1F61EF-E3F9-41C1-BE49-FE536C9A68B2}"/>
              </a:ext>
            </a:extLst>
          </p:cNvPr>
          <p:cNvSpPr txBox="1">
            <a:spLocks noChangeArrowheads="1"/>
          </p:cNvSpPr>
          <p:nvPr/>
        </p:nvSpPr>
        <p:spPr bwMode="auto">
          <a:xfrm>
            <a:off x="684213" y="3933825"/>
            <a:ext cx="80914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000099"/>
                </a:solidFill>
                <a:effectLst>
                  <a:outerShdw blurRad="38100" dist="38100" dir="2700000" algn="tl">
                    <a:srgbClr val="C0C0C0"/>
                  </a:outerShdw>
                </a:effectLst>
                <a:ea typeface="楷体_GB2312" pitchFamily="49" charset="-122"/>
              </a:rPr>
              <a:t>旋度源，</a:t>
            </a:r>
            <a:r>
              <a:rPr lang="zh-CN" altLang="en-US" sz="2400">
                <a:effectLst>
                  <a:outerShdw blurRad="38100" dist="38100" dir="2700000" algn="tl">
                    <a:srgbClr val="C0C0C0"/>
                  </a:outerShdw>
                </a:effectLst>
                <a:ea typeface="楷体_GB2312" pitchFamily="49" charset="-122"/>
              </a:rPr>
              <a:t>是矢量，产生的矢量场具有涡旋性质，穿过一曲面的旋度源等于（或正比于）沿此曲面边界的闭合回路的</a:t>
            </a:r>
            <a:r>
              <a:rPr lang="zh-CN" altLang="en-US" sz="2400">
                <a:solidFill>
                  <a:srgbClr val="000099"/>
                </a:solidFill>
                <a:effectLst>
                  <a:outerShdw blurRad="38100" dist="38100" dir="2700000" algn="tl">
                    <a:srgbClr val="C0C0C0"/>
                  </a:outerShdw>
                </a:effectLst>
                <a:ea typeface="楷体_GB2312" pitchFamily="49" charset="-122"/>
              </a:rPr>
              <a:t>环量</a:t>
            </a:r>
            <a:r>
              <a:rPr lang="zh-CN" altLang="en-US" sz="2400">
                <a:effectLst>
                  <a:outerShdw blurRad="38100" dist="38100" dir="2700000" algn="tl">
                    <a:srgbClr val="C0C0C0"/>
                  </a:outerShdw>
                </a:effectLst>
                <a:ea typeface="楷体_GB2312" pitchFamily="49" charset="-122"/>
              </a:rPr>
              <a:t>，在给定点上，这种源的（面）</a:t>
            </a:r>
            <a:r>
              <a:rPr lang="zh-CN" altLang="en-US" sz="2400">
                <a:solidFill>
                  <a:srgbClr val="000099"/>
                </a:solidFill>
                <a:effectLst>
                  <a:outerShdw blurRad="38100" dist="38100" dir="2700000" algn="tl">
                    <a:srgbClr val="C0C0C0"/>
                  </a:outerShdw>
                </a:effectLst>
                <a:ea typeface="楷体_GB2312" pitchFamily="49" charset="-122"/>
              </a:rPr>
              <a:t>密度</a:t>
            </a:r>
            <a:r>
              <a:rPr lang="zh-CN" altLang="en-US" sz="2400">
                <a:effectLst>
                  <a:outerShdw blurRad="38100" dist="38100" dir="2700000" algn="tl">
                    <a:srgbClr val="C0C0C0"/>
                  </a:outerShdw>
                </a:effectLst>
                <a:ea typeface="楷体_GB2312" pitchFamily="49" charset="-122"/>
              </a:rPr>
              <a:t>等于（或正比于）矢量场在该点的旋度。</a:t>
            </a:r>
          </a:p>
        </p:txBody>
      </p:sp>
      <p:sp>
        <p:nvSpPr>
          <p:cNvPr id="586758" name="Text Box 6">
            <a:extLst>
              <a:ext uri="{FF2B5EF4-FFF2-40B4-BE49-F238E27FC236}">
                <a16:creationId xmlns:a16="http://schemas.microsoft.com/office/drawing/2014/main" id="{A5D2246C-4416-4EA1-A2FE-FAFF34939C1E}"/>
              </a:ext>
            </a:extLst>
          </p:cNvPr>
          <p:cNvSpPr txBox="1">
            <a:spLocks noChangeArrowheads="1"/>
          </p:cNvSpPr>
          <p:nvPr/>
        </p:nvSpPr>
        <p:spPr bwMode="auto">
          <a:xfrm>
            <a:off x="827088" y="90805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chemeClr val="accent2"/>
                </a:solidFill>
                <a:effectLst>
                  <a:outerShdw blurRad="38100" dist="38100" dir="2700000" algn="tl">
                    <a:srgbClr val="C0C0C0"/>
                  </a:outerShdw>
                </a:effectLst>
                <a:ea typeface="楷体_GB2312" pitchFamily="49" charset="-122"/>
              </a:rPr>
              <a:t>矢量场散度和旋度反映了产生矢量场的两种不同性质的源。</a:t>
            </a:r>
          </a:p>
        </p:txBody>
      </p:sp>
      <p:graphicFrame>
        <p:nvGraphicFramePr>
          <p:cNvPr id="586759" name="Object 7">
            <a:extLst>
              <a:ext uri="{FF2B5EF4-FFF2-40B4-BE49-F238E27FC236}">
                <a16:creationId xmlns:a16="http://schemas.microsoft.com/office/drawing/2014/main" id="{A2877C5C-42A3-47EA-8058-7BF0D8973B03}"/>
              </a:ext>
            </a:extLst>
          </p:cNvPr>
          <p:cNvGraphicFramePr>
            <a:graphicFrameLocks noChangeAspect="1"/>
          </p:cNvGraphicFramePr>
          <p:nvPr/>
        </p:nvGraphicFramePr>
        <p:xfrm>
          <a:off x="3155950" y="5516563"/>
          <a:ext cx="2976563" cy="677862"/>
        </p:xfrm>
        <a:graphic>
          <a:graphicData uri="http://schemas.openxmlformats.org/presentationml/2006/ole">
            <mc:AlternateContent xmlns:mc="http://schemas.openxmlformats.org/markup-compatibility/2006">
              <mc:Choice xmlns:v="urn:schemas-microsoft-com:vml" Requires="v">
                <p:oleObj spid="_x0000_s586761" name="Equation" r:id="rId3" imgW="1562040" imgH="355320" progId="Equation.DSMT4">
                  <p:embed/>
                </p:oleObj>
              </mc:Choice>
              <mc:Fallback>
                <p:oleObj name="Equation" r:id="rId3" imgW="1562040" imgH="3553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950" y="5516563"/>
                        <a:ext cx="2976563"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6760" name="Object 8">
            <a:extLst>
              <a:ext uri="{FF2B5EF4-FFF2-40B4-BE49-F238E27FC236}">
                <a16:creationId xmlns:a16="http://schemas.microsoft.com/office/drawing/2014/main" id="{712D8459-E9C0-4AC9-AF3E-4CC66B3BEB6D}"/>
              </a:ext>
            </a:extLst>
          </p:cNvPr>
          <p:cNvGraphicFramePr>
            <a:graphicFrameLocks noChangeAspect="1"/>
          </p:cNvGraphicFramePr>
          <p:nvPr/>
        </p:nvGraphicFramePr>
        <p:xfrm>
          <a:off x="3162300" y="3213100"/>
          <a:ext cx="2965450" cy="592138"/>
        </p:xfrm>
        <a:graphic>
          <a:graphicData uri="http://schemas.openxmlformats.org/presentationml/2006/ole">
            <mc:AlternateContent xmlns:mc="http://schemas.openxmlformats.org/markup-compatibility/2006">
              <mc:Choice xmlns:v="urn:schemas-microsoft-com:vml" Requires="v">
                <p:oleObj spid="_x0000_s586762" name="Equation" r:id="rId5" imgW="1777680" imgH="355320" progId="Equation.DSMT4">
                  <p:embed/>
                </p:oleObj>
              </mc:Choice>
              <mc:Fallback>
                <p:oleObj name="Equation" r:id="rId5" imgW="1777680" imgH="3553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0" y="3213100"/>
                        <a:ext cx="296545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67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67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6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utoUpdateAnimBg="0"/>
      <p:bldP spid="586756" grpId="0" autoUpdateAnimBg="0"/>
      <p:bldP spid="586757" grpId="0" autoUpdateAnimBg="0"/>
      <p:bldP spid="58675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2">
            <a:extLst>
              <a:ext uri="{FF2B5EF4-FFF2-40B4-BE49-F238E27FC236}">
                <a16:creationId xmlns:a16="http://schemas.microsoft.com/office/drawing/2014/main" id="{0B98E341-5B1B-42E8-BCA4-988AB59A19C7}"/>
              </a:ext>
            </a:extLst>
          </p:cNvPr>
          <p:cNvSpPr>
            <a:spLocks noGrp="1"/>
          </p:cNvSpPr>
          <p:nvPr>
            <p:ph type="dt" sz="half" idx="10"/>
          </p:nvPr>
        </p:nvSpPr>
        <p:spPr/>
        <p:txBody>
          <a:bodyPr/>
          <a:lstStyle/>
          <a:p>
            <a:fld id="{23AF0A73-704E-465A-AC5C-34A05B9ED03B}" type="datetime1">
              <a:rPr lang="zh-CN" altLang="en-US"/>
              <a:pPr/>
              <a:t>2017/9/8</a:t>
            </a:fld>
            <a:endParaRPr lang="en-US" altLang="zh-CN"/>
          </a:p>
        </p:txBody>
      </p:sp>
      <p:sp>
        <p:nvSpPr>
          <p:cNvPr id="21" name="灯片编号占位符 4">
            <a:extLst>
              <a:ext uri="{FF2B5EF4-FFF2-40B4-BE49-F238E27FC236}">
                <a16:creationId xmlns:a16="http://schemas.microsoft.com/office/drawing/2014/main" id="{C5772C12-89C4-4D4F-8655-22E119489F39}"/>
              </a:ext>
            </a:extLst>
          </p:cNvPr>
          <p:cNvSpPr>
            <a:spLocks noGrp="1"/>
          </p:cNvSpPr>
          <p:nvPr>
            <p:ph type="sldNum" sz="quarter" idx="12"/>
          </p:nvPr>
        </p:nvSpPr>
        <p:spPr/>
        <p:txBody>
          <a:bodyPr/>
          <a:lstStyle/>
          <a:p>
            <a:fld id="{75DC5DD6-D721-48ED-8DB8-6BD8950A814F}" type="slidenum">
              <a:rPr lang="en-US" altLang="zh-CN"/>
              <a:pPr/>
              <a:t>62</a:t>
            </a:fld>
            <a:endParaRPr lang="en-US" altLang="zh-CN"/>
          </a:p>
        </p:txBody>
      </p:sp>
      <p:sp>
        <p:nvSpPr>
          <p:cNvPr id="587778" name="Text Box 2">
            <a:extLst>
              <a:ext uri="{FF2B5EF4-FFF2-40B4-BE49-F238E27FC236}">
                <a16:creationId xmlns:a16="http://schemas.microsoft.com/office/drawing/2014/main" id="{2E118321-B3AD-4209-A088-FDF725BDD2EE}"/>
              </a:ext>
            </a:extLst>
          </p:cNvPr>
          <p:cNvSpPr txBox="1">
            <a:spLocks noChangeArrowheads="1"/>
          </p:cNvSpPr>
          <p:nvPr/>
        </p:nvSpPr>
        <p:spPr bwMode="auto">
          <a:xfrm>
            <a:off x="971550" y="333375"/>
            <a:ext cx="57594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800">
                <a:solidFill>
                  <a:schemeClr val="accent2"/>
                </a:solidFill>
                <a:effectLst>
                  <a:outerShdw blurRad="38100" dist="38100" dir="2700000" algn="tl">
                    <a:srgbClr val="C0C0C0"/>
                  </a:outerShdw>
                </a:effectLst>
                <a:latin typeface="黑体" panose="02010609060101010101" pitchFamily="49" charset="-122"/>
              </a:rPr>
              <a:t>0.6.1   </a:t>
            </a:r>
            <a:r>
              <a:rPr kumimoji="0" lang="zh-CN" altLang="en-US" sz="2800">
                <a:solidFill>
                  <a:schemeClr val="accent2"/>
                </a:solidFill>
                <a:effectLst>
                  <a:outerShdw blurRad="38100" dist="38100" dir="2700000" algn="tl">
                    <a:srgbClr val="C0C0C0"/>
                  </a:outerShdw>
                </a:effectLst>
                <a:latin typeface="黑体" panose="02010609060101010101" pitchFamily="49" charset="-122"/>
              </a:rPr>
              <a:t>无旋场</a:t>
            </a:r>
          </a:p>
        </p:txBody>
      </p:sp>
      <p:sp>
        <p:nvSpPr>
          <p:cNvPr id="587779" name="Text Box 3">
            <a:extLst>
              <a:ext uri="{FF2B5EF4-FFF2-40B4-BE49-F238E27FC236}">
                <a16:creationId xmlns:a16="http://schemas.microsoft.com/office/drawing/2014/main" id="{6C4775E3-A21B-4C44-9B09-6FDC00C55DC9}"/>
              </a:ext>
            </a:extLst>
          </p:cNvPr>
          <p:cNvSpPr txBox="1">
            <a:spLocks noChangeArrowheads="1"/>
          </p:cNvSpPr>
          <p:nvPr/>
        </p:nvSpPr>
        <p:spPr bwMode="auto">
          <a:xfrm>
            <a:off x="5651500" y="4005263"/>
            <a:ext cx="2160588" cy="366712"/>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梯度的旋度恒等于</a:t>
            </a:r>
            <a:r>
              <a:rPr kumimoji="0" lang="en-US" altLang="zh-CN" sz="1800">
                <a:latin typeface="Arial" panose="020B0604020202020204" pitchFamily="34" charset="0"/>
                <a:ea typeface="宋体" panose="02010600030101010101" pitchFamily="2" charset="-122"/>
              </a:rPr>
              <a:t>0</a:t>
            </a:r>
          </a:p>
        </p:txBody>
      </p:sp>
      <p:sp>
        <p:nvSpPr>
          <p:cNvPr id="587780" name="AutoShape 4">
            <a:extLst>
              <a:ext uri="{FF2B5EF4-FFF2-40B4-BE49-F238E27FC236}">
                <a16:creationId xmlns:a16="http://schemas.microsoft.com/office/drawing/2014/main" id="{D20A53BF-BAF8-4AD0-94F1-8A3F18EC6CF8}"/>
              </a:ext>
            </a:extLst>
          </p:cNvPr>
          <p:cNvSpPr>
            <a:spLocks noChangeArrowheads="1"/>
          </p:cNvSpPr>
          <p:nvPr/>
        </p:nvSpPr>
        <p:spPr bwMode="auto">
          <a:xfrm>
            <a:off x="4427538" y="3429000"/>
            <a:ext cx="1584325" cy="431800"/>
          </a:xfrm>
          <a:prstGeom prst="wedgeRoundRectCallout">
            <a:avLst>
              <a:gd name="adj1" fmla="val -41083"/>
              <a:gd name="adj2" fmla="val 86398"/>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kumimoji="0" lang="zh-CN" altLang="en-US" sz="1800">
                <a:latin typeface="Arial" panose="020B0604020202020204" pitchFamily="34" charset="0"/>
                <a:ea typeface="宋体" panose="02010600030101010101" pitchFamily="2" charset="-122"/>
              </a:rPr>
              <a:t>矢量恒等式</a:t>
            </a:r>
          </a:p>
        </p:txBody>
      </p:sp>
      <p:sp>
        <p:nvSpPr>
          <p:cNvPr id="587781" name="Text Box 5">
            <a:extLst>
              <a:ext uri="{FF2B5EF4-FFF2-40B4-BE49-F238E27FC236}">
                <a16:creationId xmlns:a16="http://schemas.microsoft.com/office/drawing/2014/main" id="{9C2FA0F4-5618-4969-8E3A-716CAE6AB431}"/>
              </a:ext>
            </a:extLst>
          </p:cNvPr>
          <p:cNvSpPr txBox="1">
            <a:spLocks noChangeArrowheads="1"/>
          </p:cNvSpPr>
          <p:nvPr/>
        </p:nvSpPr>
        <p:spPr bwMode="auto">
          <a:xfrm>
            <a:off x="611188" y="5853113"/>
            <a:ext cx="79216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pPr>
            <a:r>
              <a:rPr kumimoji="0" lang="zh-CN" altLang="en-US" sz="2000">
                <a:effectLst>
                  <a:outerShdw blurRad="38100" dist="38100" dir="2700000" algn="tl">
                    <a:srgbClr val="C0C0C0"/>
                  </a:outerShdw>
                </a:effectLst>
                <a:ea typeface="宋体" panose="02010600030101010101" pitchFamily="2" charset="-122"/>
              </a:rPr>
              <a:t>其中的负号为的是使其与电磁场中</a:t>
            </a:r>
            <a:r>
              <a:rPr kumimoji="0" lang="zh-CN" altLang="en-US" sz="2000">
                <a:solidFill>
                  <a:srgbClr val="FF3300"/>
                </a:solidFill>
                <a:effectLst>
                  <a:outerShdw blurRad="38100" dist="38100" dir="2700000" algn="tl">
                    <a:srgbClr val="C0C0C0"/>
                  </a:outerShdw>
                </a:effectLst>
                <a:ea typeface="宋体" panose="02010600030101010101" pitchFamily="2" charset="-122"/>
              </a:rPr>
              <a:t>电场强度</a:t>
            </a:r>
            <a:r>
              <a:rPr kumimoji="0" lang="en-US" altLang="zh-CN" sz="2000">
                <a:effectLst>
                  <a:outerShdw blurRad="38100" dist="38100" dir="2700000" algn="tl">
                    <a:srgbClr val="C0C0C0"/>
                  </a:outerShdw>
                </a:effectLst>
                <a:ea typeface="宋体" panose="02010600030101010101" pitchFamily="2" charset="-122"/>
              </a:rPr>
              <a:t>E</a:t>
            </a:r>
            <a:r>
              <a:rPr kumimoji="0" lang="zh-CN" altLang="en-US" sz="2000">
                <a:effectLst>
                  <a:outerShdw blurRad="38100" dist="38100" dir="2700000" algn="tl">
                    <a:srgbClr val="C0C0C0"/>
                  </a:outerShdw>
                </a:effectLst>
                <a:ea typeface="宋体" panose="02010600030101010101" pitchFamily="2" charset="-122"/>
              </a:rPr>
              <a:t>和</a:t>
            </a:r>
            <a:r>
              <a:rPr kumimoji="0" lang="zh-CN" altLang="en-US" sz="2000">
                <a:solidFill>
                  <a:srgbClr val="FF3300"/>
                </a:solidFill>
                <a:effectLst>
                  <a:outerShdw blurRad="38100" dist="38100" dir="2700000" algn="tl">
                    <a:srgbClr val="C0C0C0"/>
                  </a:outerShdw>
                </a:effectLst>
                <a:ea typeface="宋体" panose="02010600030101010101" pitchFamily="2" charset="-122"/>
              </a:rPr>
              <a:t>电位</a:t>
            </a:r>
            <a:r>
              <a:rPr kumimoji="0" lang="el-GR" altLang="zh-CN" sz="2000">
                <a:effectLst>
                  <a:outerShdw blurRad="38100" dist="38100" dir="2700000" algn="tl">
                    <a:srgbClr val="C0C0C0"/>
                  </a:outerShdw>
                </a:effectLst>
                <a:ea typeface="宋体" panose="02010600030101010101" pitchFamily="2" charset="-122"/>
              </a:rPr>
              <a:t>φ</a:t>
            </a:r>
            <a:r>
              <a:rPr kumimoji="0" lang="zh-CN" altLang="en-US" sz="2000">
                <a:effectLst>
                  <a:outerShdw blurRad="38100" dist="38100" dir="2700000" algn="tl">
                    <a:srgbClr val="C0C0C0"/>
                  </a:outerShdw>
                </a:effectLst>
                <a:ea typeface="宋体" panose="02010600030101010101" pitchFamily="2" charset="-122"/>
              </a:rPr>
              <a:t>的关系相一致。</a:t>
            </a:r>
            <a:endParaRPr kumimoji="0" lang="zh-CN" altLang="el-GR" sz="2000">
              <a:effectLst>
                <a:outerShdw blurRad="38100" dist="38100" dir="2700000" algn="tl">
                  <a:srgbClr val="C0C0C0"/>
                </a:outerShdw>
              </a:effectLst>
              <a:ea typeface="宋体" panose="02010600030101010101" pitchFamily="2" charset="-122"/>
            </a:endParaRPr>
          </a:p>
        </p:txBody>
      </p:sp>
      <p:sp>
        <p:nvSpPr>
          <p:cNvPr id="587782" name="Text Box 6">
            <a:extLst>
              <a:ext uri="{FF2B5EF4-FFF2-40B4-BE49-F238E27FC236}">
                <a16:creationId xmlns:a16="http://schemas.microsoft.com/office/drawing/2014/main" id="{D7CA6805-8722-4409-BEA6-E0555BBCE79B}"/>
              </a:ext>
            </a:extLst>
          </p:cNvPr>
          <p:cNvSpPr txBox="1">
            <a:spLocks noChangeArrowheads="1"/>
          </p:cNvSpPr>
          <p:nvPr/>
        </p:nvSpPr>
        <p:spPr bwMode="auto">
          <a:xfrm>
            <a:off x="971550" y="1052513"/>
            <a:ext cx="727233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2000">
                <a:latin typeface="Arial" panose="020B0604020202020204" pitchFamily="34" charset="0"/>
                <a:ea typeface="宋体" panose="02010600030101010101" pitchFamily="2" charset="-122"/>
              </a:rPr>
              <a:t>若矢量场         在某区域</a:t>
            </a:r>
            <a:r>
              <a:rPr kumimoji="0" lang="en-US" altLang="zh-CN" sz="2000">
                <a:latin typeface="Arial" panose="020B0604020202020204" pitchFamily="34" charset="0"/>
                <a:ea typeface="宋体" panose="02010600030101010101" pitchFamily="2" charset="-122"/>
              </a:rPr>
              <a:t>V</a:t>
            </a:r>
            <a:r>
              <a:rPr kumimoji="0" lang="zh-CN" altLang="en-US" sz="2000">
                <a:latin typeface="Arial" panose="020B0604020202020204" pitchFamily="34" charset="0"/>
                <a:ea typeface="宋体" panose="02010600030101010101" pitchFamily="2" charset="-122"/>
              </a:rPr>
              <a:t>内，处处              ，但在某些位置或整个空间内，有                  ，则称在该区域</a:t>
            </a:r>
            <a:r>
              <a:rPr kumimoji="0" lang="en-US" altLang="zh-CN" sz="2000">
                <a:latin typeface="Arial" panose="020B0604020202020204" pitchFamily="34" charset="0"/>
                <a:ea typeface="宋体" panose="02010600030101010101" pitchFamily="2" charset="-122"/>
              </a:rPr>
              <a:t>V</a:t>
            </a:r>
            <a:r>
              <a:rPr kumimoji="0" lang="zh-CN" altLang="en-US" sz="2000">
                <a:latin typeface="Arial" panose="020B0604020202020204" pitchFamily="34" charset="0"/>
                <a:ea typeface="宋体" panose="02010600030101010101" pitchFamily="2" charset="-122"/>
              </a:rPr>
              <a:t>内，场       为无旋场。无旋场的重要性质：</a:t>
            </a: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r>
              <a:rPr kumimoji="0" lang="zh-CN" altLang="en-US" sz="2000">
                <a:latin typeface="Arial" panose="020B0604020202020204" pitchFamily="34" charset="0"/>
                <a:ea typeface="宋体" panose="02010600030101010101" pitchFamily="2" charset="-122"/>
              </a:rPr>
              <a:t>结论：无旋场场矢量沿任何闭合路径的环流等于零（无漩涡源）。</a:t>
            </a:r>
          </a:p>
        </p:txBody>
      </p:sp>
      <p:graphicFrame>
        <p:nvGraphicFramePr>
          <p:cNvPr id="587783" name="Object 7">
            <a:extLst>
              <a:ext uri="{FF2B5EF4-FFF2-40B4-BE49-F238E27FC236}">
                <a16:creationId xmlns:a16="http://schemas.microsoft.com/office/drawing/2014/main" id="{689D756F-8A3E-439A-9B2F-F9A2A4CD5699}"/>
              </a:ext>
            </a:extLst>
          </p:cNvPr>
          <p:cNvGraphicFramePr>
            <a:graphicFrameLocks noChangeAspect="1"/>
          </p:cNvGraphicFramePr>
          <p:nvPr/>
        </p:nvGraphicFramePr>
        <p:xfrm>
          <a:off x="2122488" y="908050"/>
          <a:ext cx="577850" cy="500063"/>
        </p:xfrm>
        <a:graphic>
          <a:graphicData uri="http://schemas.openxmlformats.org/presentationml/2006/ole">
            <mc:AlternateContent xmlns:mc="http://schemas.openxmlformats.org/markup-compatibility/2006">
              <mc:Choice xmlns:v="urn:schemas-microsoft-com:vml" Requires="v">
                <p:oleObj spid="_x0000_s587796" name="Equation" r:id="rId3" imgW="355292" imgH="304536" progId="Equation.DSMT4">
                  <p:embed/>
                </p:oleObj>
              </mc:Choice>
              <mc:Fallback>
                <p:oleObj name="Equation" r:id="rId3" imgW="355292" imgH="304536"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908050"/>
                        <a:ext cx="57785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84" name="Object 8">
            <a:extLst>
              <a:ext uri="{FF2B5EF4-FFF2-40B4-BE49-F238E27FC236}">
                <a16:creationId xmlns:a16="http://schemas.microsoft.com/office/drawing/2014/main" id="{892ADE9D-F64F-472D-A5B6-56153345CCD1}"/>
              </a:ext>
            </a:extLst>
          </p:cNvPr>
          <p:cNvGraphicFramePr>
            <a:graphicFrameLocks noChangeAspect="1"/>
          </p:cNvGraphicFramePr>
          <p:nvPr/>
        </p:nvGraphicFramePr>
        <p:xfrm>
          <a:off x="5003800" y="981075"/>
          <a:ext cx="936625" cy="423863"/>
        </p:xfrm>
        <a:graphic>
          <a:graphicData uri="http://schemas.openxmlformats.org/presentationml/2006/ole">
            <mc:AlternateContent xmlns:mc="http://schemas.openxmlformats.org/markup-compatibility/2006">
              <mc:Choice xmlns:v="urn:schemas-microsoft-com:vml" Requires="v">
                <p:oleObj spid="_x0000_s587797" name="Equation" r:id="rId5" imgW="609600" imgH="279400" progId="Equation.DSMT4">
                  <p:embed/>
                </p:oleObj>
              </mc:Choice>
              <mc:Fallback>
                <p:oleObj name="Equation" r:id="rId5" imgW="609600" imgH="279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981075"/>
                        <a:ext cx="9366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85" name="Object 9">
            <a:extLst>
              <a:ext uri="{FF2B5EF4-FFF2-40B4-BE49-F238E27FC236}">
                <a16:creationId xmlns:a16="http://schemas.microsoft.com/office/drawing/2014/main" id="{867DEA0E-3FC9-4114-80D3-98371549A9D0}"/>
              </a:ext>
            </a:extLst>
          </p:cNvPr>
          <p:cNvGraphicFramePr>
            <a:graphicFrameLocks noChangeAspect="1"/>
          </p:cNvGraphicFramePr>
          <p:nvPr/>
        </p:nvGraphicFramePr>
        <p:xfrm>
          <a:off x="2897188" y="1268413"/>
          <a:ext cx="1263650" cy="466725"/>
        </p:xfrm>
        <a:graphic>
          <a:graphicData uri="http://schemas.openxmlformats.org/presentationml/2006/ole">
            <mc:AlternateContent xmlns:mc="http://schemas.openxmlformats.org/markup-compatibility/2006">
              <mc:Choice xmlns:v="urn:schemas-microsoft-com:vml" Requires="v">
                <p:oleObj spid="_x0000_s587798" name="Equation" r:id="rId7" imgW="825480" imgH="304560" progId="Equation.DSMT4">
                  <p:embed/>
                </p:oleObj>
              </mc:Choice>
              <mc:Fallback>
                <p:oleObj name="Equation" r:id="rId7" imgW="825480" imgH="30456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7188" y="1268413"/>
                        <a:ext cx="12636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86" name="Object 10">
            <a:extLst>
              <a:ext uri="{FF2B5EF4-FFF2-40B4-BE49-F238E27FC236}">
                <a16:creationId xmlns:a16="http://schemas.microsoft.com/office/drawing/2014/main" id="{16715214-B18D-42F7-9983-B9FD126EAA70}"/>
              </a:ext>
            </a:extLst>
          </p:cNvPr>
          <p:cNvGraphicFramePr>
            <a:graphicFrameLocks noChangeAspect="1"/>
          </p:cNvGraphicFramePr>
          <p:nvPr/>
        </p:nvGraphicFramePr>
        <p:xfrm>
          <a:off x="6804025" y="1268413"/>
          <a:ext cx="576263" cy="498475"/>
        </p:xfrm>
        <a:graphic>
          <a:graphicData uri="http://schemas.openxmlformats.org/presentationml/2006/ole">
            <mc:AlternateContent xmlns:mc="http://schemas.openxmlformats.org/markup-compatibility/2006">
              <mc:Choice xmlns:v="urn:schemas-microsoft-com:vml" Requires="v">
                <p:oleObj spid="_x0000_s587799" name="Equation" r:id="rId9" imgW="355292" imgH="304536" progId="Equation.DSMT4">
                  <p:embed/>
                </p:oleObj>
              </mc:Choice>
              <mc:Fallback>
                <p:oleObj name="Equation" r:id="rId9" imgW="355292" imgH="30453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1268413"/>
                        <a:ext cx="57626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87" name="Object 11">
            <a:extLst>
              <a:ext uri="{FF2B5EF4-FFF2-40B4-BE49-F238E27FC236}">
                <a16:creationId xmlns:a16="http://schemas.microsoft.com/office/drawing/2014/main" id="{0EA23AC7-E0F1-445F-9E9F-83DF7B1D7ADC}"/>
              </a:ext>
            </a:extLst>
          </p:cNvPr>
          <p:cNvGraphicFramePr>
            <a:graphicFrameLocks noChangeAspect="1"/>
          </p:cNvGraphicFramePr>
          <p:nvPr/>
        </p:nvGraphicFramePr>
        <p:xfrm>
          <a:off x="2719388" y="2124075"/>
          <a:ext cx="3562350" cy="584200"/>
        </p:xfrm>
        <a:graphic>
          <a:graphicData uri="http://schemas.openxmlformats.org/presentationml/2006/ole">
            <mc:AlternateContent xmlns:mc="http://schemas.openxmlformats.org/markup-compatibility/2006">
              <mc:Choice xmlns:v="urn:schemas-microsoft-com:vml" Requires="v">
                <p:oleObj spid="_x0000_s587800" name="Equation" r:id="rId11" imgW="2145960" imgH="355320" progId="Equation.DSMT4">
                  <p:embed/>
                </p:oleObj>
              </mc:Choice>
              <mc:Fallback>
                <p:oleObj name="Equation" r:id="rId11" imgW="2145960" imgH="35532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9388" y="2124075"/>
                        <a:ext cx="35623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7788" name="Text Box 12">
            <a:extLst>
              <a:ext uri="{FF2B5EF4-FFF2-40B4-BE49-F238E27FC236}">
                <a16:creationId xmlns:a16="http://schemas.microsoft.com/office/drawing/2014/main" id="{CDFE6CCC-5D0F-49C4-9FD1-A4FB84109678}"/>
              </a:ext>
            </a:extLst>
          </p:cNvPr>
          <p:cNvSpPr txBox="1">
            <a:spLocks noChangeArrowheads="1"/>
          </p:cNvSpPr>
          <p:nvPr/>
        </p:nvSpPr>
        <p:spPr bwMode="auto">
          <a:xfrm>
            <a:off x="1187450" y="3933825"/>
            <a:ext cx="70580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标量场梯度的重要性质：</a:t>
            </a:r>
          </a:p>
          <a:p>
            <a:pPr algn="l"/>
            <a:r>
              <a:rPr kumimoji="0" lang="zh-CN" altLang="en-US" sz="2000">
                <a:latin typeface="Arial" panose="020B0604020202020204" pitchFamily="34" charset="0"/>
                <a:ea typeface="宋体" panose="02010600030101010101" pitchFamily="2" charset="-122"/>
              </a:rPr>
              <a:t>无旋场的旋度始终为</a:t>
            </a:r>
            <a:r>
              <a:rPr kumimoji="0" lang="en-US" altLang="zh-CN" sz="2000">
                <a:latin typeface="Arial" panose="020B0604020202020204" pitchFamily="34" charset="0"/>
                <a:ea typeface="宋体" panose="02010600030101010101" pitchFamily="2" charset="-122"/>
              </a:rPr>
              <a:t>0</a:t>
            </a:r>
            <a:r>
              <a:rPr kumimoji="0" lang="zh-CN" altLang="en-US" sz="2000">
                <a:latin typeface="Arial" panose="020B0604020202020204" pitchFamily="34" charset="0"/>
                <a:ea typeface="宋体" panose="02010600030101010101" pitchFamily="2" charset="-122"/>
              </a:rPr>
              <a:t>，可引入标量辅助函数表征矢量场，即：</a:t>
            </a:r>
          </a:p>
          <a:p>
            <a:pPr algn="l"/>
            <a:endParaRPr kumimoji="0" lang="zh-CN" altLang="en-US" sz="2000">
              <a:latin typeface="Arial" panose="020B0604020202020204" pitchFamily="34" charset="0"/>
              <a:ea typeface="宋体" panose="02010600030101010101" pitchFamily="2" charset="-122"/>
            </a:endParaRPr>
          </a:p>
          <a:p>
            <a:pPr algn="l"/>
            <a:r>
              <a:rPr kumimoji="0" lang="zh-CN" altLang="en-US" sz="2000">
                <a:latin typeface="Arial" panose="020B0604020202020204" pitchFamily="34" charset="0"/>
                <a:ea typeface="宋体" panose="02010600030101010101" pitchFamily="2" charset="-122"/>
              </a:rPr>
              <a:t>标量函数    称为无旋场     的标量位函数，称为标量位。</a:t>
            </a:r>
          </a:p>
        </p:txBody>
      </p:sp>
      <p:sp>
        <p:nvSpPr>
          <p:cNvPr id="587789" name="Rectangle 13">
            <a:extLst>
              <a:ext uri="{FF2B5EF4-FFF2-40B4-BE49-F238E27FC236}">
                <a16:creationId xmlns:a16="http://schemas.microsoft.com/office/drawing/2014/main" id="{F35AF6B6-C590-448A-B97E-29B1C5902E40}"/>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7790" name="Object 14">
            <a:extLst>
              <a:ext uri="{FF2B5EF4-FFF2-40B4-BE49-F238E27FC236}">
                <a16:creationId xmlns:a16="http://schemas.microsoft.com/office/drawing/2014/main" id="{D1B94F40-D619-4976-8B0E-77848297B89D}"/>
              </a:ext>
            </a:extLst>
          </p:cNvPr>
          <p:cNvGraphicFramePr>
            <a:graphicFrameLocks noChangeAspect="1"/>
          </p:cNvGraphicFramePr>
          <p:nvPr/>
        </p:nvGraphicFramePr>
        <p:xfrm>
          <a:off x="4067175" y="3990975"/>
          <a:ext cx="1296988" cy="341313"/>
        </p:xfrm>
        <a:graphic>
          <a:graphicData uri="http://schemas.openxmlformats.org/presentationml/2006/ole">
            <mc:AlternateContent xmlns:mc="http://schemas.openxmlformats.org/markup-compatibility/2006">
              <mc:Choice xmlns:v="urn:schemas-microsoft-com:vml" Requires="v">
                <p:oleObj spid="_x0000_s587801" name="Equation" r:id="rId13" imgW="685502" imgH="177723" progId="Equation.DSMT4">
                  <p:embed/>
                </p:oleObj>
              </mc:Choice>
              <mc:Fallback>
                <p:oleObj name="Equation" r:id="rId13" imgW="685502" imgH="177723"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175" y="3990975"/>
                        <a:ext cx="129698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7791" name="Rectangle 15">
            <a:extLst>
              <a:ext uri="{FF2B5EF4-FFF2-40B4-BE49-F238E27FC236}">
                <a16:creationId xmlns:a16="http://schemas.microsoft.com/office/drawing/2014/main" id="{56AE4230-E1B2-41A1-90E0-9A5AD2041363}"/>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7792" name="Object 16">
            <a:extLst>
              <a:ext uri="{FF2B5EF4-FFF2-40B4-BE49-F238E27FC236}">
                <a16:creationId xmlns:a16="http://schemas.microsoft.com/office/drawing/2014/main" id="{4FA760D7-8D7C-4691-8AFE-364D0D4919D7}"/>
              </a:ext>
            </a:extLst>
          </p:cNvPr>
          <p:cNvGraphicFramePr>
            <a:graphicFrameLocks noChangeAspect="1"/>
          </p:cNvGraphicFramePr>
          <p:nvPr/>
        </p:nvGraphicFramePr>
        <p:xfrm>
          <a:off x="4067175" y="4724400"/>
          <a:ext cx="1009650" cy="479425"/>
        </p:xfrm>
        <a:graphic>
          <a:graphicData uri="http://schemas.openxmlformats.org/presentationml/2006/ole">
            <mc:AlternateContent xmlns:mc="http://schemas.openxmlformats.org/markup-compatibility/2006">
              <mc:Choice xmlns:v="urn:schemas-microsoft-com:vml" Requires="v">
                <p:oleObj spid="_x0000_s587802" name="Equation" r:id="rId15" imgW="583947" imgH="279279" progId="Equation.DSMT4">
                  <p:embed/>
                </p:oleObj>
              </mc:Choice>
              <mc:Fallback>
                <p:oleObj name="Equation" r:id="rId15" imgW="583947" imgH="279279"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175" y="4724400"/>
                        <a:ext cx="10096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7793" name="Rectangle 17">
            <a:extLst>
              <a:ext uri="{FF2B5EF4-FFF2-40B4-BE49-F238E27FC236}">
                <a16:creationId xmlns:a16="http://schemas.microsoft.com/office/drawing/2014/main" id="{56348B52-A6F7-4FC7-8F02-5B7F55C641BD}"/>
              </a:ext>
            </a:extLst>
          </p:cNvPr>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87794" name="Object 18">
            <a:extLst>
              <a:ext uri="{FF2B5EF4-FFF2-40B4-BE49-F238E27FC236}">
                <a16:creationId xmlns:a16="http://schemas.microsoft.com/office/drawing/2014/main" id="{CB81C8E1-17BA-4B7E-85D9-024DC2CD18DA}"/>
              </a:ext>
            </a:extLst>
          </p:cNvPr>
          <p:cNvGraphicFramePr>
            <a:graphicFrameLocks noChangeAspect="1"/>
          </p:cNvGraphicFramePr>
          <p:nvPr/>
        </p:nvGraphicFramePr>
        <p:xfrm>
          <a:off x="3851275" y="5084763"/>
          <a:ext cx="576263" cy="558800"/>
        </p:xfrm>
        <a:graphic>
          <a:graphicData uri="http://schemas.openxmlformats.org/presentationml/2006/ole">
            <mc:AlternateContent xmlns:mc="http://schemas.openxmlformats.org/markup-compatibility/2006">
              <mc:Choice xmlns:v="urn:schemas-microsoft-com:vml" Requires="v">
                <p:oleObj spid="_x0000_s587803" name="Equation" r:id="rId17" imgW="164885" imgH="266353" progId="Equation.DSMT4">
                  <p:embed/>
                </p:oleObj>
              </mc:Choice>
              <mc:Fallback>
                <p:oleObj name="Equation" r:id="rId17" imgW="164885" imgH="266353"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1275" y="5084763"/>
                        <a:ext cx="576263"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7795" name="Object 19">
            <a:extLst>
              <a:ext uri="{FF2B5EF4-FFF2-40B4-BE49-F238E27FC236}">
                <a16:creationId xmlns:a16="http://schemas.microsoft.com/office/drawing/2014/main" id="{4A37DE15-0C48-424B-AB70-2C4B89C96AFB}"/>
              </a:ext>
            </a:extLst>
          </p:cNvPr>
          <p:cNvGraphicFramePr>
            <a:graphicFrameLocks noChangeAspect="1"/>
          </p:cNvGraphicFramePr>
          <p:nvPr>
            <p:ph/>
          </p:nvPr>
        </p:nvGraphicFramePr>
        <p:xfrm>
          <a:off x="2427288" y="5321300"/>
          <a:ext cx="307975" cy="338138"/>
        </p:xfrm>
        <a:graphic>
          <a:graphicData uri="http://schemas.openxmlformats.org/presentationml/2006/ole">
            <mc:AlternateContent xmlns:mc="http://schemas.openxmlformats.org/markup-compatibility/2006">
              <mc:Choice xmlns:v="urn:schemas-microsoft-com:vml" Requires="v">
                <p:oleObj spid="_x0000_s587804" name="Equation" r:id="rId19" imgW="126720" imgH="139680" progId="Equation.DSMT4">
                  <p:embed/>
                </p:oleObj>
              </mc:Choice>
              <mc:Fallback>
                <p:oleObj name="Equation" r:id="rId19" imgW="126720" imgH="13968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27288" y="5321300"/>
                        <a:ext cx="3079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50113C32-5779-4EA2-9F0B-D77912B2D6FD}"/>
              </a:ext>
            </a:extLst>
          </p:cNvPr>
          <p:cNvSpPr>
            <a:spLocks noGrp="1"/>
          </p:cNvSpPr>
          <p:nvPr>
            <p:ph type="dt" sz="half" idx="10"/>
          </p:nvPr>
        </p:nvSpPr>
        <p:spPr/>
        <p:txBody>
          <a:bodyPr/>
          <a:lstStyle/>
          <a:p>
            <a:fld id="{67F8A3F1-AB1A-4E9C-9A51-667990D8F360}" type="datetime1">
              <a:rPr lang="zh-CN" altLang="en-US"/>
              <a:pPr/>
              <a:t>2017/9/8</a:t>
            </a:fld>
            <a:endParaRPr lang="en-US" altLang="zh-CN"/>
          </a:p>
        </p:txBody>
      </p:sp>
      <p:sp>
        <p:nvSpPr>
          <p:cNvPr id="13" name="灯片编号占位符 3">
            <a:extLst>
              <a:ext uri="{FF2B5EF4-FFF2-40B4-BE49-F238E27FC236}">
                <a16:creationId xmlns:a16="http://schemas.microsoft.com/office/drawing/2014/main" id="{B0482FF6-5A02-4906-85DF-8EDEC0EB7F01}"/>
              </a:ext>
            </a:extLst>
          </p:cNvPr>
          <p:cNvSpPr>
            <a:spLocks noGrp="1"/>
          </p:cNvSpPr>
          <p:nvPr>
            <p:ph type="sldNum" sz="quarter" idx="12"/>
          </p:nvPr>
        </p:nvSpPr>
        <p:spPr/>
        <p:txBody>
          <a:bodyPr/>
          <a:lstStyle/>
          <a:p>
            <a:fld id="{A31FB3BC-FD68-4F37-886B-67FDEC060930}" type="slidenum">
              <a:rPr lang="en-US" altLang="zh-CN"/>
              <a:pPr/>
              <a:t>63</a:t>
            </a:fld>
            <a:endParaRPr lang="en-US" altLang="zh-CN"/>
          </a:p>
        </p:txBody>
      </p:sp>
      <p:sp>
        <p:nvSpPr>
          <p:cNvPr id="588802" name="Text Box 2">
            <a:extLst>
              <a:ext uri="{FF2B5EF4-FFF2-40B4-BE49-F238E27FC236}">
                <a16:creationId xmlns:a16="http://schemas.microsoft.com/office/drawing/2014/main" id="{A2868B4F-4CDA-46A6-A418-F23D2492FF47}"/>
              </a:ext>
            </a:extLst>
          </p:cNvPr>
          <p:cNvSpPr txBox="1">
            <a:spLocks noChangeArrowheads="1"/>
          </p:cNvSpPr>
          <p:nvPr/>
        </p:nvSpPr>
        <p:spPr bwMode="auto">
          <a:xfrm>
            <a:off x="539750" y="765175"/>
            <a:ext cx="1708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b="0">
                <a:solidFill>
                  <a:schemeClr val="accent2"/>
                </a:solidFill>
                <a:ea typeface="宋体" panose="02010600030101010101" pitchFamily="2" charset="-122"/>
              </a:rPr>
              <a:t>梯度的旋度</a:t>
            </a:r>
          </a:p>
          <a:p>
            <a:pPr algn="l">
              <a:spcBef>
                <a:spcPct val="0"/>
              </a:spcBef>
            </a:pPr>
            <a:endParaRPr lang="zh-CN" altLang="en-US" sz="2400" b="0">
              <a:solidFill>
                <a:schemeClr val="accent2"/>
              </a:solidFill>
              <a:ea typeface="宋体" panose="02010600030101010101" pitchFamily="2" charset="-122"/>
            </a:endParaRPr>
          </a:p>
          <a:p>
            <a:pPr algn="l">
              <a:spcBef>
                <a:spcPct val="0"/>
              </a:spcBef>
            </a:pPr>
            <a:endParaRPr lang="en-US" altLang="zh-CN" sz="2400" b="0">
              <a:solidFill>
                <a:schemeClr val="accent2"/>
              </a:solidFill>
              <a:ea typeface="宋体" panose="02010600030101010101" pitchFamily="2" charset="-122"/>
            </a:endParaRPr>
          </a:p>
        </p:txBody>
      </p:sp>
      <p:graphicFrame>
        <p:nvGraphicFramePr>
          <p:cNvPr id="588803" name="Object 3">
            <a:extLst>
              <a:ext uri="{FF2B5EF4-FFF2-40B4-BE49-F238E27FC236}">
                <a16:creationId xmlns:a16="http://schemas.microsoft.com/office/drawing/2014/main" id="{AF1A19DE-C2A3-4BCB-9ED8-B545EB04E284}"/>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88812" name="公式" r:id="rId3" imgW="114120" imgH="215640" progId="Equation.3">
                  <p:embed/>
                </p:oleObj>
              </mc:Choice>
              <mc:Fallback>
                <p:oleObj name="公式"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04" name="Object 4">
            <a:extLst>
              <a:ext uri="{FF2B5EF4-FFF2-40B4-BE49-F238E27FC236}">
                <a16:creationId xmlns:a16="http://schemas.microsoft.com/office/drawing/2014/main" id="{55271156-97E4-48FC-8ED0-90B422262A4F}"/>
              </a:ext>
            </a:extLst>
          </p:cNvPr>
          <p:cNvGraphicFramePr>
            <a:graphicFrameLocks noChangeAspect="1"/>
          </p:cNvGraphicFramePr>
          <p:nvPr/>
        </p:nvGraphicFramePr>
        <p:xfrm>
          <a:off x="1430338" y="1262063"/>
          <a:ext cx="3741737" cy="942975"/>
        </p:xfrm>
        <a:graphic>
          <a:graphicData uri="http://schemas.openxmlformats.org/presentationml/2006/ole">
            <mc:AlternateContent xmlns:mc="http://schemas.openxmlformats.org/markup-compatibility/2006">
              <mc:Choice xmlns:v="urn:schemas-microsoft-com:vml" Requires="v">
                <p:oleObj spid="_x0000_s588813" name="公式" r:id="rId5" imgW="1663560" imgH="419040" progId="Equation.3">
                  <p:embed/>
                </p:oleObj>
              </mc:Choice>
              <mc:Fallback>
                <p:oleObj name="公式" r:id="rId5" imgW="166356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338" y="1262063"/>
                        <a:ext cx="3741737"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05" name="Object 5">
            <a:extLst>
              <a:ext uri="{FF2B5EF4-FFF2-40B4-BE49-F238E27FC236}">
                <a16:creationId xmlns:a16="http://schemas.microsoft.com/office/drawing/2014/main" id="{63AC2FAF-3D81-4EB7-B3A3-8045DDBDE15F}"/>
              </a:ext>
            </a:extLst>
          </p:cNvPr>
          <p:cNvGraphicFramePr>
            <a:graphicFrameLocks noChangeAspect="1"/>
          </p:cNvGraphicFramePr>
          <p:nvPr/>
        </p:nvGraphicFramePr>
        <p:xfrm>
          <a:off x="5435600" y="0"/>
          <a:ext cx="3482975" cy="942975"/>
        </p:xfrm>
        <a:graphic>
          <a:graphicData uri="http://schemas.openxmlformats.org/presentationml/2006/ole">
            <mc:AlternateContent xmlns:mc="http://schemas.openxmlformats.org/markup-compatibility/2006">
              <mc:Choice xmlns:v="urn:schemas-microsoft-com:vml" Requires="v">
                <p:oleObj spid="_x0000_s588814" name="公式" r:id="rId7" imgW="1549080" imgH="419040" progId="Equation.3">
                  <p:embed/>
                </p:oleObj>
              </mc:Choice>
              <mc:Fallback>
                <p:oleObj name="公式" r:id="rId7" imgW="1549080" imgH="419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0"/>
                        <a:ext cx="34829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06" name="Object 6">
            <a:extLst>
              <a:ext uri="{FF2B5EF4-FFF2-40B4-BE49-F238E27FC236}">
                <a16:creationId xmlns:a16="http://schemas.microsoft.com/office/drawing/2014/main" id="{BE3887AA-3D6C-4C4B-91F8-2B182700EE75}"/>
              </a:ext>
            </a:extLst>
          </p:cNvPr>
          <p:cNvGraphicFramePr>
            <a:graphicFrameLocks noChangeAspect="1"/>
          </p:cNvGraphicFramePr>
          <p:nvPr/>
        </p:nvGraphicFramePr>
        <p:xfrm>
          <a:off x="2268538" y="796925"/>
          <a:ext cx="1543050" cy="400050"/>
        </p:xfrm>
        <a:graphic>
          <a:graphicData uri="http://schemas.openxmlformats.org/presentationml/2006/ole">
            <mc:AlternateContent xmlns:mc="http://schemas.openxmlformats.org/markup-compatibility/2006">
              <mc:Choice xmlns:v="urn:schemas-microsoft-com:vml" Requires="v">
                <p:oleObj spid="_x0000_s588815" name="公式" r:id="rId9" imgW="685800" imgH="177480" progId="Equation.3">
                  <p:embed/>
                </p:oleObj>
              </mc:Choice>
              <mc:Fallback>
                <p:oleObj name="公式" r:id="rId9" imgW="685800" imgH="177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796925"/>
                        <a:ext cx="15430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07" name="Object 7">
            <a:extLst>
              <a:ext uri="{FF2B5EF4-FFF2-40B4-BE49-F238E27FC236}">
                <a16:creationId xmlns:a16="http://schemas.microsoft.com/office/drawing/2014/main" id="{3F6A0E6E-1DED-4D04-951D-2991865A4D58}"/>
              </a:ext>
            </a:extLst>
          </p:cNvPr>
          <p:cNvGraphicFramePr>
            <a:graphicFrameLocks noChangeAspect="1"/>
          </p:cNvGraphicFramePr>
          <p:nvPr/>
        </p:nvGraphicFramePr>
        <p:xfrm>
          <a:off x="1692275" y="2060575"/>
          <a:ext cx="3427413" cy="2520950"/>
        </p:xfrm>
        <a:graphic>
          <a:graphicData uri="http://schemas.openxmlformats.org/presentationml/2006/ole">
            <mc:AlternateContent xmlns:mc="http://schemas.openxmlformats.org/markup-compatibility/2006">
              <mc:Choice xmlns:v="urn:schemas-microsoft-com:vml" Requires="v">
                <p:oleObj spid="_x0000_s588816" name="公式" r:id="rId11" imgW="1485720" imgH="1244520" progId="Equation.3">
                  <p:embed/>
                </p:oleObj>
              </mc:Choice>
              <mc:Fallback>
                <p:oleObj name="公式" r:id="rId11" imgW="1485720" imgH="124452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2060575"/>
                        <a:ext cx="3427413"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8808" name="Object 8">
            <a:extLst>
              <a:ext uri="{FF2B5EF4-FFF2-40B4-BE49-F238E27FC236}">
                <a16:creationId xmlns:a16="http://schemas.microsoft.com/office/drawing/2014/main" id="{E8E89537-EDCB-4D26-BABA-515301250E8A}"/>
              </a:ext>
            </a:extLst>
          </p:cNvPr>
          <p:cNvGraphicFramePr>
            <a:graphicFrameLocks noChangeAspect="1"/>
          </p:cNvGraphicFramePr>
          <p:nvPr/>
        </p:nvGraphicFramePr>
        <p:xfrm>
          <a:off x="1519238" y="4652963"/>
          <a:ext cx="6315075" cy="863600"/>
        </p:xfrm>
        <a:graphic>
          <a:graphicData uri="http://schemas.openxmlformats.org/presentationml/2006/ole">
            <mc:AlternateContent xmlns:mc="http://schemas.openxmlformats.org/markup-compatibility/2006">
              <mc:Choice xmlns:v="urn:schemas-microsoft-com:vml" Requires="v">
                <p:oleObj spid="_x0000_s588817" name="公式" r:id="rId13" imgW="3987720" imgH="444240" progId="Equation.3">
                  <p:embed/>
                </p:oleObj>
              </mc:Choice>
              <mc:Fallback>
                <p:oleObj name="公式" r:id="rId13" imgW="3987720" imgH="44424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9238" y="4652963"/>
                        <a:ext cx="63150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8809" name="Text Box 9">
            <a:extLst>
              <a:ext uri="{FF2B5EF4-FFF2-40B4-BE49-F238E27FC236}">
                <a16:creationId xmlns:a16="http://schemas.microsoft.com/office/drawing/2014/main" id="{75F75B7D-323D-45C8-BF10-B799CBB3175D}"/>
              </a:ext>
            </a:extLst>
          </p:cNvPr>
          <p:cNvSpPr txBox="1">
            <a:spLocks noChangeArrowheads="1"/>
          </p:cNvSpPr>
          <p:nvPr/>
        </p:nvSpPr>
        <p:spPr bwMode="auto">
          <a:xfrm>
            <a:off x="1403350" y="5492750"/>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b="0">
                <a:solidFill>
                  <a:schemeClr val="accent2"/>
                </a:solidFill>
                <a:ea typeface="宋体" panose="02010600030101010101" pitchFamily="2" charset="-122"/>
              </a:rPr>
              <a:t>=0</a:t>
            </a:r>
            <a:r>
              <a:rPr lang="en-US" altLang="zh-CN" sz="2400" b="0">
                <a:solidFill>
                  <a:schemeClr val="accent2"/>
                </a:solidFill>
                <a:ea typeface="幼圆" panose="02010509060101010101" pitchFamily="49" charset="-122"/>
              </a:rPr>
              <a:t> </a:t>
            </a:r>
          </a:p>
        </p:txBody>
      </p:sp>
      <p:sp>
        <p:nvSpPr>
          <p:cNvPr id="588810" name="Text Box 10">
            <a:extLst>
              <a:ext uri="{FF2B5EF4-FFF2-40B4-BE49-F238E27FC236}">
                <a16:creationId xmlns:a16="http://schemas.microsoft.com/office/drawing/2014/main" id="{E75A8D21-328C-4854-A412-02AA04AB24D1}"/>
              </a:ext>
            </a:extLst>
          </p:cNvPr>
          <p:cNvSpPr txBox="1">
            <a:spLocks noChangeArrowheads="1"/>
          </p:cNvSpPr>
          <p:nvPr/>
        </p:nvSpPr>
        <p:spPr bwMode="auto">
          <a:xfrm>
            <a:off x="2411413" y="6021388"/>
            <a:ext cx="38417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kumimoji="0" lang="zh-CN" altLang="en-US" sz="2400">
                <a:solidFill>
                  <a:srgbClr val="FF3300"/>
                </a:solidFill>
                <a:latin typeface="Arial" panose="020B0604020202020204" pitchFamily="34" charset="0"/>
                <a:ea typeface="宋体" panose="02010600030101010101" pitchFamily="2" charset="-122"/>
              </a:rPr>
              <a:t>标量场梯度的旋度恒等于零</a:t>
            </a:r>
          </a:p>
        </p:txBody>
      </p:sp>
      <p:sp>
        <p:nvSpPr>
          <p:cNvPr id="588811" name="Text Box 11">
            <a:extLst>
              <a:ext uri="{FF2B5EF4-FFF2-40B4-BE49-F238E27FC236}">
                <a16:creationId xmlns:a16="http://schemas.microsoft.com/office/drawing/2014/main" id="{07B44F03-2862-473E-B18D-76CBFE152221}"/>
              </a:ext>
            </a:extLst>
          </p:cNvPr>
          <p:cNvSpPr txBox="1">
            <a:spLocks noChangeArrowheads="1"/>
          </p:cNvSpPr>
          <p:nvPr/>
        </p:nvSpPr>
        <p:spPr bwMode="auto">
          <a:xfrm>
            <a:off x="533400" y="231775"/>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800">
                <a:solidFill>
                  <a:srgbClr val="FF3300"/>
                </a:solidFill>
                <a:effectLst>
                  <a:outerShdw blurRad="38100" dist="38100" dir="2700000" algn="tl">
                    <a:srgbClr val="C0C0C0"/>
                  </a:outerShdw>
                </a:effectLst>
                <a:ea typeface="宋体" panose="02010600030101010101" pitchFamily="2" charset="-122"/>
              </a:rPr>
              <a:t>标量函数梯度的重要性质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88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88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8810"/>
                                        </p:tgtEl>
                                        <p:attrNameLst>
                                          <p:attrName>style.visibility</p:attrName>
                                        </p:attrNameLst>
                                      </p:cBhvr>
                                      <p:to>
                                        <p:strVal val="visible"/>
                                      </p:to>
                                    </p:set>
                                    <p:anim calcmode="lin" valueType="num">
                                      <p:cBhvr additive="base">
                                        <p:cTn id="19" dur="500" fill="hold"/>
                                        <p:tgtEl>
                                          <p:spTgt spid="588810"/>
                                        </p:tgtEl>
                                        <p:attrNameLst>
                                          <p:attrName>ppt_x</p:attrName>
                                        </p:attrNameLst>
                                      </p:cBhvr>
                                      <p:tavLst>
                                        <p:tav tm="0">
                                          <p:val>
                                            <p:strVal val="#ppt_x"/>
                                          </p:val>
                                        </p:tav>
                                        <p:tav tm="100000">
                                          <p:val>
                                            <p:strVal val="#ppt_x"/>
                                          </p:val>
                                        </p:tav>
                                      </p:tavLst>
                                    </p:anim>
                                    <p:anim calcmode="lin" valueType="num">
                                      <p:cBhvr additive="base">
                                        <p:cTn id="20" dur="500" fill="hold"/>
                                        <p:tgtEl>
                                          <p:spTgt spid="588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9" grpId="0" autoUpdateAnimBg="0"/>
      <p:bldP spid="5888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39DC6D27-87B2-4408-B206-F08DD059F920}"/>
              </a:ext>
            </a:extLst>
          </p:cNvPr>
          <p:cNvSpPr>
            <a:spLocks noGrp="1"/>
          </p:cNvSpPr>
          <p:nvPr>
            <p:ph type="dt" sz="half" idx="10"/>
          </p:nvPr>
        </p:nvSpPr>
        <p:spPr/>
        <p:txBody>
          <a:bodyPr/>
          <a:lstStyle/>
          <a:p>
            <a:fld id="{6AC435AD-E6CF-447C-A2E1-532016227F06}" type="datetime1">
              <a:rPr lang="zh-CN" altLang="en-US"/>
              <a:pPr/>
              <a:t>2017/9/8</a:t>
            </a:fld>
            <a:endParaRPr lang="en-US" altLang="zh-CN"/>
          </a:p>
        </p:txBody>
      </p:sp>
      <p:sp>
        <p:nvSpPr>
          <p:cNvPr id="10" name="灯片编号占位符 5">
            <a:extLst>
              <a:ext uri="{FF2B5EF4-FFF2-40B4-BE49-F238E27FC236}">
                <a16:creationId xmlns:a16="http://schemas.microsoft.com/office/drawing/2014/main" id="{508D7991-80DE-4C73-B557-2D476C0FAD5D}"/>
              </a:ext>
            </a:extLst>
          </p:cNvPr>
          <p:cNvSpPr>
            <a:spLocks noGrp="1"/>
          </p:cNvSpPr>
          <p:nvPr>
            <p:ph type="sldNum" sz="quarter" idx="12"/>
          </p:nvPr>
        </p:nvSpPr>
        <p:spPr/>
        <p:txBody>
          <a:bodyPr/>
          <a:lstStyle/>
          <a:p>
            <a:fld id="{8B9C9BD9-2BF8-452A-94D4-D2B046F3DFC2}" type="slidenum">
              <a:rPr lang="en-US" altLang="zh-CN"/>
              <a:pPr/>
              <a:t>64</a:t>
            </a:fld>
            <a:endParaRPr lang="en-US" altLang="zh-CN"/>
          </a:p>
        </p:txBody>
      </p:sp>
      <p:sp>
        <p:nvSpPr>
          <p:cNvPr id="589826" name="Text Box 2">
            <a:extLst>
              <a:ext uri="{FF2B5EF4-FFF2-40B4-BE49-F238E27FC236}">
                <a16:creationId xmlns:a16="http://schemas.microsoft.com/office/drawing/2014/main" id="{32631FC2-E333-4F33-B74C-174DCF9C786C}"/>
              </a:ext>
            </a:extLst>
          </p:cNvPr>
          <p:cNvSpPr txBox="1">
            <a:spLocks noChangeArrowheads="1"/>
          </p:cNvSpPr>
          <p:nvPr/>
        </p:nvSpPr>
        <p:spPr bwMode="auto">
          <a:xfrm>
            <a:off x="611188" y="4652963"/>
            <a:ext cx="79216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pPr>
            <a:r>
              <a:rPr kumimoji="0" lang="zh-CN" altLang="en-US" sz="2000">
                <a:effectLst>
                  <a:outerShdw blurRad="38100" dist="38100" dir="2700000" algn="tl">
                    <a:srgbClr val="C0C0C0"/>
                  </a:outerShdw>
                </a:effectLst>
                <a:ea typeface="宋体" panose="02010600030101010101" pitchFamily="2" charset="-122"/>
              </a:rPr>
              <a:t>这就是标量位的积分表达式，常数</a:t>
            </a:r>
            <a:r>
              <a:rPr kumimoji="0" lang="en-US" altLang="zh-CN" sz="2000">
                <a:effectLst>
                  <a:outerShdw blurRad="38100" dist="38100" dir="2700000" algn="tl">
                    <a:srgbClr val="C0C0C0"/>
                  </a:outerShdw>
                </a:effectLst>
                <a:ea typeface="宋体" panose="02010600030101010101" pitchFamily="2" charset="-122"/>
              </a:rPr>
              <a:t>C</a:t>
            </a:r>
            <a:r>
              <a:rPr kumimoji="0" lang="zh-CN" altLang="en-US" sz="2000">
                <a:effectLst>
                  <a:outerShdw blurRad="38100" dist="38100" dir="2700000" algn="tl">
                    <a:srgbClr val="C0C0C0"/>
                  </a:outerShdw>
                </a:effectLst>
                <a:ea typeface="宋体" panose="02010600030101010101" pitchFamily="2" charset="-122"/>
              </a:rPr>
              <a:t>取决于固定点</a:t>
            </a:r>
            <a:r>
              <a:rPr kumimoji="0" lang="en-US" altLang="zh-CN" sz="2000">
                <a:effectLst>
                  <a:outerShdw blurRad="38100" dist="38100" dir="2700000" algn="tl">
                    <a:srgbClr val="C0C0C0"/>
                  </a:outerShdw>
                </a:effectLst>
                <a:ea typeface="宋体" panose="02010600030101010101" pitchFamily="2" charset="-122"/>
              </a:rPr>
              <a:t>Q</a:t>
            </a:r>
            <a:r>
              <a:rPr kumimoji="0" lang="zh-CN" altLang="en-US" sz="2000">
                <a:effectLst>
                  <a:outerShdw blurRad="38100" dist="38100" dir="2700000" algn="tl">
                    <a:srgbClr val="C0C0C0"/>
                  </a:outerShdw>
                </a:effectLst>
                <a:ea typeface="宋体" panose="02010600030101010101" pitchFamily="2" charset="-122"/>
              </a:rPr>
              <a:t>的选择。</a:t>
            </a:r>
            <a:endParaRPr kumimoji="0" lang="zh-CN" altLang="el-GR" sz="2000">
              <a:effectLst>
                <a:outerShdw blurRad="38100" dist="38100" dir="2700000" algn="tl">
                  <a:srgbClr val="C0C0C0"/>
                </a:outerShdw>
              </a:effectLst>
              <a:ea typeface="宋体" panose="02010600030101010101" pitchFamily="2" charset="-122"/>
            </a:endParaRPr>
          </a:p>
        </p:txBody>
      </p:sp>
      <p:sp>
        <p:nvSpPr>
          <p:cNvPr id="589827" name="Text Box 3">
            <a:extLst>
              <a:ext uri="{FF2B5EF4-FFF2-40B4-BE49-F238E27FC236}">
                <a16:creationId xmlns:a16="http://schemas.microsoft.com/office/drawing/2014/main" id="{6B863FD5-0457-4F36-930A-B582E3EEBE69}"/>
              </a:ext>
            </a:extLst>
          </p:cNvPr>
          <p:cNvSpPr txBox="1">
            <a:spLocks noChangeArrowheads="1"/>
          </p:cNvSpPr>
          <p:nvPr/>
        </p:nvSpPr>
        <p:spPr bwMode="auto">
          <a:xfrm>
            <a:off x="539750" y="549275"/>
            <a:ext cx="82804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buClr>
                <a:srgbClr val="CC0000"/>
              </a:buClr>
              <a:buFont typeface="Wingdings" panose="05000000000000000000" pitchFamily="2" charset="2"/>
              <a:buChar char="Ø"/>
            </a:pPr>
            <a:r>
              <a:rPr kumimoji="0" lang="zh-CN" altLang="en-US" sz="2000">
                <a:effectLst>
                  <a:outerShdw blurRad="38100" dist="38100" dir="2700000" algn="tl">
                    <a:srgbClr val="C0C0C0"/>
                  </a:outerShdw>
                </a:effectLst>
                <a:ea typeface="宋体" panose="02010600030101010101" pitchFamily="2" charset="-122"/>
              </a:rPr>
              <a:t>根据斯托克斯定理可知，</a:t>
            </a:r>
            <a:r>
              <a:rPr kumimoji="0" lang="zh-CN" altLang="en-US" sz="2000">
                <a:solidFill>
                  <a:srgbClr val="FF3300"/>
                </a:solidFill>
                <a:effectLst>
                  <a:outerShdw blurRad="38100" dist="38100" dir="2700000" algn="tl">
                    <a:srgbClr val="C0C0C0"/>
                  </a:outerShdw>
                </a:effectLst>
                <a:ea typeface="宋体" panose="02010600030101010101" pitchFamily="2" charset="-122"/>
              </a:rPr>
              <a:t>无旋场沿闭合路径的环流为</a:t>
            </a:r>
            <a:r>
              <a:rPr kumimoji="0" lang="en-US" altLang="zh-CN" sz="2000">
                <a:solidFill>
                  <a:srgbClr val="FF3300"/>
                </a:solidFill>
                <a:effectLst>
                  <a:outerShdw blurRad="38100" dist="38100" dir="2700000" algn="tl">
                    <a:srgbClr val="C0C0C0"/>
                  </a:outerShdw>
                </a:effectLst>
                <a:ea typeface="宋体" panose="02010600030101010101" pitchFamily="2" charset="-122"/>
              </a:rPr>
              <a:t>0</a:t>
            </a:r>
            <a:r>
              <a:rPr kumimoji="0" lang="zh-CN" altLang="en-US" sz="2000">
                <a:effectLst>
                  <a:outerShdw blurRad="38100" dist="38100" dir="2700000" algn="tl">
                    <a:srgbClr val="C0C0C0"/>
                  </a:outerShdw>
                </a:effectLst>
                <a:ea typeface="宋体" panose="02010600030101010101" pitchFamily="2" charset="-122"/>
              </a:rPr>
              <a:t>，</a:t>
            </a:r>
          </a:p>
          <a:p>
            <a:pPr algn="l">
              <a:lnSpc>
                <a:spcPct val="125000"/>
              </a:lnSpc>
              <a:spcBef>
                <a:spcPct val="0"/>
              </a:spcBef>
              <a:buClr>
                <a:srgbClr val="CC0000"/>
              </a:buClr>
              <a:buFont typeface="Wingdings" panose="05000000000000000000" pitchFamily="2" charset="2"/>
              <a:buChar char="Ø"/>
            </a:pPr>
            <a:endParaRPr kumimoji="0" lang="zh-CN" altLang="en-US" sz="2000">
              <a:effectLst>
                <a:outerShdw blurRad="38100" dist="38100" dir="2700000" algn="tl">
                  <a:srgbClr val="C0C0C0"/>
                </a:outerShdw>
              </a:effectLst>
              <a:ea typeface="宋体" panose="02010600030101010101" pitchFamily="2" charset="-122"/>
            </a:endParaRPr>
          </a:p>
          <a:p>
            <a:pPr algn="l">
              <a:lnSpc>
                <a:spcPct val="125000"/>
              </a:lnSpc>
              <a:spcBef>
                <a:spcPct val="0"/>
              </a:spcBef>
              <a:buClr>
                <a:srgbClr val="CC0000"/>
              </a:buClr>
              <a:buFont typeface="Wingdings" panose="05000000000000000000" pitchFamily="2" charset="2"/>
              <a:buChar char="Ø"/>
            </a:pPr>
            <a:endParaRPr kumimoji="0" lang="zh-CN" altLang="en-US" sz="2000">
              <a:effectLst>
                <a:outerShdw blurRad="38100" dist="38100" dir="2700000" algn="tl">
                  <a:srgbClr val="C0C0C0"/>
                </a:outerShdw>
              </a:effectLst>
              <a:ea typeface="宋体" panose="02010600030101010101" pitchFamily="2" charset="-122"/>
            </a:endParaRPr>
          </a:p>
          <a:p>
            <a:pPr algn="l">
              <a:lnSpc>
                <a:spcPct val="125000"/>
              </a:lnSpc>
              <a:spcBef>
                <a:spcPct val="0"/>
              </a:spcBef>
              <a:buClr>
                <a:srgbClr val="CC0000"/>
              </a:buClr>
              <a:buFont typeface="Wingdings" panose="05000000000000000000" pitchFamily="2" charset="2"/>
              <a:buChar char="Ø"/>
            </a:pPr>
            <a:r>
              <a:rPr kumimoji="0" lang="zh-CN" altLang="en-US" sz="2000">
                <a:effectLst>
                  <a:outerShdw blurRad="38100" dist="38100" dir="2700000" algn="tl">
                    <a:srgbClr val="C0C0C0"/>
                  </a:outerShdw>
                </a:effectLst>
                <a:ea typeface="宋体" panose="02010600030101010101" pitchFamily="2" charset="-122"/>
              </a:rPr>
              <a:t>表明无旋场的</a:t>
            </a:r>
            <a:r>
              <a:rPr kumimoji="0" lang="zh-CN" altLang="en-US" sz="2000">
                <a:solidFill>
                  <a:srgbClr val="FF3300"/>
                </a:solidFill>
                <a:effectLst>
                  <a:outerShdw blurRad="38100" dist="38100" dir="2700000" algn="tl">
                    <a:srgbClr val="C0C0C0"/>
                  </a:outerShdw>
                </a:effectLst>
                <a:ea typeface="宋体" panose="02010600030101010101" pitchFamily="2" charset="-122"/>
              </a:rPr>
              <a:t>曲线积分与路径无关</a:t>
            </a:r>
            <a:r>
              <a:rPr kumimoji="0" lang="zh-CN" altLang="en-US" sz="2000">
                <a:effectLst>
                  <a:outerShdw blurRad="38100" dist="38100" dir="2700000" algn="tl">
                    <a:srgbClr val="C0C0C0"/>
                  </a:outerShdw>
                </a:effectLst>
                <a:ea typeface="宋体" panose="02010600030101010101" pitchFamily="2" charset="-122"/>
              </a:rPr>
              <a:t>，只与</a:t>
            </a:r>
            <a:r>
              <a:rPr kumimoji="0" lang="zh-CN" altLang="en-US" sz="2000">
                <a:solidFill>
                  <a:srgbClr val="FF3300"/>
                </a:solidFill>
                <a:effectLst>
                  <a:outerShdw blurRad="38100" dist="38100" dir="2700000" algn="tl">
                    <a:srgbClr val="C0C0C0"/>
                  </a:outerShdw>
                </a:effectLst>
                <a:ea typeface="宋体" panose="02010600030101010101" pitchFamily="2" charset="-122"/>
              </a:rPr>
              <a:t>起点</a:t>
            </a:r>
            <a:r>
              <a:rPr kumimoji="0" lang="zh-CN" altLang="en-US" sz="2000">
                <a:effectLst>
                  <a:outerShdw blurRad="38100" dist="38100" dir="2700000" algn="tl">
                    <a:srgbClr val="C0C0C0"/>
                  </a:outerShdw>
                </a:effectLst>
                <a:ea typeface="宋体" panose="02010600030101010101" pitchFamily="2" charset="-122"/>
              </a:rPr>
              <a:t>与</a:t>
            </a:r>
            <a:r>
              <a:rPr kumimoji="0" lang="zh-CN" altLang="en-US" sz="2000">
                <a:solidFill>
                  <a:srgbClr val="FF3300"/>
                </a:solidFill>
                <a:effectLst>
                  <a:outerShdw blurRad="38100" dist="38100" dir="2700000" algn="tl">
                    <a:srgbClr val="C0C0C0"/>
                  </a:outerShdw>
                </a:effectLst>
                <a:ea typeface="宋体" panose="02010600030101010101" pitchFamily="2" charset="-122"/>
              </a:rPr>
              <a:t>终点</a:t>
            </a:r>
            <a:r>
              <a:rPr kumimoji="0" lang="zh-CN" altLang="en-US" sz="2000">
                <a:effectLst>
                  <a:outerShdw blurRad="38100" dist="38100" dir="2700000" algn="tl">
                    <a:srgbClr val="C0C0C0"/>
                  </a:outerShdw>
                </a:effectLst>
                <a:ea typeface="宋体" panose="02010600030101010101" pitchFamily="2" charset="-122"/>
              </a:rPr>
              <a:t>有关。</a:t>
            </a:r>
          </a:p>
          <a:p>
            <a:pPr algn="l">
              <a:lnSpc>
                <a:spcPct val="125000"/>
              </a:lnSpc>
              <a:spcBef>
                <a:spcPct val="0"/>
              </a:spcBef>
              <a:buClr>
                <a:srgbClr val="CC0000"/>
              </a:buClr>
              <a:buFont typeface="Wingdings" panose="05000000000000000000" pitchFamily="2" charset="2"/>
              <a:buChar char="Ø"/>
            </a:pPr>
            <a:endParaRPr kumimoji="0" lang="zh-CN" altLang="en-US" sz="2000">
              <a:effectLst>
                <a:outerShdw blurRad="38100" dist="38100" dir="2700000" algn="tl">
                  <a:srgbClr val="C0C0C0"/>
                </a:outerShdw>
              </a:effectLst>
              <a:ea typeface="宋体" panose="02010600030101010101" pitchFamily="2" charset="-122"/>
            </a:endParaRPr>
          </a:p>
          <a:p>
            <a:pPr algn="l">
              <a:lnSpc>
                <a:spcPct val="125000"/>
              </a:lnSpc>
              <a:spcBef>
                <a:spcPct val="0"/>
              </a:spcBef>
              <a:buClr>
                <a:srgbClr val="CC0000"/>
              </a:buClr>
              <a:buFont typeface="Wingdings" panose="05000000000000000000" pitchFamily="2" charset="2"/>
              <a:buChar char="Ø"/>
            </a:pPr>
            <a:endParaRPr kumimoji="0" lang="zh-CN" altLang="en-US" sz="2000">
              <a:effectLst>
                <a:outerShdw blurRad="38100" dist="38100" dir="2700000" algn="tl">
                  <a:srgbClr val="C0C0C0"/>
                </a:outerShdw>
              </a:effectLst>
              <a:ea typeface="宋体" panose="02010600030101010101" pitchFamily="2" charset="-122"/>
            </a:endParaRPr>
          </a:p>
          <a:p>
            <a:pPr algn="l">
              <a:lnSpc>
                <a:spcPct val="125000"/>
              </a:lnSpc>
              <a:spcBef>
                <a:spcPct val="0"/>
              </a:spcBef>
              <a:buClr>
                <a:srgbClr val="CC0000"/>
              </a:buClr>
              <a:buFont typeface="Wingdings" panose="05000000000000000000" pitchFamily="2" charset="2"/>
              <a:buChar char="Ø"/>
            </a:pPr>
            <a:endParaRPr kumimoji="0" lang="zh-CN" altLang="en-US" sz="2000">
              <a:effectLst>
                <a:outerShdw blurRad="38100" dist="38100" dir="2700000" algn="tl">
                  <a:srgbClr val="C0C0C0"/>
                </a:outerShdw>
              </a:effectLst>
              <a:ea typeface="宋体" panose="02010600030101010101" pitchFamily="2" charset="-122"/>
            </a:endParaRPr>
          </a:p>
          <a:p>
            <a:pPr algn="l">
              <a:lnSpc>
                <a:spcPct val="125000"/>
              </a:lnSpc>
              <a:spcBef>
                <a:spcPct val="0"/>
              </a:spcBef>
              <a:buClr>
                <a:srgbClr val="CC0000"/>
              </a:buClr>
              <a:buFont typeface="Wingdings" panose="05000000000000000000" pitchFamily="2" charset="2"/>
              <a:buChar char="Ø"/>
            </a:pPr>
            <a:r>
              <a:rPr kumimoji="0" lang="zh-CN" altLang="en-US" sz="2000">
                <a:effectLst>
                  <a:outerShdw blurRad="38100" dist="38100" dir="2700000" algn="tl">
                    <a:srgbClr val="C0C0C0"/>
                  </a:outerShdw>
                </a:effectLst>
                <a:ea typeface="宋体" panose="02010600030101010101" pitchFamily="2" charset="-122"/>
              </a:rPr>
              <a:t>若选定点</a:t>
            </a:r>
            <a:r>
              <a:rPr kumimoji="0" lang="en-US" altLang="zh-CN" sz="2000">
                <a:effectLst>
                  <a:outerShdw blurRad="38100" dist="38100" dir="2700000" algn="tl">
                    <a:srgbClr val="C0C0C0"/>
                  </a:outerShdw>
                </a:effectLst>
                <a:ea typeface="宋体" panose="02010600030101010101" pitchFamily="2" charset="-122"/>
              </a:rPr>
              <a:t>Q</a:t>
            </a:r>
            <a:r>
              <a:rPr kumimoji="0" lang="zh-CN" altLang="en-US" sz="2000">
                <a:effectLst>
                  <a:outerShdw blurRad="38100" dist="38100" dir="2700000" algn="tl">
                    <a:srgbClr val="C0C0C0"/>
                  </a:outerShdw>
                </a:effectLst>
                <a:ea typeface="宋体" panose="02010600030101010101" pitchFamily="2" charset="-122"/>
              </a:rPr>
              <a:t>为不动的固定点，</a:t>
            </a:r>
            <a:r>
              <a:rPr kumimoji="0" lang="en-US" altLang="zh-CN" sz="2000">
                <a:effectLst>
                  <a:outerShdw blurRad="38100" dist="38100" dir="2700000" algn="tl">
                    <a:srgbClr val="C0C0C0"/>
                  </a:outerShdw>
                </a:effectLst>
                <a:ea typeface="宋体" panose="02010600030101010101" pitchFamily="2" charset="-122"/>
              </a:rPr>
              <a:t>Q</a:t>
            </a:r>
            <a:r>
              <a:rPr kumimoji="0" lang="zh-CN" altLang="en-US" sz="2000">
                <a:effectLst>
                  <a:outerShdw blurRad="38100" dist="38100" dir="2700000" algn="tl">
                    <a:srgbClr val="C0C0C0"/>
                  </a:outerShdw>
                </a:effectLst>
                <a:ea typeface="宋体" panose="02010600030101010101" pitchFamily="2" charset="-122"/>
              </a:rPr>
              <a:t>点的标量位为常数，上式只是</a:t>
            </a:r>
            <a:r>
              <a:rPr kumimoji="0" lang="en-US" altLang="zh-CN" sz="2000">
                <a:effectLst>
                  <a:outerShdw blurRad="38100" dist="38100" dir="2700000" algn="tl">
                    <a:srgbClr val="C0C0C0"/>
                  </a:outerShdw>
                </a:effectLst>
                <a:ea typeface="宋体" panose="02010600030101010101" pitchFamily="2" charset="-122"/>
              </a:rPr>
              <a:t>P</a:t>
            </a:r>
            <a:r>
              <a:rPr kumimoji="0" lang="zh-CN" altLang="en-US" sz="2000">
                <a:effectLst>
                  <a:outerShdw blurRad="38100" dist="38100" dir="2700000" algn="tl">
                    <a:srgbClr val="C0C0C0"/>
                  </a:outerShdw>
                </a:effectLst>
                <a:ea typeface="宋体" panose="02010600030101010101" pitchFamily="2" charset="-122"/>
              </a:rPr>
              <a:t>点的函数，即</a:t>
            </a:r>
            <a:endParaRPr kumimoji="0" lang="zh-CN" altLang="el-GR" sz="2000">
              <a:effectLst>
                <a:outerShdw blurRad="38100" dist="38100" dir="2700000" algn="tl">
                  <a:srgbClr val="C0C0C0"/>
                </a:outerShdw>
              </a:effectLst>
              <a:ea typeface="宋体" panose="02010600030101010101" pitchFamily="2" charset="-122"/>
            </a:endParaRPr>
          </a:p>
        </p:txBody>
      </p:sp>
      <p:graphicFrame>
        <p:nvGraphicFramePr>
          <p:cNvPr id="589828" name="Object 4">
            <a:extLst>
              <a:ext uri="{FF2B5EF4-FFF2-40B4-BE49-F238E27FC236}">
                <a16:creationId xmlns:a16="http://schemas.microsoft.com/office/drawing/2014/main" id="{A474BABF-B533-464E-82E1-BAA4091F5282}"/>
              </a:ext>
            </a:extLst>
          </p:cNvPr>
          <p:cNvGraphicFramePr>
            <a:graphicFrameLocks noChangeAspect="1"/>
          </p:cNvGraphicFramePr>
          <p:nvPr/>
        </p:nvGraphicFramePr>
        <p:xfrm>
          <a:off x="3779838" y="1052513"/>
          <a:ext cx="1584325" cy="650875"/>
        </p:xfrm>
        <a:graphic>
          <a:graphicData uri="http://schemas.openxmlformats.org/presentationml/2006/ole">
            <mc:AlternateContent xmlns:mc="http://schemas.openxmlformats.org/markup-compatibility/2006">
              <mc:Choice xmlns:v="urn:schemas-microsoft-com:vml" Requires="v">
                <p:oleObj spid="_x0000_s589833" name="公式" r:id="rId3" imgW="711000" imgH="291960" progId="Equation.3">
                  <p:embed/>
                </p:oleObj>
              </mc:Choice>
              <mc:Fallback>
                <p:oleObj name="公式" r:id="rId3" imgW="711000" imgH="291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052513"/>
                        <a:ext cx="158432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9829" name="Object 5">
            <a:extLst>
              <a:ext uri="{FF2B5EF4-FFF2-40B4-BE49-F238E27FC236}">
                <a16:creationId xmlns:a16="http://schemas.microsoft.com/office/drawing/2014/main" id="{021EEA03-C13B-493B-86D4-B18E6DE18D83}"/>
              </a:ext>
            </a:extLst>
          </p:cNvPr>
          <p:cNvGraphicFramePr>
            <a:graphicFrameLocks noChangeAspect="1"/>
          </p:cNvGraphicFramePr>
          <p:nvPr/>
        </p:nvGraphicFramePr>
        <p:xfrm>
          <a:off x="827088" y="2276475"/>
          <a:ext cx="7634287" cy="1008063"/>
        </p:xfrm>
        <a:graphic>
          <a:graphicData uri="http://schemas.openxmlformats.org/presentationml/2006/ole">
            <mc:AlternateContent xmlns:mc="http://schemas.openxmlformats.org/markup-compatibility/2006">
              <mc:Choice xmlns:v="urn:schemas-microsoft-com:vml" Requires="v">
                <p:oleObj spid="_x0000_s589834" name="公式" r:id="rId5" imgW="2984400" imgH="393480" progId="Equation.3">
                  <p:embed/>
                </p:oleObj>
              </mc:Choice>
              <mc:Fallback>
                <p:oleObj name="公式" r:id="rId5" imgW="29844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276475"/>
                        <a:ext cx="7634287"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9830" name="Object 6">
            <a:extLst>
              <a:ext uri="{FF2B5EF4-FFF2-40B4-BE49-F238E27FC236}">
                <a16:creationId xmlns:a16="http://schemas.microsoft.com/office/drawing/2014/main" id="{66D1C2C5-6452-4F77-9620-1271100E8F36}"/>
              </a:ext>
            </a:extLst>
          </p:cNvPr>
          <p:cNvGraphicFramePr>
            <a:graphicFrameLocks noChangeAspect="1"/>
          </p:cNvGraphicFramePr>
          <p:nvPr/>
        </p:nvGraphicFramePr>
        <p:xfrm>
          <a:off x="2771775" y="3789363"/>
          <a:ext cx="3151188" cy="846137"/>
        </p:xfrm>
        <a:graphic>
          <a:graphicData uri="http://schemas.openxmlformats.org/presentationml/2006/ole">
            <mc:AlternateContent xmlns:mc="http://schemas.openxmlformats.org/markup-compatibility/2006">
              <mc:Choice xmlns:v="urn:schemas-microsoft-com:vml" Requires="v">
                <p:oleObj spid="_x0000_s589835" name="公式" r:id="rId7" imgW="1231560" imgH="330120" progId="Equation.3">
                  <p:embed/>
                </p:oleObj>
              </mc:Choice>
              <mc:Fallback>
                <p:oleObj name="公式" r:id="rId7" imgW="1231560" imgH="33012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3789363"/>
                        <a:ext cx="3151188"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9831" name="Object 7">
            <a:extLst>
              <a:ext uri="{FF2B5EF4-FFF2-40B4-BE49-F238E27FC236}">
                <a16:creationId xmlns:a16="http://schemas.microsoft.com/office/drawing/2014/main" id="{BEDC8FE6-3B83-4EE0-A16B-FC7ACEA19125}"/>
              </a:ext>
            </a:extLst>
          </p:cNvPr>
          <p:cNvGraphicFramePr>
            <a:graphicFrameLocks noChangeAspect="1"/>
          </p:cNvGraphicFramePr>
          <p:nvPr/>
        </p:nvGraphicFramePr>
        <p:xfrm>
          <a:off x="2484438" y="5084763"/>
          <a:ext cx="4105275" cy="873125"/>
        </p:xfrm>
        <a:graphic>
          <a:graphicData uri="http://schemas.openxmlformats.org/presentationml/2006/ole">
            <mc:AlternateContent xmlns:mc="http://schemas.openxmlformats.org/markup-compatibility/2006">
              <mc:Choice xmlns:v="urn:schemas-microsoft-com:vml" Requires="v">
                <p:oleObj spid="_x0000_s589836" name="公式" r:id="rId9" imgW="1549080" imgH="330120" progId="Equation.3">
                  <p:embed/>
                </p:oleObj>
              </mc:Choice>
              <mc:Fallback>
                <p:oleObj name="公式" r:id="rId9" imgW="1549080" imgH="33012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5084763"/>
                        <a:ext cx="4105275"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9832" name="Text Box 8">
            <a:extLst>
              <a:ext uri="{FF2B5EF4-FFF2-40B4-BE49-F238E27FC236}">
                <a16:creationId xmlns:a16="http://schemas.microsoft.com/office/drawing/2014/main" id="{D2175016-CC87-4D4A-9743-734FA606CD3D}"/>
              </a:ext>
            </a:extLst>
          </p:cNvPr>
          <p:cNvSpPr txBox="1">
            <a:spLocks noChangeArrowheads="1"/>
          </p:cNvSpPr>
          <p:nvPr/>
        </p:nvSpPr>
        <p:spPr bwMode="auto">
          <a:xfrm>
            <a:off x="611188" y="5949950"/>
            <a:ext cx="6192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effectLst>
                  <a:outerShdw blurRad="38100" dist="38100" dir="2700000" algn="tl">
                    <a:srgbClr val="C0C0C0"/>
                  </a:outerShdw>
                </a:effectLst>
                <a:ea typeface="宋体" panose="02010600030101010101" pitchFamily="2" charset="-122"/>
              </a:rPr>
              <a:t>一个</a:t>
            </a:r>
            <a:r>
              <a:rPr lang="zh-CN" altLang="en-US" sz="2000">
                <a:solidFill>
                  <a:srgbClr val="FF3300"/>
                </a:solidFill>
                <a:effectLst>
                  <a:outerShdw blurRad="38100" dist="38100" dir="2700000" algn="tl">
                    <a:srgbClr val="C0C0C0"/>
                  </a:outerShdw>
                </a:effectLst>
                <a:ea typeface="宋体" panose="02010600030101010101" pitchFamily="2" charset="-122"/>
              </a:rPr>
              <a:t>标量场</a:t>
            </a:r>
            <a:r>
              <a:rPr lang="zh-CN" altLang="en-US" sz="2000">
                <a:effectLst>
                  <a:outerShdw blurRad="38100" dist="38100" dir="2700000" algn="tl">
                    <a:srgbClr val="C0C0C0"/>
                  </a:outerShdw>
                </a:effectLst>
                <a:ea typeface="宋体" panose="02010600030101010101" pitchFamily="2" charset="-122"/>
              </a:rPr>
              <a:t>可由它的</a:t>
            </a:r>
            <a:r>
              <a:rPr lang="zh-CN" altLang="en-US" sz="2000">
                <a:solidFill>
                  <a:srgbClr val="FF3300"/>
                </a:solidFill>
                <a:effectLst>
                  <a:outerShdw blurRad="38100" dist="38100" dir="2700000" algn="tl">
                    <a:srgbClr val="C0C0C0"/>
                  </a:outerShdw>
                </a:effectLst>
                <a:ea typeface="宋体" panose="02010600030101010101" pitchFamily="2" charset="-122"/>
              </a:rPr>
              <a:t>梯度</a:t>
            </a:r>
            <a:r>
              <a:rPr lang="zh-CN" altLang="en-US" sz="2000">
                <a:effectLst>
                  <a:outerShdw blurRad="38100" dist="38100" dir="2700000" algn="tl">
                    <a:srgbClr val="C0C0C0"/>
                  </a:outerShdw>
                </a:effectLst>
                <a:ea typeface="宋体" panose="02010600030101010101" pitchFamily="2" charset="-122"/>
              </a:rPr>
              <a:t>完全确定。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blinds(horizontal)">
                                      <p:cBhvr>
                                        <p:cTn id="7" dur="500"/>
                                        <p:tgtEl>
                                          <p:spTgt spid="589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9830"/>
                                        </p:tgtEl>
                                        <p:attrNameLst>
                                          <p:attrName>style.visibility</p:attrName>
                                        </p:attrNameLst>
                                      </p:cBhvr>
                                      <p:to>
                                        <p:strVal val="visible"/>
                                      </p:to>
                                    </p:set>
                                    <p:animEffect transition="in" filter="blinds(horizontal)">
                                      <p:cBhvr>
                                        <p:cTn id="12" dur="500"/>
                                        <p:tgtEl>
                                          <p:spTgt spid="589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89831"/>
                                        </p:tgtEl>
                                        <p:attrNameLst>
                                          <p:attrName>style.visibility</p:attrName>
                                        </p:attrNameLst>
                                      </p:cBhvr>
                                      <p:to>
                                        <p:strVal val="visible"/>
                                      </p:to>
                                    </p:set>
                                    <p:anim calcmode="lin" valueType="num">
                                      <p:cBhvr additive="base">
                                        <p:cTn id="17" dur="500" fill="hold"/>
                                        <p:tgtEl>
                                          <p:spTgt spid="589831"/>
                                        </p:tgtEl>
                                        <p:attrNameLst>
                                          <p:attrName>ppt_x</p:attrName>
                                        </p:attrNameLst>
                                      </p:cBhvr>
                                      <p:tavLst>
                                        <p:tav tm="0">
                                          <p:val>
                                            <p:strVal val="#ppt_x"/>
                                          </p:val>
                                        </p:tav>
                                        <p:tav tm="100000">
                                          <p:val>
                                            <p:strVal val="#ppt_x"/>
                                          </p:val>
                                        </p:tav>
                                      </p:tavLst>
                                    </p:anim>
                                    <p:anim calcmode="lin" valueType="num">
                                      <p:cBhvr additive="base">
                                        <p:cTn id="18" dur="500" fill="hold"/>
                                        <p:tgtEl>
                                          <p:spTgt spid="58983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89832"/>
                                        </p:tgtEl>
                                        <p:attrNameLst>
                                          <p:attrName>style.visibility</p:attrName>
                                        </p:attrNameLst>
                                      </p:cBhvr>
                                      <p:to>
                                        <p:strVal val="visible"/>
                                      </p:to>
                                    </p:set>
                                    <p:animEffect transition="in" filter="blinds(horizontal)">
                                      <p:cBhvr>
                                        <p:cTn id="23" dur="500"/>
                                        <p:tgtEl>
                                          <p:spTgt spid="58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a:extLst>
              <a:ext uri="{FF2B5EF4-FFF2-40B4-BE49-F238E27FC236}">
                <a16:creationId xmlns:a16="http://schemas.microsoft.com/office/drawing/2014/main" id="{2A8CED1F-2780-4BEC-A236-6BC09657A276}"/>
              </a:ext>
            </a:extLst>
          </p:cNvPr>
          <p:cNvSpPr>
            <a:spLocks noGrp="1"/>
          </p:cNvSpPr>
          <p:nvPr>
            <p:ph type="dt" sz="half" idx="10"/>
          </p:nvPr>
        </p:nvSpPr>
        <p:spPr/>
        <p:txBody>
          <a:bodyPr/>
          <a:lstStyle/>
          <a:p>
            <a:fld id="{F6211744-49FE-4E26-AA6D-3B4D2112E110}" type="datetime1">
              <a:rPr lang="zh-CN" altLang="en-US"/>
              <a:pPr/>
              <a:t>2017/9/8</a:t>
            </a:fld>
            <a:endParaRPr lang="en-US" altLang="zh-CN"/>
          </a:p>
        </p:txBody>
      </p:sp>
      <p:sp>
        <p:nvSpPr>
          <p:cNvPr id="30" name="灯片编号占位符 5">
            <a:extLst>
              <a:ext uri="{FF2B5EF4-FFF2-40B4-BE49-F238E27FC236}">
                <a16:creationId xmlns:a16="http://schemas.microsoft.com/office/drawing/2014/main" id="{BB5C7E4B-B32E-4A3D-BC74-D6D91F034AAE}"/>
              </a:ext>
            </a:extLst>
          </p:cNvPr>
          <p:cNvSpPr>
            <a:spLocks noGrp="1"/>
          </p:cNvSpPr>
          <p:nvPr>
            <p:ph type="sldNum" sz="quarter" idx="12"/>
          </p:nvPr>
        </p:nvSpPr>
        <p:spPr/>
        <p:txBody>
          <a:bodyPr/>
          <a:lstStyle/>
          <a:p>
            <a:fld id="{E4682E39-3509-4D8C-9603-369D28FAEB96}" type="slidenum">
              <a:rPr lang="en-US" altLang="zh-CN"/>
              <a:pPr/>
              <a:t>65</a:t>
            </a:fld>
            <a:endParaRPr lang="en-US" altLang="zh-CN"/>
          </a:p>
        </p:txBody>
      </p:sp>
      <p:sp>
        <p:nvSpPr>
          <p:cNvPr id="590850" name="Text Box 2">
            <a:extLst>
              <a:ext uri="{FF2B5EF4-FFF2-40B4-BE49-F238E27FC236}">
                <a16:creationId xmlns:a16="http://schemas.microsoft.com/office/drawing/2014/main" id="{AB91554F-2C1A-4223-8D8C-BA4A6D804306}"/>
              </a:ext>
            </a:extLst>
          </p:cNvPr>
          <p:cNvSpPr txBox="1">
            <a:spLocks noChangeArrowheads="1"/>
          </p:cNvSpPr>
          <p:nvPr/>
        </p:nvSpPr>
        <p:spPr bwMode="auto">
          <a:xfrm>
            <a:off x="900113" y="260350"/>
            <a:ext cx="57594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800">
                <a:solidFill>
                  <a:schemeClr val="accent2"/>
                </a:solidFill>
                <a:latin typeface="黑体" panose="02010609060101010101" pitchFamily="49" charset="-122"/>
              </a:rPr>
              <a:t>0.6.2   </a:t>
            </a:r>
            <a:r>
              <a:rPr kumimoji="0" lang="zh-CN" altLang="en-US" sz="2800">
                <a:solidFill>
                  <a:schemeClr val="accent2"/>
                </a:solidFill>
                <a:latin typeface="黑体" panose="02010609060101010101" pitchFamily="49" charset="-122"/>
              </a:rPr>
              <a:t>无散场</a:t>
            </a:r>
          </a:p>
        </p:txBody>
      </p:sp>
      <p:sp>
        <p:nvSpPr>
          <p:cNvPr id="590851" name="Text Box 3">
            <a:extLst>
              <a:ext uri="{FF2B5EF4-FFF2-40B4-BE49-F238E27FC236}">
                <a16:creationId xmlns:a16="http://schemas.microsoft.com/office/drawing/2014/main" id="{710E74CF-01B5-4254-974B-352BE59CD768}"/>
              </a:ext>
            </a:extLst>
          </p:cNvPr>
          <p:cNvSpPr txBox="1">
            <a:spLocks noChangeArrowheads="1"/>
          </p:cNvSpPr>
          <p:nvPr/>
        </p:nvSpPr>
        <p:spPr bwMode="auto">
          <a:xfrm>
            <a:off x="5867400" y="3644900"/>
            <a:ext cx="2305050" cy="366713"/>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1800">
                <a:latin typeface="Arial" panose="020B0604020202020204" pitchFamily="34" charset="0"/>
                <a:ea typeface="宋体" panose="02010600030101010101" pitchFamily="2" charset="-122"/>
              </a:rPr>
              <a:t>旋度的散度恒等于</a:t>
            </a:r>
            <a:r>
              <a:rPr kumimoji="0" lang="en-US" altLang="zh-CN" sz="1800">
                <a:latin typeface="Arial" panose="020B0604020202020204" pitchFamily="34" charset="0"/>
                <a:ea typeface="宋体" panose="02010600030101010101" pitchFamily="2" charset="-122"/>
              </a:rPr>
              <a:t>0</a:t>
            </a:r>
          </a:p>
        </p:txBody>
      </p:sp>
      <p:sp>
        <p:nvSpPr>
          <p:cNvPr id="590852" name="Rectangle 4">
            <a:extLst>
              <a:ext uri="{FF2B5EF4-FFF2-40B4-BE49-F238E27FC236}">
                <a16:creationId xmlns:a16="http://schemas.microsoft.com/office/drawing/2014/main" id="{0328C2DB-3E76-495C-9815-C272C77FD4B1}"/>
              </a:ext>
            </a:extLst>
          </p:cNvPr>
          <p:cNvSpPr>
            <a:spLocks noChangeArrowheads="1"/>
          </p:cNvSpPr>
          <p:nvPr/>
        </p:nvSpPr>
        <p:spPr bwMode="auto">
          <a:xfrm>
            <a:off x="755650" y="5661025"/>
            <a:ext cx="671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根据散度定理可知，</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无散场通过任何闭合曲面的通量为</a:t>
            </a:r>
            <a:r>
              <a:rPr kumimoji="0" lang="en-US" altLang="zh-CN"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0</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a:t>
            </a:r>
          </a:p>
        </p:txBody>
      </p:sp>
      <p:graphicFrame>
        <p:nvGraphicFramePr>
          <p:cNvPr id="590853" name="Object 5">
            <a:extLst>
              <a:ext uri="{FF2B5EF4-FFF2-40B4-BE49-F238E27FC236}">
                <a16:creationId xmlns:a16="http://schemas.microsoft.com/office/drawing/2014/main" id="{77D60303-B759-4EAA-B0DD-385DDD044554}"/>
              </a:ext>
            </a:extLst>
          </p:cNvPr>
          <p:cNvGraphicFramePr>
            <a:graphicFrameLocks noChangeAspect="1"/>
          </p:cNvGraphicFramePr>
          <p:nvPr/>
        </p:nvGraphicFramePr>
        <p:xfrm>
          <a:off x="3635375" y="6092825"/>
          <a:ext cx="1512888" cy="431800"/>
        </p:xfrm>
        <a:graphic>
          <a:graphicData uri="http://schemas.openxmlformats.org/presentationml/2006/ole">
            <mc:AlternateContent xmlns:mc="http://schemas.openxmlformats.org/markup-compatibility/2006">
              <mc:Choice xmlns:v="urn:schemas-microsoft-com:vml" Requires="v">
                <p:oleObj spid="_x0000_s590877" name="公式" r:id="rId3" imgW="723600" imgH="291960" progId="Equation.3">
                  <p:embed/>
                </p:oleObj>
              </mc:Choice>
              <mc:Fallback>
                <p:oleObj name="公式" r:id="rId3" imgW="723600" imgH="2919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6092825"/>
                        <a:ext cx="15128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0854" name="Text Box 6">
            <a:extLst>
              <a:ext uri="{FF2B5EF4-FFF2-40B4-BE49-F238E27FC236}">
                <a16:creationId xmlns:a16="http://schemas.microsoft.com/office/drawing/2014/main" id="{AAA275BD-60F6-4D14-9292-1CF025A95CBE}"/>
              </a:ext>
            </a:extLst>
          </p:cNvPr>
          <p:cNvSpPr txBox="1">
            <a:spLocks noChangeArrowheads="1"/>
          </p:cNvSpPr>
          <p:nvPr/>
        </p:nvSpPr>
        <p:spPr bwMode="auto">
          <a:xfrm>
            <a:off x="827088" y="981075"/>
            <a:ext cx="7489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a:latin typeface="Arial" panose="020B0604020202020204" pitchFamily="34" charset="0"/>
                <a:ea typeface="宋体" panose="02010600030101010101" pitchFamily="2" charset="-122"/>
              </a:rPr>
              <a:t>若矢量场         在某区域</a:t>
            </a:r>
            <a:r>
              <a:rPr kumimoji="0" lang="en-US" altLang="zh-CN" sz="2000">
                <a:latin typeface="Arial" panose="020B0604020202020204" pitchFamily="34" charset="0"/>
                <a:ea typeface="宋体" panose="02010600030101010101" pitchFamily="2" charset="-122"/>
              </a:rPr>
              <a:t>V</a:t>
            </a:r>
            <a:r>
              <a:rPr kumimoji="0" lang="zh-CN" altLang="en-US" sz="2000">
                <a:latin typeface="Arial" panose="020B0604020202020204" pitchFamily="34" charset="0"/>
                <a:ea typeface="宋体" panose="02010600030101010101" pitchFamily="2" charset="-122"/>
              </a:rPr>
              <a:t>内，处处              ，但在某些位置或整个空间内，有                     ，则称在该区域</a:t>
            </a:r>
            <a:r>
              <a:rPr kumimoji="0" lang="en-US" altLang="zh-CN" sz="2000">
                <a:latin typeface="Arial" panose="020B0604020202020204" pitchFamily="34" charset="0"/>
                <a:ea typeface="宋体" panose="02010600030101010101" pitchFamily="2" charset="-122"/>
              </a:rPr>
              <a:t>V</a:t>
            </a:r>
            <a:r>
              <a:rPr kumimoji="0" lang="zh-CN" altLang="en-US" sz="2000">
                <a:latin typeface="Arial" panose="020B0604020202020204" pitchFamily="34" charset="0"/>
                <a:ea typeface="宋体" panose="02010600030101010101" pitchFamily="2" charset="-122"/>
              </a:rPr>
              <a:t>内，场       为无散场。</a:t>
            </a:r>
          </a:p>
        </p:txBody>
      </p:sp>
      <p:sp>
        <p:nvSpPr>
          <p:cNvPr id="590855" name="Rectangle 7">
            <a:extLst>
              <a:ext uri="{FF2B5EF4-FFF2-40B4-BE49-F238E27FC236}">
                <a16:creationId xmlns:a16="http://schemas.microsoft.com/office/drawing/2014/main" id="{E28B87AA-2944-4C42-9656-6CAB463FD03A}"/>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56" name="Object 8">
            <a:extLst>
              <a:ext uri="{FF2B5EF4-FFF2-40B4-BE49-F238E27FC236}">
                <a16:creationId xmlns:a16="http://schemas.microsoft.com/office/drawing/2014/main" id="{356550D9-AEDF-4986-BF8E-A9D8F50563D1}"/>
              </a:ext>
            </a:extLst>
          </p:cNvPr>
          <p:cNvGraphicFramePr>
            <a:graphicFrameLocks noChangeAspect="1"/>
          </p:cNvGraphicFramePr>
          <p:nvPr/>
        </p:nvGraphicFramePr>
        <p:xfrm>
          <a:off x="1979613" y="842963"/>
          <a:ext cx="576262" cy="498475"/>
        </p:xfrm>
        <a:graphic>
          <a:graphicData uri="http://schemas.openxmlformats.org/presentationml/2006/ole">
            <mc:AlternateContent xmlns:mc="http://schemas.openxmlformats.org/markup-compatibility/2006">
              <mc:Choice xmlns:v="urn:schemas-microsoft-com:vml" Requires="v">
                <p:oleObj spid="_x0000_s590878" name="Equation" r:id="rId5" imgW="355292" imgH="304536" progId="Equation.DSMT4">
                  <p:embed/>
                </p:oleObj>
              </mc:Choice>
              <mc:Fallback>
                <p:oleObj name="Equation" r:id="rId5" imgW="355292" imgH="30453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842963"/>
                        <a:ext cx="5762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57" name="Rectangle 9">
            <a:extLst>
              <a:ext uri="{FF2B5EF4-FFF2-40B4-BE49-F238E27FC236}">
                <a16:creationId xmlns:a16="http://schemas.microsoft.com/office/drawing/2014/main" id="{2924C4EC-EBF0-4B80-AAE3-89228794739F}"/>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58" name="Object 10">
            <a:extLst>
              <a:ext uri="{FF2B5EF4-FFF2-40B4-BE49-F238E27FC236}">
                <a16:creationId xmlns:a16="http://schemas.microsoft.com/office/drawing/2014/main" id="{A9F24255-1DE0-40B3-AED1-4C8062D0377C}"/>
              </a:ext>
            </a:extLst>
          </p:cNvPr>
          <p:cNvGraphicFramePr>
            <a:graphicFrameLocks noChangeAspect="1"/>
          </p:cNvGraphicFramePr>
          <p:nvPr/>
        </p:nvGraphicFramePr>
        <p:xfrm>
          <a:off x="4692650" y="836613"/>
          <a:ext cx="981075" cy="476250"/>
        </p:xfrm>
        <a:graphic>
          <a:graphicData uri="http://schemas.openxmlformats.org/presentationml/2006/ole">
            <mc:AlternateContent xmlns:mc="http://schemas.openxmlformats.org/markup-compatibility/2006">
              <mc:Choice xmlns:v="urn:schemas-microsoft-com:vml" Requires="v">
                <p:oleObj spid="_x0000_s590879" name="Equation" r:id="rId7" imgW="571320" imgH="279360" progId="Equation.DSMT4">
                  <p:embed/>
                </p:oleObj>
              </mc:Choice>
              <mc:Fallback>
                <p:oleObj name="Equation" r:id="rId7" imgW="571320" imgH="2793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2650" y="836613"/>
                        <a:ext cx="9810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59" name="Rectangle 11">
            <a:extLst>
              <a:ext uri="{FF2B5EF4-FFF2-40B4-BE49-F238E27FC236}">
                <a16:creationId xmlns:a16="http://schemas.microsoft.com/office/drawing/2014/main" id="{0BE5EFDA-B0BE-4DA7-9576-31D689E7263D}"/>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60" name="Object 12">
            <a:extLst>
              <a:ext uri="{FF2B5EF4-FFF2-40B4-BE49-F238E27FC236}">
                <a16:creationId xmlns:a16="http://schemas.microsoft.com/office/drawing/2014/main" id="{FBE7E7C5-0DDD-4276-8431-D3D2D9C0947A}"/>
              </a:ext>
            </a:extLst>
          </p:cNvPr>
          <p:cNvGraphicFramePr>
            <a:graphicFrameLocks noChangeAspect="1"/>
          </p:cNvGraphicFramePr>
          <p:nvPr/>
        </p:nvGraphicFramePr>
        <p:xfrm>
          <a:off x="2484438" y="1238250"/>
          <a:ext cx="1366837" cy="436563"/>
        </p:xfrm>
        <a:graphic>
          <a:graphicData uri="http://schemas.openxmlformats.org/presentationml/2006/ole">
            <mc:AlternateContent xmlns:mc="http://schemas.openxmlformats.org/markup-compatibility/2006">
              <mc:Choice xmlns:v="urn:schemas-microsoft-com:vml" Requires="v">
                <p:oleObj spid="_x0000_s590880" name="Equation" r:id="rId9" imgW="863225" imgH="279279" progId="Equation.DSMT4">
                  <p:embed/>
                </p:oleObj>
              </mc:Choice>
              <mc:Fallback>
                <p:oleObj name="Equation" r:id="rId9" imgW="863225" imgH="279279"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1238250"/>
                        <a:ext cx="1366837"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61" name="Rectangle 13">
            <a:extLst>
              <a:ext uri="{FF2B5EF4-FFF2-40B4-BE49-F238E27FC236}">
                <a16:creationId xmlns:a16="http://schemas.microsoft.com/office/drawing/2014/main" id="{AC6F1EAB-7547-4850-BCB8-CCF6AC903AC9}"/>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62" name="Object 14">
            <a:extLst>
              <a:ext uri="{FF2B5EF4-FFF2-40B4-BE49-F238E27FC236}">
                <a16:creationId xmlns:a16="http://schemas.microsoft.com/office/drawing/2014/main" id="{BFD6F1F9-D2F1-411B-A2B4-29182C077448}"/>
              </a:ext>
            </a:extLst>
          </p:cNvPr>
          <p:cNvGraphicFramePr>
            <a:graphicFrameLocks noChangeAspect="1"/>
          </p:cNvGraphicFramePr>
          <p:nvPr/>
        </p:nvGraphicFramePr>
        <p:xfrm>
          <a:off x="6659563" y="1196975"/>
          <a:ext cx="504825" cy="503238"/>
        </p:xfrm>
        <a:graphic>
          <a:graphicData uri="http://schemas.openxmlformats.org/presentationml/2006/ole">
            <mc:AlternateContent xmlns:mc="http://schemas.openxmlformats.org/markup-compatibility/2006">
              <mc:Choice xmlns:v="urn:schemas-microsoft-com:vml" Requires="v">
                <p:oleObj spid="_x0000_s590881" name="Equation" r:id="rId11" imgW="355292" imgH="304536" progId="Equation.DSMT4">
                  <p:embed/>
                </p:oleObj>
              </mc:Choice>
              <mc:Fallback>
                <p:oleObj name="Equation" r:id="rId11" imgW="355292" imgH="304536"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9563" y="1196975"/>
                        <a:ext cx="5048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63" name="Text Box 15">
            <a:extLst>
              <a:ext uri="{FF2B5EF4-FFF2-40B4-BE49-F238E27FC236}">
                <a16:creationId xmlns:a16="http://schemas.microsoft.com/office/drawing/2014/main" id="{D75DFA7E-A88A-4177-8667-A5F9719431A6}"/>
              </a:ext>
            </a:extLst>
          </p:cNvPr>
          <p:cNvSpPr txBox="1">
            <a:spLocks noChangeArrowheads="1"/>
          </p:cNvSpPr>
          <p:nvPr/>
        </p:nvSpPr>
        <p:spPr bwMode="auto">
          <a:xfrm>
            <a:off x="1187450" y="1844675"/>
            <a:ext cx="63373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2000">
                <a:latin typeface="Arial" panose="020B0604020202020204" pitchFamily="34" charset="0"/>
                <a:ea typeface="宋体" panose="02010600030101010101" pitchFamily="2" charset="-122"/>
              </a:rPr>
              <a:t>式中   为矢量场漩涡源密度。</a:t>
            </a:r>
          </a:p>
          <a:p>
            <a:pPr algn="l">
              <a:spcBef>
                <a:spcPct val="0"/>
              </a:spcBef>
            </a:pPr>
            <a:r>
              <a:rPr kumimoji="0" lang="zh-CN" altLang="en-US" sz="2000">
                <a:latin typeface="Arial" panose="020B0604020202020204" pitchFamily="34" charset="0"/>
                <a:ea typeface="宋体" panose="02010600030101010101" pitchFamily="2" charset="-122"/>
              </a:rPr>
              <a:t>无散场重要性质：</a:t>
            </a: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r>
              <a:rPr kumimoji="0" lang="zh-CN" altLang="en-US" sz="2000">
                <a:latin typeface="Arial" panose="020B0604020202020204" pitchFamily="34" charset="0"/>
                <a:ea typeface="宋体" panose="02010600030101010101" pitchFamily="2" charset="-122"/>
              </a:rPr>
              <a:t>结论：无散场通过任意闭合曲面的通量等于零（无散度源）</a:t>
            </a:r>
          </a:p>
        </p:txBody>
      </p:sp>
      <p:sp>
        <p:nvSpPr>
          <p:cNvPr id="590864" name="Rectangle 16">
            <a:extLst>
              <a:ext uri="{FF2B5EF4-FFF2-40B4-BE49-F238E27FC236}">
                <a16:creationId xmlns:a16="http://schemas.microsoft.com/office/drawing/2014/main" id="{3B58A23E-D30F-462F-9D2B-88C447CCFEB7}"/>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65" name="Object 17">
            <a:extLst>
              <a:ext uri="{FF2B5EF4-FFF2-40B4-BE49-F238E27FC236}">
                <a16:creationId xmlns:a16="http://schemas.microsoft.com/office/drawing/2014/main" id="{C4A24766-85E6-4A19-8B62-F505F847A55D}"/>
              </a:ext>
            </a:extLst>
          </p:cNvPr>
          <p:cNvGraphicFramePr>
            <a:graphicFrameLocks noChangeAspect="1"/>
          </p:cNvGraphicFramePr>
          <p:nvPr/>
        </p:nvGraphicFramePr>
        <p:xfrm>
          <a:off x="1763713" y="1773238"/>
          <a:ext cx="431800" cy="414337"/>
        </p:xfrm>
        <a:graphic>
          <a:graphicData uri="http://schemas.openxmlformats.org/presentationml/2006/ole">
            <mc:AlternateContent xmlns:mc="http://schemas.openxmlformats.org/markup-compatibility/2006">
              <mc:Choice xmlns:v="urn:schemas-microsoft-com:vml" Requires="v">
                <p:oleObj spid="_x0000_s590882" name="Equation" r:id="rId13" imgW="139700" imgH="279400" progId="Equation.DSMT4">
                  <p:embed/>
                </p:oleObj>
              </mc:Choice>
              <mc:Fallback>
                <p:oleObj name="Equation" r:id="rId13" imgW="139700" imgH="2794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1773238"/>
                        <a:ext cx="4318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66" name="Rectangle 18">
            <a:extLst>
              <a:ext uri="{FF2B5EF4-FFF2-40B4-BE49-F238E27FC236}">
                <a16:creationId xmlns:a16="http://schemas.microsoft.com/office/drawing/2014/main" id="{4AE3B6E1-CD1E-4216-AC3E-87EF570BD79D}"/>
              </a:ext>
            </a:extLst>
          </p:cNvPr>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67" name="Object 19">
            <a:extLst>
              <a:ext uri="{FF2B5EF4-FFF2-40B4-BE49-F238E27FC236}">
                <a16:creationId xmlns:a16="http://schemas.microsoft.com/office/drawing/2014/main" id="{03ACF310-329B-4BF6-A903-525ECE54E6F1}"/>
              </a:ext>
            </a:extLst>
          </p:cNvPr>
          <p:cNvGraphicFramePr>
            <a:graphicFrameLocks noChangeAspect="1"/>
          </p:cNvGraphicFramePr>
          <p:nvPr/>
        </p:nvGraphicFramePr>
        <p:xfrm>
          <a:off x="3014663" y="2420938"/>
          <a:ext cx="3402012" cy="598487"/>
        </p:xfrm>
        <a:graphic>
          <a:graphicData uri="http://schemas.openxmlformats.org/presentationml/2006/ole">
            <mc:AlternateContent xmlns:mc="http://schemas.openxmlformats.org/markup-compatibility/2006">
              <mc:Choice xmlns:v="urn:schemas-microsoft-com:vml" Requires="v">
                <p:oleObj spid="_x0000_s590883" name="Equation" r:id="rId15" imgW="2006280" imgH="355320" progId="Equation.DSMT4">
                  <p:embed/>
                </p:oleObj>
              </mc:Choice>
              <mc:Fallback>
                <p:oleObj name="Equation" r:id="rId15" imgW="2006280" imgH="35532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4663" y="2420938"/>
                        <a:ext cx="3402012"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68" name="Text Box 20">
            <a:extLst>
              <a:ext uri="{FF2B5EF4-FFF2-40B4-BE49-F238E27FC236}">
                <a16:creationId xmlns:a16="http://schemas.microsoft.com/office/drawing/2014/main" id="{665D6218-5604-4F8E-8D6F-FD2E9A29B8C3}"/>
              </a:ext>
            </a:extLst>
          </p:cNvPr>
          <p:cNvSpPr txBox="1">
            <a:spLocks noChangeArrowheads="1"/>
          </p:cNvSpPr>
          <p:nvPr/>
        </p:nvSpPr>
        <p:spPr bwMode="auto">
          <a:xfrm>
            <a:off x="1258888" y="3716338"/>
            <a:ext cx="69135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kumimoji="0" lang="zh-CN" altLang="en-US" sz="2000">
                <a:latin typeface="Arial" panose="020B0604020202020204" pitchFamily="34" charset="0"/>
                <a:ea typeface="宋体" panose="02010600030101010101" pitchFamily="2" charset="-122"/>
              </a:rPr>
              <a:t>矢量场旋度的重要性质：</a:t>
            </a: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r>
              <a:rPr kumimoji="0" lang="zh-CN" altLang="en-US" sz="2000">
                <a:latin typeface="Arial" panose="020B0604020202020204" pitchFamily="34" charset="0"/>
                <a:ea typeface="宋体" panose="02010600030101010101" pitchFamily="2" charset="-122"/>
              </a:rPr>
              <a:t>无散场的散度始终为</a:t>
            </a:r>
            <a:r>
              <a:rPr kumimoji="0" lang="en-US" altLang="zh-CN" sz="2000">
                <a:latin typeface="Arial" panose="020B0604020202020204" pitchFamily="34" charset="0"/>
                <a:ea typeface="宋体" panose="02010600030101010101" pitchFamily="2" charset="-122"/>
              </a:rPr>
              <a:t>0</a:t>
            </a:r>
            <a:r>
              <a:rPr kumimoji="0" lang="zh-CN" altLang="en-US" sz="2000">
                <a:latin typeface="Arial" panose="020B0604020202020204" pitchFamily="34" charset="0"/>
                <a:ea typeface="宋体" panose="02010600030101010101" pitchFamily="2" charset="-122"/>
              </a:rPr>
              <a:t>，可引入矢量函数的旋度表示无散场</a:t>
            </a: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endParaRPr kumimoji="0" lang="zh-CN" altLang="en-US" sz="2000">
              <a:latin typeface="Arial" panose="020B0604020202020204" pitchFamily="34" charset="0"/>
              <a:ea typeface="宋体" panose="02010600030101010101" pitchFamily="2" charset="-122"/>
            </a:endParaRPr>
          </a:p>
          <a:p>
            <a:pPr algn="l">
              <a:spcBef>
                <a:spcPct val="0"/>
              </a:spcBef>
            </a:pPr>
            <a:r>
              <a:rPr kumimoji="0" lang="zh-CN" altLang="en-US" sz="2000">
                <a:latin typeface="Arial" panose="020B0604020202020204" pitchFamily="34" charset="0"/>
                <a:ea typeface="宋体" panose="02010600030101010101" pitchFamily="2" charset="-122"/>
              </a:rPr>
              <a:t>矢量函数    称为无散场    的矢量位函数，称为矢量位。</a:t>
            </a:r>
          </a:p>
          <a:p>
            <a:pPr algn="l">
              <a:spcBef>
                <a:spcPct val="0"/>
              </a:spcBef>
            </a:pPr>
            <a:endParaRPr kumimoji="0" lang="en-US" altLang="zh-CN" sz="2000">
              <a:latin typeface="Arial" panose="020B0604020202020204" pitchFamily="34" charset="0"/>
              <a:ea typeface="宋体" panose="02010600030101010101" pitchFamily="2" charset="-122"/>
            </a:endParaRPr>
          </a:p>
        </p:txBody>
      </p:sp>
      <p:sp>
        <p:nvSpPr>
          <p:cNvPr id="590869" name="Rectangle 21">
            <a:extLst>
              <a:ext uri="{FF2B5EF4-FFF2-40B4-BE49-F238E27FC236}">
                <a16:creationId xmlns:a16="http://schemas.microsoft.com/office/drawing/2014/main" id="{FC4A96E8-F21D-4AF3-BE29-B81880B40752}"/>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70" name="Object 22">
            <a:extLst>
              <a:ext uri="{FF2B5EF4-FFF2-40B4-BE49-F238E27FC236}">
                <a16:creationId xmlns:a16="http://schemas.microsoft.com/office/drawing/2014/main" id="{6416EA3D-DDF3-472A-9955-CBD86AB8AE90}"/>
              </a:ext>
            </a:extLst>
          </p:cNvPr>
          <p:cNvGraphicFramePr>
            <a:graphicFrameLocks noChangeAspect="1"/>
          </p:cNvGraphicFramePr>
          <p:nvPr/>
        </p:nvGraphicFramePr>
        <p:xfrm>
          <a:off x="4041775" y="3663950"/>
          <a:ext cx="1779588" cy="430213"/>
        </p:xfrm>
        <a:graphic>
          <a:graphicData uri="http://schemas.openxmlformats.org/presentationml/2006/ole">
            <mc:AlternateContent xmlns:mc="http://schemas.openxmlformats.org/markup-compatibility/2006">
              <mc:Choice xmlns:v="urn:schemas-microsoft-com:vml" Requires="v">
                <p:oleObj spid="_x0000_s590884" name="Equation" r:id="rId17" imgW="888840" imgH="304560" progId="Equation.DSMT4">
                  <p:embed/>
                </p:oleObj>
              </mc:Choice>
              <mc:Fallback>
                <p:oleObj name="Equation" r:id="rId17" imgW="888840" imgH="30456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41775" y="3663950"/>
                        <a:ext cx="177958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71" name="Rectangle 23">
            <a:extLst>
              <a:ext uri="{FF2B5EF4-FFF2-40B4-BE49-F238E27FC236}">
                <a16:creationId xmlns:a16="http://schemas.microsoft.com/office/drawing/2014/main" id="{115044D4-AECF-4FEC-A4DB-B6CFF2C78091}"/>
              </a:ext>
            </a:extLst>
          </p:cNvPr>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72" name="Object 24">
            <a:extLst>
              <a:ext uri="{FF2B5EF4-FFF2-40B4-BE49-F238E27FC236}">
                <a16:creationId xmlns:a16="http://schemas.microsoft.com/office/drawing/2014/main" id="{8BBCA350-457E-4A6F-8606-2BD36ECDF84D}"/>
              </a:ext>
            </a:extLst>
          </p:cNvPr>
          <p:cNvGraphicFramePr>
            <a:graphicFrameLocks noChangeAspect="1"/>
          </p:cNvGraphicFramePr>
          <p:nvPr/>
        </p:nvGraphicFramePr>
        <p:xfrm>
          <a:off x="3708400" y="4724400"/>
          <a:ext cx="1008063" cy="430213"/>
        </p:xfrm>
        <a:graphic>
          <a:graphicData uri="http://schemas.openxmlformats.org/presentationml/2006/ole">
            <mc:AlternateContent xmlns:mc="http://schemas.openxmlformats.org/markup-compatibility/2006">
              <mc:Choice xmlns:v="urn:schemas-microsoft-com:vml" Requires="v">
                <p:oleObj spid="_x0000_s590885" name="Equation" r:id="rId19" imgW="647700" imgH="279400" progId="Equation.DSMT4">
                  <p:embed/>
                </p:oleObj>
              </mc:Choice>
              <mc:Fallback>
                <p:oleObj name="Equation" r:id="rId19" imgW="647700" imgH="27940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4724400"/>
                        <a:ext cx="1008063"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73" name="Rectangle 25">
            <a:extLst>
              <a:ext uri="{FF2B5EF4-FFF2-40B4-BE49-F238E27FC236}">
                <a16:creationId xmlns:a16="http://schemas.microsoft.com/office/drawing/2014/main" id="{433D4A0C-4856-40EF-BF42-17A46A48D9B2}"/>
              </a:ext>
            </a:extLst>
          </p:cNvPr>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74" name="Object 26">
            <a:extLst>
              <a:ext uri="{FF2B5EF4-FFF2-40B4-BE49-F238E27FC236}">
                <a16:creationId xmlns:a16="http://schemas.microsoft.com/office/drawing/2014/main" id="{900FF4E8-9B1F-4730-A7DD-D168A864A7F2}"/>
              </a:ext>
            </a:extLst>
          </p:cNvPr>
          <p:cNvGraphicFramePr>
            <a:graphicFrameLocks noChangeAspect="1"/>
          </p:cNvGraphicFramePr>
          <p:nvPr/>
        </p:nvGraphicFramePr>
        <p:xfrm>
          <a:off x="2392363" y="5157788"/>
          <a:ext cx="234950" cy="409575"/>
        </p:xfrm>
        <a:graphic>
          <a:graphicData uri="http://schemas.openxmlformats.org/presentationml/2006/ole">
            <mc:AlternateContent xmlns:mc="http://schemas.openxmlformats.org/markup-compatibility/2006">
              <mc:Choice xmlns:v="urn:schemas-microsoft-com:vml" Requires="v">
                <p:oleObj spid="_x0000_s590886" name="Equation" r:id="rId21" imgW="152268" imgH="266469" progId="Equation.DSMT4">
                  <p:embed/>
                </p:oleObj>
              </mc:Choice>
              <mc:Fallback>
                <p:oleObj name="Equation" r:id="rId21" imgW="152268" imgH="266469" progId="Equation.DSMT4">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92363" y="5157788"/>
                        <a:ext cx="2349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0875" name="Rectangle 27">
            <a:extLst>
              <a:ext uri="{FF2B5EF4-FFF2-40B4-BE49-F238E27FC236}">
                <a16:creationId xmlns:a16="http://schemas.microsoft.com/office/drawing/2014/main" id="{B6ABC776-D4B4-4B2A-9898-B83585B7BC02}"/>
              </a:ext>
            </a:extLst>
          </p:cNvPr>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90876" name="Object 28">
            <a:extLst>
              <a:ext uri="{FF2B5EF4-FFF2-40B4-BE49-F238E27FC236}">
                <a16:creationId xmlns:a16="http://schemas.microsoft.com/office/drawing/2014/main" id="{7063D234-6229-40E6-8EE8-E56DD1F2D258}"/>
              </a:ext>
            </a:extLst>
          </p:cNvPr>
          <p:cNvGraphicFramePr>
            <a:graphicFrameLocks noChangeAspect="1"/>
          </p:cNvGraphicFramePr>
          <p:nvPr/>
        </p:nvGraphicFramePr>
        <p:xfrm>
          <a:off x="3949700" y="5084763"/>
          <a:ext cx="261938" cy="431800"/>
        </p:xfrm>
        <a:graphic>
          <a:graphicData uri="http://schemas.openxmlformats.org/presentationml/2006/ole">
            <mc:AlternateContent xmlns:mc="http://schemas.openxmlformats.org/markup-compatibility/2006">
              <mc:Choice xmlns:v="urn:schemas-microsoft-com:vml" Requires="v">
                <p:oleObj spid="_x0000_s590887" name="Equation" r:id="rId23" imgW="164885" imgH="266353" progId="Equation.DSMT4">
                  <p:embed/>
                </p:oleObj>
              </mc:Choice>
              <mc:Fallback>
                <p:oleObj name="Equation" r:id="rId23" imgW="164885" imgH="266353" progId="Equation.DSMT4">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49700" y="5084763"/>
                        <a:ext cx="2619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a:extLst>
              <a:ext uri="{FF2B5EF4-FFF2-40B4-BE49-F238E27FC236}">
                <a16:creationId xmlns:a16="http://schemas.microsoft.com/office/drawing/2014/main" id="{E9690292-C6B6-47D0-BA82-BF213B1A4485}"/>
              </a:ext>
            </a:extLst>
          </p:cNvPr>
          <p:cNvSpPr>
            <a:spLocks noGrp="1"/>
          </p:cNvSpPr>
          <p:nvPr>
            <p:ph type="dt" sz="half" idx="10"/>
          </p:nvPr>
        </p:nvSpPr>
        <p:spPr/>
        <p:txBody>
          <a:bodyPr/>
          <a:lstStyle/>
          <a:p>
            <a:fld id="{91628A43-2F12-4B6A-B358-65F64A4B718F}" type="datetime1">
              <a:rPr lang="zh-CN" altLang="en-US"/>
              <a:pPr/>
              <a:t>2017/9/8</a:t>
            </a:fld>
            <a:endParaRPr lang="en-US" altLang="zh-CN"/>
          </a:p>
        </p:txBody>
      </p:sp>
      <p:sp>
        <p:nvSpPr>
          <p:cNvPr id="26" name="灯片编号占位符 3">
            <a:extLst>
              <a:ext uri="{FF2B5EF4-FFF2-40B4-BE49-F238E27FC236}">
                <a16:creationId xmlns:a16="http://schemas.microsoft.com/office/drawing/2014/main" id="{6A3E6007-7EDE-4120-843D-4DCD7967158C}"/>
              </a:ext>
            </a:extLst>
          </p:cNvPr>
          <p:cNvSpPr>
            <a:spLocks noGrp="1"/>
          </p:cNvSpPr>
          <p:nvPr>
            <p:ph type="sldNum" sz="quarter" idx="12"/>
          </p:nvPr>
        </p:nvSpPr>
        <p:spPr/>
        <p:txBody>
          <a:bodyPr/>
          <a:lstStyle/>
          <a:p>
            <a:fld id="{BEAE70F2-216F-4E6B-A645-A865C696C7AC}" type="slidenum">
              <a:rPr lang="en-US" altLang="zh-CN"/>
              <a:pPr/>
              <a:t>66</a:t>
            </a:fld>
            <a:endParaRPr lang="en-US" altLang="zh-CN"/>
          </a:p>
        </p:txBody>
      </p:sp>
      <p:sp>
        <p:nvSpPr>
          <p:cNvPr id="591874" name="Text Box 2">
            <a:extLst>
              <a:ext uri="{FF2B5EF4-FFF2-40B4-BE49-F238E27FC236}">
                <a16:creationId xmlns:a16="http://schemas.microsoft.com/office/drawing/2014/main" id="{07381E38-3543-4111-981D-021BDB998BD8}"/>
              </a:ext>
            </a:extLst>
          </p:cNvPr>
          <p:cNvSpPr txBox="1">
            <a:spLocks noChangeArrowheads="1"/>
          </p:cNvSpPr>
          <p:nvPr/>
        </p:nvSpPr>
        <p:spPr bwMode="auto">
          <a:xfrm>
            <a:off x="533400" y="231775"/>
            <a:ext cx="4095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800" b="0">
                <a:solidFill>
                  <a:srgbClr val="FF3300"/>
                </a:solidFill>
                <a:ea typeface="宋体" panose="02010600030101010101" pitchFamily="2" charset="-122"/>
              </a:rPr>
              <a:t>矢量函数旋度的重要性质</a:t>
            </a:r>
          </a:p>
          <a:p>
            <a:pPr algn="l">
              <a:spcBef>
                <a:spcPct val="0"/>
              </a:spcBef>
            </a:pPr>
            <a:endParaRPr lang="zh-CN" altLang="en-US" sz="2800" b="0">
              <a:solidFill>
                <a:srgbClr val="FF3300"/>
              </a:solidFill>
              <a:ea typeface="宋体" panose="02010600030101010101" pitchFamily="2" charset="-122"/>
            </a:endParaRPr>
          </a:p>
          <a:p>
            <a:pPr algn="l">
              <a:spcBef>
                <a:spcPct val="0"/>
              </a:spcBef>
            </a:pPr>
            <a:endParaRPr lang="en-US" altLang="zh-CN" sz="2800" b="0">
              <a:solidFill>
                <a:srgbClr val="FF3300"/>
              </a:solidFill>
              <a:ea typeface="宋体" panose="02010600030101010101" pitchFamily="2" charset="-122"/>
            </a:endParaRPr>
          </a:p>
        </p:txBody>
      </p:sp>
      <p:graphicFrame>
        <p:nvGraphicFramePr>
          <p:cNvPr id="591875" name="Object 3">
            <a:extLst>
              <a:ext uri="{FF2B5EF4-FFF2-40B4-BE49-F238E27FC236}">
                <a16:creationId xmlns:a16="http://schemas.microsoft.com/office/drawing/2014/main" id="{3F7D1729-5D64-4979-8488-AB51AD352553}"/>
              </a:ext>
            </a:extLst>
          </p:cNvPr>
          <p:cNvGraphicFramePr>
            <a:graphicFrameLocks noChangeAspect="1"/>
          </p:cNvGraphicFramePr>
          <p:nvPr/>
        </p:nvGraphicFramePr>
        <p:xfrm>
          <a:off x="4514850" y="4530725"/>
          <a:ext cx="112713" cy="214313"/>
        </p:xfrm>
        <a:graphic>
          <a:graphicData uri="http://schemas.openxmlformats.org/presentationml/2006/ole">
            <mc:AlternateContent xmlns:mc="http://schemas.openxmlformats.org/markup-compatibility/2006">
              <mc:Choice xmlns:v="urn:schemas-microsoft-com:vml" Requires="v">
                <p:oleObj spid="_x0000_s591897" name="公式" r:id="rId3" imgW="114120" imgH="215640" progId="Equation.3">
                  <p:embed/>
                </p:oleObj>
              </mc:Choice>
              <mc:Fallback>
                <p:oleObj name="公式"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4530725"/>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1876" name="Object 4">
            <a:extLst>
              <a:ext uri="{FF2B5EF4-FFF2-40B4-BE49-F238E27FC236}">
                <a16:creationId xmlns:a16="http://schemas.microsoft.com/office/drawing/2014/main" id="{EAC33E83-ED02-416C-B2F7-7F02DCC9CB06}"/>
              </a:ext>
            </a:extLst>
          </p:cNvPr>
          <p:cNvGraphicFramePr>
            <a:graphicFrameLocks noChangeAspect="1"/>
          </p:cNvGraphicFramePr>
          <p:nvPr/>
        </p:nvGraphicFramePr>
        <p:xfrm>
          <a:off x="2555875" y="1412875"/>
          <a:ext cx="3482975" cy="942975"/>
        </p:xfrm>
        <a:graphic>
          <a:graphicData uri="http://schemas.openxmlformats.org/presentationml/2006/ole">
            <mc:AlternateContent xmlns:mc="http://schemas.openxmlformats.org/markup-compatibility/2006">
              <mc:Choice xmlns:v="urn:schemas-microsoft-com:vml" Requires="v">
                <p:oleObj spid="_x0000_s591898" name="公式" r:id="rId5" imgW="1549080" imgH="419040" progId="Equation.3">
                  <p:embed/>
                </p:oleObj>
              </mc:Choice>
              <mc:Fallback>
                <p:oleObj name="公式" r:id="rId5" imgW="154908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1412875"/>
                        <a:ext cx="34829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1877" name="Object 5">
            <a:extLst>
              <a:ext uri="{FF2B5EF4-FFF2-40B4-BE49-F238E27FC236}">
                <a16:creationId xmlns:a16="http://schemas.microsoft.com/office/drawing/2014/main" id="{62F93BFE-B45A-4DFF-BD92-804470C9584B}"/>
              </a:ext>
            </a:extLst>
          </p:cNvPr>
          <p:cNvGraphicFramePr>
            <a:graphicFrameLocks noChangeAspect="1"/>
          </p:cNvGraphicFramePr>
          <p:nvPr/>
        </p:nvGraphicFramePr>
        <p:xfrm>
          <a:off x="2686050" y="836613"/>
          <a:ext cx="1800225" cy="457200"/>
        </p:xfrm>
        <a:graphic>
          <a:graphicData uri="http://schemas.openxmlformats.org/presentationml/2006/ole">
            <mc:AlternateContent xmlns:mc="http://schemas.openxmlformats.org/markup-compatibility/2006">
              <mc:Choice xmlns:v="urn:schemas-microsoft-com:vml" Requires="v">
                <p:oleObj spid="_x0000_s591899" name="公式" r:id="rId7" imgW="799920" imgH="203040" progId="Equation.3">
                  <p:embed/>
                </p:oleObj>
              </mc:Choice>
              <mc:Fallback>
                <p:oleObj name="公式" r:id="rId7" imgW="799920" imgH="203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6050" y="836613"/>
                        <a:ext cx="1800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1878" name="Text Box 6">
            <a:extLst>
              <a:ext uri="{FF2B5EF4-FFF2-40B4-BE49-F238E27FC236}">
                <a16:creationId xmlns:a16="http://schemas.microsoft.com/office/drawing/2014/main" id="{6C262933-E7EF-4B87-AF98-3C2E2ED401F3}"/>
              </a:ext>
            </a:extLst>
          </p:cNvPr>
          <p:cNvSpPr txBox="1">
            <a:spLocks noChangeArrowheads="1"/>
          </p:cNvSpPr>
          <p:nvPr/>
        </p:nvSpPr>
        <p:spPr bwMode="auto">
          <a:xfrm>
            <a:off x="971550" y="836613"/>
            <a:ext cx="1708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b="0">
                <a:solidFill>
                  <a:schemeClr val="accent2"/>
                </a:solidFill>
                <a:ea typeface="宋体" panose="02010600030101010101" pitchFamily="2" charset="-122"/>
              </a:rPr>
              <a:t>旋度的散度</a:t>
            </a:r>
          </a:p>
          <a:p>
            <a:pPr algn="l">
              <a:spcBef>
                <a:spcPct val="0"/>
              </a:spcBef>
            </a:pPr>
            <a:endParaRPr lang="zh-CN" altLang="en-US" sz="2400" b="0">
              <a:solidFill>
                <a:schemeClr val="accent2"/>
              </a:solidFill>
              <a:ea typeface="宋体" panose="02010600030101010101" pitchFamily="2" charset="-122"/>
            </a:endParaRPr>
          </a:p>
          <a:p>
            <a:pPr algn="l">
              <a:spcBef>
                <a:spcPct val="0"/>
              </a:spcBef>
            </a:pPr>
            <a:endParaRPr lang="en-US" altLang="zh-CN" sz="2400" b="0">
              <a:solidFill>
                <a:schemeClr val="accent2"/>
              </a:solidFill>
              <a:ea typeface="宋体" panose="02010600030101010101" pitchFamily="2" charset="-122"/>
            </a:endParaRPr>
          </a:p>
        </p:txBody>
      </p:sp>
      <p:graphicFrame>
        <p:nvGraphicFramePr>
          <p:cNvPr id="591879" name="Object 7">
            <a:extLst>
              <a:ext uri="{FF2B5EF4-FFF2-40B4-BE49-F238E27FC236}">
                <a16:creationId xmlns:a16="http://schemas.microsoft.com/office/drawing/2014/main" id="{C538415A-F6F3-48CD-9FF7-C6BC416B6497}"/>
              </a:ext>
            </a:extLst>
          </p:cNvPr>
          <p:cNvGraphicFramePr>
            <a:graphicFrameLocks noChangeAspect="1"/>
          </p:cNvGraphicFramePr>
          <p:nvPr/>
        </p:nvGraphicFramePr>
        <p:xfrm>
          <a:off x="1414463" y="2492375"/>
          <a:ext cx="5962650" cy="936625"/>
        </p:xfrm>
        <a:graphic>
          <a:graphicData uri="http://schemas.openxmlformats.org/presentationml/2006/ole">
            <mc:AlternateContent xmlns:mc="http://schemas.openxmlformats.org/markup-compatibility/2006">
              <mc:Choice xmlns:v="urn:schemas-microsoft-com:vml" Requires="v">
                <p:oleObj spid="_x0000_s591900" name="公式" r:id="rId9" imgW="3390840" imgH="444240" progId="Equation.3">
                  <p:embed/>
                </p:oleObj>
              </mc:Choice>
              <mc:Fallback>
                <p:oleObj name="公式" r:id="rId9" imgW="3390840" imgH="4442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4463" y="2492375"/>
                        <a:ext cx="596265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1880" name="Object 8">
            <a:extLst>
              <a:ext uri="{FF2B5EF4-FFF2-40B4-BE49-F238E27FC236}">
                <a16:creationId xmlns:a16="http://schemas.microsoft.com/office/drawing/2014/main" id="{2DB788E9-6E98-43CE-AE2B-E741EF103F2A}"/>
              </a:ext>
            </a:extLst>
          </p:cNvPr>
          <p:cNvGraphicFramePr>
            <a:graphicFrameLocks noChangeAspect="1"/>
          </p:cNvGraphicFramePr>
          <p:nvPr/>
        </p:nvGraphicFramePr>
        <p:xfrm>
          <a:off x="942975" y="3716338"/>
          <a:ext cx="1570038" cy="457200"/>
        </p:xfrm>
        <a:graphic>
          <a:graphicData uri="http://schemas.openxmlformats.org/presentationml/2006/ole">
            <mc:AlternateContent xmlns:mc="http://schemas.openxmlformats.org/markup-compatibility/2006">
              <mc:Choice xmlns:v="urn:schemas-microsoft-com:vml" Requires="v">
                <p:oleObj spid="_x0000_s591901" name="公式" r:id="rId11" imgW="685800" imgH="203040" progId="Equation.3">
                  <p:embed/>
                </p:oleObj>
              </mc:Choice>
              <mc:Fallback>
                <p:oleObj name="公式" r:id="rId11" imgW="685800" imgH="2030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2975" y="3716338"/>
                        <a:ext cx="15700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1881" name="Object 9">
            <a:extLst>
              <a:ext uri="{FF2B5EF4-FFF2-40B4-BE49-F238E27FC236}">
                <a16:creationId xmlns:a16="http://schemas.microsoft.com/office/drawing/2014/main" id="{1703DFEC-2B98-42C6-835D-0F9EAA0BADC1}"/>
              </a:ext>
            </a:extLst>
          </p:cNvPr>
          <p:cNvGraphicFramePr>
            <a:graphicFrameLocks noChangeAspect="1"/>
          </p:cNvGraphicFramePr>
          <p:nvPr/>
        </p:nvGraphicFramePr>
        <p:xfrm>
          <a:off x="2647950" y="3500438"/>
          <a:ext cx="5019675" cy="931862"/>
        </p:xfrm>
        <a:graphic>
          <a:graphicData uri="http://schemas.openxmlformats.org/presentationml/2006/ole">
            <mc:AlternateContent xmlns:mc="http://schemas.openxmlformats.org/markup-compatibility/2006">
              <mc:Choice xmlns:v="urn:schemas-microsoft-com:vml" Requires="v">
                <p:oleObj spid="_x0000_s591902" name="公式" r:id="rId13" imgW="3073320" imgH="444240" progId="Equation.3">
                  <p:embed/>
                </p:oleObj>
              </mc:Choice>
              <mc:Fallback>
                <p:oleObj name="公式" r:id="rId13" imgW="3073320" imgH="4442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7950" y="3500438"/>
                        <a:ext cx="501967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1882" name="Object 10">
            <a:extLst>
              <a:ext uri="{FF2B5EF4-FFF2-40B4-BE49-F238E27FC236}">
                <a16:creationId xmlns:a16="http://schemas.microsoft.com/office/drawing/2014/main" id="{CF5BC339-A37D-4F6D-88D9-43B5938C0E4F}"/>
              </a:ext>
            </a:extLst>
          </p:cNvPr>
          <p:cNvGraphicFramePr>
            <a:graphicFrameLocks noChangeAspect="1"/>
          </p:cNvGraphicFramePr>
          <p:nvPr/>
        </p:nvGraphicFramePr>
        <p:xfrm>
          <a:off x="2365375" y="4692650"/>
          <a:ext cx="6169025" cy="752475"/>
        </p:xfrm>
        <a:graphic>
          <a:graphicData uri="http://schemas.openxmlformats.org/presentationml/2006/ole">
            <mc:AlternateContent xmlns:mc="http://schemas.openxmlformats.org/markup-compatibility/2006">
              <mc:Choice xmlns:v="urn:schemas-microsoft-com:vml" Requires="v">
                <p:oleObj spid="_x0000_s591903" name="公式" r:id="rId15" imgW="3670200" imgH="444240" progId="Equation.3">
                  <p:embed/>
                </p:oleObj>
              </mc:Choice>
              <mc:Fallback>
                <p:oleObj name="公式" r:id="rId15" imgW="3670200" imgH="44424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5375" y="4692650"/>
                        <a:ext cx="61690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1883" name="Text Box 11">
            <a:extLst>
              <a:ext uri="{FF2B5EF4-FFF2-40B4-BE49-F238E27FC236}">
                <a16:creationId xmlns:a16="http://schemas.microsoft.com/office/drawing/2014/main" id="{FBEEAC46-37A3-42E6-B7A6-A5C3BEA2C1C4}"/>
              </a:ext>
            </a:extLst>
          </p:cNvPr>
          <p:cNvSpPr txBox="1">
            <a:spLocks noChangeArrowheads="1"/>
          </p:cNvSpPr>
          <p:nvPr/>
        </p:nvSpPr>
        <p:spPr bwMode="auto">
          <a:xfrm>
            <a:off x="2255838" y="5635625"/>
            <a:ext cx="58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altLang="zh-CN" sz="2400" b="0">
                <a:solidFill>
                  <a:schemeClr val="accent2"/>
                </a:solidFill>
                <a:ea typeface="宋体" panose="02010600030101010101" pitchFamily="2" charset="-122"/>
              </a:rPr>
              <a:t>=0</a:t>
            </a:r>
            <a:r>
              <a:rPr lang="en-US" altLang="zh-CN" sz="2400" b="0">
                <a:solidFill>
                  <a:schemeClr val="accent2"/>
                </a:solidFill>
                <a:ea typeface="幼圆" panose="02010509060101010101" pitchFamily="49" charset="-122"/>
              </a:rPr>
              <a:t> </a:t>
            </a:r>
          </a:p>
        </p:txBody>
      </p:sp>
      <p:sp>
        <p:nvSpPr>
          <p:cNvPr id="591884" name="Line 12">
            <a:extLst>
              <a:ext uri="{FF2B5EF4-FFF2-40B4-BE49-F238E27FC236}">
                <a16:creationId xmlns:a16="http://schemas.microsoft.com/office/drawing/2014/main" id="{C88BAF2D-9682-4D43-8D04-638B5E6BD068}"/>
              </a:ext>
            </a:extLst>
          </p:cNvPr>
          <p:cNvSpPr>
            <a:spLocks noChangeShapeType="1"/>
          </p:cNvSpPr>
          <p:nvPr/>
        </p:nvSpPr>
        <p:spPr bwMode="auto">
          <a:xfrm flipV="1">
            <a:off x="2500313" y="4692650"/>
            <a:ext cx="7620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85" name="Line 13">
            <a:extLst>
              <a:ext uri="{FF2B5EF4-FFF2-40B4-BE49-F238E27FC236}">
                <a16:creationId xmlns:a16="http://schemas.microsoft.com/office/drawing/2014/main" id="{D38F5D91-DD26-40ED-93B3-4CE5BDCBC5C5}"/>
              </a:ext>
            </a:extLst>
          </p:cNvPr>
          <p:cNvSpPr>
            <a:spLocks noChangeShapeType="1"/>
          </p:cNvSpPr>
          <p:nvPr/>
        </p:nvSpPr>
        <p:spPr bwMode="auto">
          <a:xfrm flipV="1">
            <a:off x="3643313" y="4692650"/>
            <a:ext cx="7620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86" name="Line 14">
            <a:extLst>
              <a:ext uri="{FF2B5EF4-FFF2-40B4-BE49-F238E27FC236}">
                <a16:creationId xmlns:a16="http://schemas.microsoft.com/office/drawing/2014/main" id="{D5A43236-7668-4193-B351-4974A844DB25}"/>
              </a:ext>
            </a:extLst>
          </p:cNvPr>
          <p:cNvSpPr>
            <a:spLocks noChangeShapeType="1"/>
          </p:cNvSpPr>
          <p:nvPr/>
        </p:nvSpPr>
        <p:spPr bwMode="auto">
          <a:xfrm>
            <a:off x="5395913" y="4311650"/>
            <a:ext cx="533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87" name="Line 15">
            <a:extLst>
              <a:ext uri="{FF2B5EF4-FFF2-40B4-BE49-F238E27FC236}">
                <a16:creationId xmlns:a16="http://schemas.microsoft.com/office/drawing/2014/main" id="{33B51284-DC9A-4595-9E2A-C6CD2C200815}"/>
              </a:ext>
            </a:extLst>
          </p:cNvPr>
          <p:cNvSpPr>
            <a:spLocks noChangeShapeType="1"/>
          </p:cNvSpPr>
          <p:nvPr/>
        </p:nvSpPr>
        <p:spPr bwMode="auto">
          <a:xfrm>
            <a:off x="2957513" y="4311650"/>
            <a:ext cx="533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88" name="Line 16">
            <a:extLst>
              <a:ext uri="{FF2B5EF4-FFF2-40B4-BE49-F238E27FC236}">
                <a16:creationId xmlns:a16="http://schemas.microsoft.com/office/drawing/2014/main" id="{B6ED1EE5-47CF-4921-BE21-1142B9BD8A0E}"/>
              </a:ext>
            </a:extLst>
          </p:cNvPr>
          <p:cNvSpPr>
            <a:spLocks noChangeShapeType="1"/>
          </p:cNvSpPr>
          <p:nvPr/>
        </p:nvSpPr>
        <p:spPr bwMode="auto">
          <a:xfrm flipV="1">
            <a:off x="6691313" y="4692650"/>
            <a:ext cx="762000" cy="6096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89" name="Line 17">
            <a:extLst>
              <a:ext uri="{FF2B5EF4-FFF2-40B4-BE49-F238E27FC236}">
                <a16:creationId xmlns:a16="http://schemas.microsoft.com/office/drawing/2014/main" id="{C3E1D508-ADD4-4FC5-BCD6-D0C6CD3F4BC5}"/>
              </a:ext>
            </a:extLst>
          </p:cNvPr>
          <p:cNvSpPr>
            <a:spLocks noChangeShapeType="1"/>
          </p:cNvSpPr>
          <p:nvPr/>
        </p:nvSpPr>
        <p:spPr bwMode="auto">
          <a:xfrm flipV="1">
            <a:off x="7986713" y="4764088"/>
            <a:ext cx="762000" cy="6096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0" name="Line 18">
            <a:extLst>
              <a:ext uri="{FF2B5EF4-FFF2-40B4-BE49-F238E27FC236}">
                <a16:creationId xmlns:a16="http://schemas.microsoft.com/office/drawing/2014/main" id="{611EEA94-60DA-4D94-BFB1-D850FD002AB5}"/>
              </a:ext>
            </a:extLst>
          </p:cNvPr>
          <p:cNvSpPr>
            <a:spLocks noChangeShapeType="1"/>
          </p:cNvSpPr>
          <p:nvPr/>
        </p:nvSpPr>
        <p:spPr bwMode="auto">
          <a:xfrm>
            <a:off x="4862513" y="4311650"/>
            <a:ext cx="3810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1" name="Line 19">
            <a:extLst>
              <a:ext uri="{FF2B5EF4-FFF2-40B4-BE49-F238E27FC236}">
                <a16:creationId xmlns:a16="http://schemas.microsoft.com/office/drawing/2014/main" id="{50A4B2A5-86CA-469F-B7EA-3C3F8A8FD401}"/>
              </a:ext>
            </a:extLst>
          </p:cNvPr>
          <p:cNvSpPr>
            <a:spLocks noChangeShapeType="1"/>
          </p:cNvSpPr>
          <p:nvPr/>
        </p:nvSpPr>
        <p:spPr bwMode="auto">
          <a:xfrm>
            <a:off x="7224713" y="4311650"/>
            <a:ext cx="381000"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2" name="Line 20">
            <a:extLst>
              <a:ext uri="{FF2B5EF4-FFF2-40B4-BE49-F238E27FC236}">
                <a16:creationId xmlns:a16="http://schemas.microsoft.com/office/drawing/2014/main" id="{FE28BFAD-97A0-47F7-8361-26FC462E71EE}"/>
              </a:ext>
            </a:extLst>
          </p:cNvPr>
          <p:cNvSpPr>
            <a:spLocks noChangeShapeType="1"/>
          </p:cNvSpPr>
          <p:nvPr/>
        </p:nvSpPr>
        <p:spPr bwMode="auto">
          <a:xfrm>
            <a:off x="3719513" y="4311650"/>
            <a:ext cx="4572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3" name="Line 21">
            <a:extLst>
              <a:ext uri="{FF2B5EF4-FFF2-40B4-BE49-F238E27FC236}">
                <a16:creationId xmlns:a16="http://schemas.microsoft.com/office/drawing/2014/main" id="{D33ECEFA-1CED-4076-A300-9561730144ED}"/>
              </a:ext>
            </a:extLst>
          </p:cNvPr>
          <p:cNvSpPr>
            <a:spLocks noChangeShapeType="1"/>
          </p:cNvSpPr>
          <p:nvPr/>
        </p:nvSpPr>
        <p:spPr bwMode="auto">
          <a:xfrm>
            <a:off x="6538913" y="4311650"/>
            <a:ext cx="4572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4" name="Line 22">
            <a:extLst>
              <a:ext uri="{FF2B5EF4-FFF2-40B4-BE49-F238E27FC236}">
                <a16:creationId xmlns:a16="http://schemas.microsoft.com/office/drawing/2014/main" id="{2338246C-EC6E-46B3-BC00-B671BAA8B1FC}"/>
              </a:ext>
            </a:extLst>
          </p:cNvPr>
          <p:cNvSpPr>
            <a:spLocks noChangeShapeType="1"/>
          </p:cNvSpPr>
          <p:nvPr/>
        </p:nvSpPr>
        <p:spPr bwMode="auto">
          <a:xfrm flipV="1">
            <a:off x="4786313" y="4616450"/>
            <a:ext cx="609600" cy="76200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5" name="Line 23">
            <a:extLst>
              <a:ext uri="{FF2B5EF4-FFF2-40B4-BE49-F238E27FC236}">
                <a16:creationId xmlns:a16="http://schemas.microsoft.com/office/drawing/2014/main" id="{4EAAC4C4-C495-4253-B6B1-1790B0AEC99A}"/>
              </a:ext>
            </a:extLst>
          </p:cNvPr>
          <p:cNvSpPr>
            <a:spLocks noChangeShapeType="1"/>
          </p:cNvSpPr>
          <p:nvPr/>
        </p:nvSpPr>
        <p:spPr bwMode="auto">
          <a:xfrm flipV="1">
            <a:off x="5776913" y="4616450"/>
            <a:ext cx="609600" cy="76200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6" name="Text Box 24">
            <a:extLst>
              <a:ext uri="{FF2B5EF4-FFF2-40B4-BE49-F238E27FC236}">
                <a16:creationId xmlns:a16="http://schemas.microsoft.com/office/drawing/2014/main" id="{B291DB9B-102F-4BC8-BFC6-2258B86F4A23}"/>
              </a:ext>
            </a:extLst>
          </p:cNvPr>
          <p:cNvSpPr txBox="1">
            <a:spLocks noChangeArrowheads="1"/>
          </p:cNvSpPr>
          <p:nvPr/>
        </p:nvSpPr>
        <p:spPr bwMode="auto">
          <a:xfrm>
            <a:off x="2987675" y="5876925"/>
            <a:ext cx="3860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kumimoji="0" lang="zh-CN" altLang="en-US" sz="2400">
                <a:solidFill>
                  <a:srgbClr val="FF3300"/>
                </a:solidFill>
                <a:latin typeface="Arial" panose="020B0604020202020204" pitchFamily="34" charset="0"/>
                <a:ea typeface="宋体" panose="02010600030101010101" pitchFamily="2" charset="-122"/>
              </a:rPr>
              <a:t>矢量场旋度的散度恒等于零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18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18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188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591886"/>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591892"/>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591893"/>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nodeType="afterEffect">
                                  <p:stCondLst>
                                    <p:cond delay="0"/>
                                  </p:stCondLst>
                                  <p:childTnLst>
                                    <p:set>
                                      <p:cBhvr>
                                        <p:cTn id="30" dur="1" fill="hold">
                                          <p:stCondLst>
                                            <p:cond delay="0"/>
                                          </p:stCondLst>
                                        </p:cTn>
                                        <p:tgtEl>
                                          <p:spTgt spid="591890"/>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0"/>
                                          </p:stCondLst>
                                        </p:cTn>
                                        <p:tgtEl>
                                          <p:spTgt spid="59189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59188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591884"/>
                                        </p:tgtEl>
                                        <p:attrNameLst>
                                          <p:attrName>style.visibility</p:attrName>
                                        </p:attrNameLst>
                                      </p:cBhvr>
                                      <p:to>
                                        <p:strVal val="visible"/>
                                      </p:to>
                                    </p:set>
                                  </p:childTnLst>
                                </p:cTn>
                              </p:par>
                            </p:childTnLst>
                          </p:cTn>
                        </p:par>
                        <p:par>
                          <p:cTn id="42" fill="hold" nodeType="afterGroup">
                            <p:stCondLst>
                              <p:cond delay="0"/>
                            </p:stCondLst>
                            <p:childTnLst>
                              <p:par>
                                <p:cTn id="43" presetID="1" presetClass="entr" presetSubtype="0" fill="hold" nodeType="afterEffect">
                                  <p:stCondLst>
                                    <p:cond delay="0"/>
                                  </p:stCondLst>
                                  <p:childTnLst>
                                    <p:set>
                                      <p:cBhvr>
                                        <p:cTn id="44" dur="1" fill="hold">
                                          <p:stCondLst>
                                            <p:cond delay="0"/>
                                          </p:stCondLst>
                                        </p:cTn>
                                        <p:tgtEl>
                                          <p:spTgt spid="591885"/>
                                        </p:tgtEl>
                                        <p:attrNameLst>
                                          <p:attrName>style.visibility</p:attrName>
                                        </p:attrNameLst>
                                      </p:cBhvr>
                                      <p:to>
                                        <p:strVal val="visible"/>
                                      </p:to>
                                    </p:set>
                                  </p:childTnLst>
                                </p:cTn>
                              </p:par>
                            </p:childTnLst>
                          </p:cTn>
                        </p:par>
                        <p:par>
                          <p:cTn id="45" fill="hold" nodeType="afterGroup">
                            <p:stCondLst>
                              <p:cond delay="0"/>
                            </p:stCondLst>
                            <p:childTnLst>
                              <p:par>
                                <p:cTn id="46" presetID="1" presetClass="entr" presetSubtype="0" fill="hold" nodeType="afterEffect">
                                  <p:stCondLst>
                                    <p:cond delay="0"/>
                                  </p:stCondLst>
                                  <p:childTnLst>
                                    <p:set>
                                      <p:cBhvr>
                                        <p:cTn id="47" dur="1" fill="hold">
                                          <p:stCondLst>
                                            <p:cond delay="0"/>
                                          </p:stCondLst>
                                        </p:cTn>
                                        <p:tgtEl>
                                          <p:spTgt spid="591894"/>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591895"/>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591888"/>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nodeType="afterEffect">
                                  <p:stCondLst>
                                    <p:cond delay="0"/>
                                  </p:stCondLst>
                                  <p:childTnLst>
                                    <p:set>
                                      <p:cBhvr>
                                        <p:cTn id="56" dur="1" fill="hold">
                                          <p:stCondLst>
                                            <p:cond delay="0"/>
                                          </p:stCondLst>
                                        </p:cTn>
                                        <p:tgtEl>
                                          <p:spTgt spid="59188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9188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91896"/>
                                        </p:tgtEl>
                                        <p:attrNameLst>
                                          <p:attrName>style.visibility</p:attrName>
                                        </p:attrNameLst>
                                      </p:cBhvr>
                                      <p:to>
                                        <p:strVal val="visible"/>
                                      </p:to>
                                    </p:set>
                                    <p:anim calcmode="lin" valueType="num">
                                      <p:cBhvr additive="base">
                                        <p:cTn id="65" dur="500" fill="hold"/>
                                        <p:tgtEl>
                                          <p:spTgt spid="591896"/>
                                        </p:tgtEl>
                                        <p:attrNameLst>
                                          <p:attrName>ppt_x</p:attrName>
                                        </p:attrNameLst>
                                      </p:cBhvr>
                                      <p:tavLst>
                                        <p:tav tm="0">
                                          <p:val>
                                            <p:strVal val="#ppt_x"/>
                                          </p:val>
                                        </p:tav>
                                        <p:tav tm="100000">
                                          <p:val>
                                            <p:strVal val="#ppt_x"/>
                                          </p:val>
                                        </p:tav>
                                      </p:tavLst>
                                    </p:anim>
                                    <p:anim calcmode="lin" valueType="num">
                                      <p:cBhvr additive="base">
                                        <p:cTn id="66" dur="500" fill="hold"/>
                                        <p:tgtEl>
                                          <p:spTgt spid="5918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83" grpId="0" autoUpdateAnimBg="0"/>
      <p:bldP spid="59189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id="{65F2A2B7-F09C-4ADF-9736-E8BBC3FFC1D4}"/>
              </a:ext>
            </a:extLst>
          </p:cNvPr>
          <p:cNvSpPr>
            <a:spLocks noGrp="1"/>
          </p:cNvSpPr>
          <p:nvPr>
            <p:ph type="dt" sz="half" idx="10"/>
          </p:nvPr>
        </p:nvSpPr>
        <p:spPr/>
        <p:txBody>
          <a:bodyPr/>
          <a:lstStyle/>
          <a:p>
            <a:fld id="{9879F9E0-A5E2-4DD2-A206-7DE089F2F247}" type="datetime1">
              <a:rPr lang="zh-CN" altLang="en-US"/>
              <a:pPr/>
              <a:t>2017/9/8</a:t>
            </a:fld>
            <a:endParaRPr lang="en-US" altLang="zh-CN"/>
          </a:p>
        </p:txBody>
      </p:sp>
      <p:sp>
        <p:nvSpPr>
          <p:cNvPr id="14" name="灯片编号占位符 3">
            <a:extLst>
              <a:ext uri="{FF2B5EF4-FFF2-40B4-BE49-F238E27FC236}">
                <a16:creationId xmlns:a16="http://schemas.microsoft.com/office/drawing/2014/main" id="{25BC7DD7-A97C-455F-8685-7B2A64647313}"/>
              </a:ext>
            </a:extLst>
          </p:cNvPr>
          <p:cNvSpPr>
            <a:spLocks noGrp="1"/>
          </p:cNvSpPr>
          <p:nvPr>
            <p:ph type="sldNum" sz="quarter" idx="12"/>
          </p:nvPr>
        </p:nvSpPr>
        <p:spPr/>
        <p:txBody>
          <a:bodyPr/>
          <a:lstStyle/>
          <a:p>
            <a:fld id="{C18EA3A4-3D07-4DD5-9758-0679C4FB95E4}" type="slidenum">
              <a:rPr lang="en-US" altLang="zh-CN"/>
              <a:pPr/>
              <a:t>67</a:t>
            </a:fld>
            <a:endParaRPr lang="en-US" altLang="zh-CN"/>
          </a:p>
        </p:txBody>
      </p:sp>
      <p:graphicFrame>
        <p:nvGraphicFramePr>
          <p:cNvPr id="592898" name="Object 2">
            <a:extLst>
              <a:ext uri="{FF2B5EF4-FFF2-40B4-BE49-F238E27FC236}">
                <a16:creationId xmlns:a16="http://schemas.microsoft.com/office/drawing/2014/main" id="{C0B9D1C8-8B41-46DB-885D-771DA2E07396}"/>
              </a:ext>
            </a:extLst>
          </p:cNvPr>
          <p:cNvGraphicFramePr>
            <a:graphicFrameLocks noChangeAspect="1"/>
          </p:cNvGraphicFramePr>
          <p:nvPr/>
        </p:nvGraphicFramePr>
        <p:xfrm>
          <a:off x="4514850" y="5397500"/>
          <a:ext cx="112713" cy="214313"/>
        </p:xfrm>
        <a:graphic>
          <a:graphicData uri="http://schemas.openxmlformats.org/presentationml/2006/ole">
            <mc:AlternateContent xmlns:mc="http://schemas.openxmlformats.org/markup-compatibility/2006">
              <mc:Choice xmlns:v="urn:schemas-microsoft-com:vml" Requires="v">
                <p:oleObj spid="_x0000_s592909"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539750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899" name="Object 3">
            <a:extLst>
              <a:ext uri="{FF2B5EF4-FFF2-40B4-BE49-F238E27FC236}">
                <a16:creationId xmlns:a16="http://schemas.microsoft.com/office/drawing/2014/main" id="{493A7327-18F0-4197-BA15-8953D5C3B443}"/>
              </a:ext>
            </a:extLst>
          </p:cNvPr>
          <p:cNvGraphicFramePr>
            <a:graphicFrameLocks noChangeAspect="1"/>
          </p:cNvGraphicFramePr>
          <p:nvPr/>
        </p:nvGraphicFramePr>
        <p:xfrm>
          <a:off x="2185988" y="5640388"/>
          <a:ext cx="515937" cy="511175"/>
        </p:xfrm>
        <a:graphic>
          <a:graphicData uri="http://schemas.openxmlformats.org/presentationml/2006/ole">
            <mc:AlternateContent xmlns:mc="http://schemas.openxmlformats.org/markup-compatibility/2006">
              <mc:Choice xmlns:v="urn:schemas-microsoft-com:vml" Requires="v">
                <p:oleObj spid="_x0000_s592910" name="Equation" r:id="rId5" imgW="203040" imgH="203040" progId="Equation.DSMT4">
                  <p:embed/>
                </p:oleObj>
              </mc:Choice>
              <mc:Fallback>
                <p:oleObj name="Equation" r:id="rId5" imgW="20304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5988" y="5640388"/>
                        <a:ext cx="515937"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2900" name="Object 4">
            <a:extLst>
              <a:ext uri="{FF2B5EF4-FFF2-40B4-BE49-F238E27FC236}">
                <a16:creationId xmlns:a16="http://schemas.microsoft.com/office/drawing/2014/main" id="{CD0C0168-5B5D-4311-9534-546EB11C4571}"/>
              </a:ext>
            </a:extLst>
          </p:cNvPr>
          <p:cNvGraphicFramePr>
            <a:graphicFrameLocks noChangeAspect="1"/>
          </p:cNvGraphicFramePr>
          <p:nvPr/>
        </p:nvGraphicFramePr>
        <p:xfrm>
          <a:off x="2897188" y="5429250"/>
          <a:ext cx="2433637" cy="952500"/>
        </p:xfrm>
        <a:graphic>
          <a:graphicData uri="http://schemas.openxmlformats.org/presentationml/2006/ole">
            <mc:AlternateContent xmlns:mc="http://schemas.openxmlformats.org/markup-compatibility/2006">
              <mc:Choice xmlns:v="urn:schemas-microsoft-com:vml" Requires="v">
                <p:oleObj spid="_x0000_s592911" name="Equation" r:id="rId7" imgW="1130040" imgH="444240" progId="Equation.DSMT4">
                  <p:embed/>
                </p:oleObj>
              </mc:Choice>
              <mc:Fallback>
                <p:oleObj name="Equation" r:id="rId7" imgW="1130040" imgH="4442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7188" y="5429250"/>
                        <a:ext cx="2433637"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2901" name="Text Box 5">
            <a:extLst>
              <a:ext uri="{FF2B5EF4-FFF2-40B4-BE49-F238E27FC236}">
                <a16:creationId xmlns:a16="http://schemas.microsoft.com/office/drawing/2014/main" id="{8829D99B-5925-4E84-B0C3-9904174A1BCC}"/>
              </a:ext>
            </a:extLst>
          </p:cNvPr>
          <p:cNvSpPr txBox="1">
            <a:spLocks noChangeArrowheads="1"/>
          </p:cNvSpPr>
          <p:nvPr/>
        </p:nvSpPr>
        <p:spPr bwMode="auto">
          <a:xfrm>
            <a:off x="5943600" y="5729288"/>
            <a:ext cx="2805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en-US">
                <a:solidFill>
                  <a:srgbClr val="000099"/>
                </a:solidFill>
                <a:effectLst>
                  <a:outerShdw blurRad="38100" dist="38100" dir="2700000" algn="tl">
                    <a:srgbClr val="C0C0C0"/>
                  </a:outerShdw>
                </a:effectLst>
                <a:ea typeface="宋体" panose="02010600030101010101" pitchFamily="2" charset="-122"/>
              </a:rPr>
              <a:t>Laplace </a:t>
            </a:r>
            <a:r>
              <a:rPr lang="zh-CN" altLang="en-US">
                <a:solidFill>
                  <a:srgbClr val="000099"/>
                </a:solidFill>
                <a:effectLst>
                  <a:outerShdw blurRad="38100" dist="38100" dir="2700000" algn="tl">
                    <a:srgbClr val="C0C0C0"/>
                  </a:outerShdw>
                </a:effectLst>
                <a:ea typeface="宋体" panose="02010600030101010101" pitchFamily="2" charset="-122"/>
              </a:rPr>
              <a:t>算符</a:t>
            </a:r>
          </a:p>
        </p:txBody>
      </p:sp>
      <p:graphicFrame>
        <p:nvGraphicFramePr>
          <p:cNvPr id="592902" name="Object 6">
            <a:extLst>
              <a:ext uri="{FF2B5EF4-FFF2-40B4-BE49-F238E27FC236}">
                <a16:creationId xmlns:a16="http://schemas.microsoft.com/office/drawing/2014/main" id="{DA2C42A2-8EE9-46B7-9BA7-875C009DFA1A}"/>
              </a:ext>
            </a:extLst>
          </p:cNvPr>
          <p:cNvGraphicFramePr>
            <a:graphicFrameLocks noChangeAspect="1"/>
          </p:cNvGraphicFramePr>
          <p:nvPr/>
        </p:nvGraphicFramePr>
        <p:xfrm>
          <a:off x="1430338" y="3338513"/>
          <a:ext cx="3741737" cy="942975"/>
        </p:xfrm>
        <a:graphic>
          <a:graphicData uri="http://schemas.openxmlformats.org/presentationml/2006/ole">
            <mc:AlternateContent xmlns:mc="http://schemas.openxmlformats.org/markup-compatibility/2006">
              <mc:Choice xmlns:v="urn:schemas-microsoft-com:vml" Requires="v">
                <p:oleObj spid="_x0000_s592912" name="公式" r:id="rId9" imgW="1663560" imgH="419040" progId="Equation.3">
                  <p:embed/>
                </p:oleObj>
              </mc:Choice>
              <mc:Fallback>
                <p:oleObj name="公式" r:id="rId9" imgW="1663560" imgH="4190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338" y="3338513"/>
                        <a:ext cx="3741737"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3" name="Object 7">
            <a:extLst>
              <a:ext uri="{FF2B5EF4-FFF2-40B4-BE49-F238E27FC236}">
                <a16:creationId xmlns:a16="http://schemas.microsoft.com/office/drawing/2014/main" id="{E6F53D10-A107-43E9-95B1-F76E1534C11E}"/>
              </a:ext>
            </a:extLst>
          </p:cNvPr>
          <p:cNvGraphicFramePr>
            <a:graphicFrameLocks noChangeAspect="1"/>
          </p:cNvGraphicFramePr>
          <p:nvPr/>
        </p:nvGraphicFramePr>
        <p:xfrm>
          <a:off x="2484438" y="1628775"/>
          <a:ext cx="3482975" cy="942975"/>
        </p:xfrm>
        <a:graphic>
          <a:graphicData uri="http://schemas.openxmlformats.org/presentationml/2006/ole">
            <mc:AlternateContent xmlns:mc="http://schemas.openxmlformats.org/markup-compatibility/2006">
              <mc:Choice xmlns:v="urn:schemas-microsoft-com:vml" Requires="v">
                <p:oleObj spid="_x0000_s592913" name="公式" r:id="rId11" imgW="1549080" imgH="419040" progId="Equation.3">
                  <p:embed/>
                </p:oleObj>
              </mc:Choice>
              <mc:Fallback>
                <p:oleObj name="公式" r:id="rId11" imgW="1549080" imgH="41904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1628775"/>
                        <a:ext cx="34829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4" name="Object 8">
            <a:extLst>
              <a:ext uri="{FF2B5EF4-FFF2-40B4-BE49-F238E27FC236}">
                <a16:creationId xmlns:a16="http://schemas.microsoft.com/office/drawing/2014/main" id="{1463DE56-8426-4CAE-ACE5-A39F21D23F4A}"/>
              </a:ext>
            </a:extLst>
          </p:cNvPr>
          <p:cNvGraphicFramePr>
            <a:graphicFrameLocks noChangeAspect="1"/>
          </p:cNvGraphicFramePr>
          <p:nvPr/>
        </p:nvGraphicFramePr>
        <p:xfrm>
          <a:off x="2771775" y="2781300"/>
          <a:ext cx="1828800" cy="457200"/>
        </p:xfrm>
        <a:graphic>
          <a:graphicData uri="http://schemas.openxmlformats.org/presentationml/2006/ole">
            <mc:AlternateContent xmlns:mc="http://schemas.openxmlformats.org/markup-compatibility/2006">
              <mc:Choice xmlns:v="urn:schemas-microsoft-com:vml" Requires="v">
                <p:oleObj spid="_x0000_s592914" name="公式" r:id="rId13" imgW="812520" imgH="203040" progId="Equation.3">
                  <p:embed/>
                </p:oleObj>
              </mc:Choice>
              <mc:Fallback>
                <p:oleObj name="公式" r:id="rId13" imgW="812520" imgH="20304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2781300"/>
                        <a:ext cx="182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5" name="Object 9">
            <a:extLst>
              <a:ext uri="{FF2B5EF4-FFF2-40B4-BE49-F238E27FC236}">
                <a16:creationId xmlns:a16="http://schemas.microsoft.com/office/drawing/2014/main" id="{8C8876D2-0621-4301-963A-70839A7EF29D}"/>
              </a:ext>
            </a:extLst>
          </p:cNvPr>
          <p:cNvGraphicFramePr>
            <a:graphicFrameLocks noChangeAspect="1"/>
          </p:cNvGraphicFramePr>
          <p:nvPr/>
        </p:nvGraphicFramePr>
        <p:xfrm>
          <a:off x="971550" y="4360863"/>
          <a:ext cx="6965950" cy="1000125"/>
        </p:xfrm>
        <a:graphic>
          <a:graphicData uri="http://schemas.openxmlformats.org/presentationml/2006/ole">
            <mc:AlternateContent xmlns:mc="http://schemas.openxmlformats.org/markup-compatibility/2006">
              <mc:Choice xmlns:v="urn:schemas-microsoft-com:vml" Requires="v">
                <p:oleObj spid="_x0000_s592915" name="公式" r:id="rId15" imgW="3098520" imgH="444240" progId="Equation.3">
                  <p:embed/>
                </p:oleObj>
              </mc:Choice>
              <mc:Fallback>
                <p:oleObj name="公式" r:id="rId15" imgW="3098520" imgH="44424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550" y="4360863"/>
                        <a:ext cx="69659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2906" name="Text Box 10">
            <a:extLst>
              <a:ext uri="{FF2B5EF4-FFF2-40B4-BE49-F238E27FC236}">
                <a16:creationId xmlns:a16="http://schemas.microsoft.com/office/drawing/2014/main" id="{353336D8-F00E-4574-B52D-481D29171570}"/>
              </a:ext>
            </a:extLst>
          </p:cNvPr>
          <p:cNvSpPr txBox="1">
            <a:spLocks noChangeArrowheads="1"/>
          </p:cNvSpPr>
          <p:nvPr/>
        </p:nvSpPr>
        <p:spPr bwMode="auto">
          <a:xfrm>
            <a:off x="755650" y="2781300"/>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chemeClr val="accent2"/>
                </a:solidFill>
                <a:effectLst>
                  <a:outerShdw blurRad="38100" dist="38100" dir="2700000" algn="tl">
                    <a:srgbClr val="C0C0C0"/>
                  </a:outerShdw>
                </a:effectLst>
                <a:ea typeface="宋体" panose="02010600030101010101" pitchFamily="2" charset="-122"/>
              </a:rPr>
              <a:t>梯度的散度</a:t>
            </a:r>
          </a:p>
        </p:txBody>
      </p:sp>
      <p:sp>
        <p:nvSpPr>
          <p:cNvPr id="592907" name="Text Box 11">
            <a:extLst>
              <a:ext uri="{FF2B5EF4-FFF2-40B4-BE49-F238E27FC236}">
                <a16:creationId xmlns:a16="http://schemas.microsoft.com/office/drawing/2014/main" id="{BB013702-4342-4739-A423-DBBCDAA9AF9A}"/>
              </a:ext>
            </a:extLst>
          </p:cNvPr>
          <p:cNvSpPr txBox="1">
            <a:spLocks noChangeArrowheads="1"/>
          </p:cNvSpPr>
          <p:nvPr/>
        </p:nvSpPr>
        <p:spPr bwMode="auto">
          <a:xfrm>
            <a:off x="1258888" y="260350"/>
            <a:ext cx="64817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3600">
                <a:solidFill>
                  <a:schemeClr val="accent2"/>
                </a:solidFill>
                <a:effectLst>
                  <a:outerShdw blurRad="38100" dist="38100" dir="2700000" algn="tl">
                    <a:srgbClr val="C0C0C0"/>
                  </a:outerShdw>
                </a:effectLst>
                <a:latin typeface="黑体" panose="02010609060101010101" pitchFamily="49" charset="-122"/>
              </a:rPr>
              <a:t>0.7 </a:t>
            </a:r>
            <a:r>
              <a:rPr lang="en-US" altLang="en-US" sz="3600">
                <a:solidFill>
                  <a:schemeClr val="accent2"/>
                </a:solidFill>
                <a:effectLst>
                  <a:outerShdw blurRad="38100" dist="38100" dir="2700000" algn="tl">
                    <a:srgbClr val="C0C0C0"/>
                  </a:outerShdw>
                </a:effectLst>
                <a:latin typeface="黑体" panose="02010609060101010101" pitchFamily="49" charset="-122"/>
              </a:rPr>
              <a:t>Laplace </a:t>
            </a:r>
            <a:r>
              <a:rPr lang="zh-CN" altLang="en-US" sz="3600">
                <a:solidFill>
                  <a:schemeClr val="accent2"/>
                </a:solidFill>
                <a:effectLst>
                  <a:outerShdw blurRad="38100" dist="38100" dir="2700000" algn="tl">
                    <a:srgbClr val="C0C0C0"/>
                  </a:outerShdw>
                </a:effectLst>
                <a:latin typeface="黑体" panose="02010609060101010101" pitchFamily="49" charset="-122"/>
              </a:rPr>
              <a:t>算子与格林定理</a:t>
            </a:r>
            <a:endParaRPr lang="zh-CN" altLang="en-US" sz="3600" b="0">
              <a:solidFill>
                <a:schemeClr val="accent2"/>
              </a:solidFill>
              <a:effectLst>
                <a:outerShdw blurRad="38100" dist="38100" dir="2700000" algn="tl">
                  <a:srgbClr val="C0C0C0"/>
                </a:outerShdw>
              </a:effectLst>
              <a:latin typeface="黑体" panose="02010609060101010101" pitchFamily="49" charset="-122"/>
            </a:endParaRPr>
          </a:p>
        </p:txBody>
      </p:sp>
      <p:sp>
        <p:nvSpPr>
          <p:cNvPr id="592908" name="Text Box 12">
            <a:extLst>
              <a:ext uri="{FF2B5EF4-FFF2-40B4-BE49-F238E27FC236}">
                <a16:creationId xmlns:a16="http://schemas.microsoft.com/office/drawing/2014/main" id="{EB567D5E-C06B-4165-AF97-C4D1D12EE7C0}"/>
              </a:ext>
            </a:extLst>
          </p:cNvPr>
          <p:cNvSpPr txBox="1">
            <a:spLocks noChangeArrowheads="1"/>
          </p:cNvSpPr>
          <p:nvPr/>
        </p:nvSpPr>
        <p:spPr bwMode="auto">
          <a:xfrm>
            <a:off x="611188" y="1052513"/>
            <a:ext cx="453707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800">
                <a:solidFill>
                  <a:schemeClr val="accent2"/>
                </a:solidFill>
                <a:effectLst>
                  <a:outerShdw blurRad="38100" dist="38100" dir="2700000" algn="tl">
                    <a:srgbClr val="C0C0C0"/>
                  </a:outerShdw>
                </a:effectLst>
                <a:latin typeface="黑体" panose="02010609060101010101" pitchFamily="49" charset="-122"/>
              </a:rPr>
              <a:t>0.7.1   </a:t>
            </a:r>
            <a:r>
              <a:rPr kumimoji="0" lang="zh-CN" altLang="en-US" sz="2800">
                <a:solidFill>
                  <a:schemeClr val="accent2"/>
                </a:solidFill>
                <a:effectLst>
                  <a:outerShdw blurRad="38100" dist="38100" dir="2700000" algn="tl">
                    <a:srgbClr val="C0C0C0"/>
                  </a:outerShdw>
                </a:effectLst>
                <a:latin typeface="黑体" panose="02010609060101010101" pitchFamily="49" charset="-122"/>
              </a:rPr>
              <a:t>拉普拉斯算子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 calcmode="lin" valueType="num">
                                      <p:cBhvr additive="base">
                                        <p:cTn id="7" dur="500" fill="hold"/>
                                        <p:tgtEl>
                                          <p:spTgt spid="592901"/>
                                        </p:tgtEl>
                                        <p:attrNameLst>
                                          <p:attrName>ppt_x</p:attrName>
                                        </p:attrNameLst>
                                      </p:cBhvr>
                                      <p:tavLst>
                                        <p:tav tm="0">
                                          <p:val>
                                            <p:strVal val="0-#ppt_w/2"/>
                                          </p:val>
                                        </p:tav>
                                        <p:tav tm="100000">
                                          <p:val>
                                            <p:strVal val="#ppt_x"/>
                                          </p:val>
                                        </p:tav>
                                      </p:tavLst>
                                    </p:anim>
                                    <p:anim calcmode="lin" valueType="num">
                                      <p:cBhvr additive="base">
                                        <p:cTn id="8" dur="500" fill="hold"/>
                                        <p:tgtEl>
                                          <p:spTgt spid="592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6">
            <a:extLst>
              <a:ext uri="{FF2B5EF4-FFF2-40B4-BE49-F238E27FC236}">
                <a16:creationId xmlns:a16="http://schemas.microsoft.com/office/drawing/2014/main" id="{83D83F7D-2FA5-4C08-B331-26DE1C23C5A1}"/>
              </a:ext>
            </a:extLst>
          </p:cNvPr>
          <p:cNvSpPr>
            <a:spLocks noGrp="1"/>
          </p:cNvSpPr>
          <p:nvPr>
            <p:ph type="dt" sz="half" idx="10"/>
          </p:nvPr>
        </p:nvSpPr>
        <p:spPr/>
        <p:txBody>
          <a:bodyPr/>
          <a:lstStyle/>
          <a:p>
            <a:fld id="{FEA22A6C-BDFB-4917-9463-962E73E769CB}" type="datetime1">
              <a:rPr lang="zh-CN" altLang="en-US"/>
              <a:pPr/>
              <a:t>2017/9/8</a:t>
            </a:fld>
            <a:endParaRPr lang="en-US" altLang="zh-CN"/>
          </a:p>
        </p:txBody>
      </p:sp>
      <p:sp>
        <p:nvSpPr>
          <p:cNvPr id="9" name="灯片编号占位符 8">
            <a:extLst>
              <a:ext uri="{FF2B5EF4-FFF2-40B4-BE49-F238E27FC236}">
                <a16:creationId xmlns:a16="http://schemas.microsoft.com/office/drawing/2014/main" id="{74A3FA12-C28B-4AD2-8D79-B1C911E3A2FF}"/>
              </a:ext>
            </a:extLst>
          </p:cNvPr>
          <p:cNvSpPr>
            <a:spLocks noGrp="1"/>
          </p:cNvSpPr>
          <p:nvPr>
            <p:ph type="sldNum" sz="quarter" idx="12"/>
          </p:nvPr>
        </p:nvSpPr>
        <p:spPr/>
        <p:txBody>
          <a:bodyPr/>
          <a:lstStyle/>
          <a:p>
            <a:fld id="{DAD4232D-B5DF-4588-833C-F997618118B7}" type="slidenum">
              <a:rPr lang="en-US" altLang="zh-CN"/>
              <a:pPr/>
              <a:t>68</a:t>
            </a:fld>
            <a:endParaRPr lang="en-US" altLang="zh-CN"/>
          </a:p>
        </p:txBody>
      </p:sp>
      <p:graphicFrame>
        <p:nvGraphicFramePr>
          <p:cNvPr id="593922" name="Object 2">
            <a:extLst>
              <a:ext uri="{FF2B5EF4-FFF2-40B4-BE49-F238E27FC236}">
                <a16:creationId xmlns:a16="http://schemas.microsoft.com/office/drawing/2014/main" id="{CA205F1B-F554-4CBD-B627-21BE13A299B0}"/>
              </a:ext>
            </a:extLst>
          </p:cNvPr>
          <p:cNvGraphicFramePr>
            <a:graphicFrameLocks noChangeAspect="1"/>
          </p:cNvGraphicFramePr>
          <p:nvPr>
            <p:ph sz="quarter" idx="1"/>
          </p:nvPr>
        </p:nvGraphicFramePr>
        <p:xfrm>
          <a:off x="2124075" y="4495800"/>
          <a:ext cx="4411663" cy="542925"/>
        </p:xfrm>
        <a:graphic>
          <a:graphicData uri="http://schemas.openxmlformats.org/presentationml/2006/ole">
            <mc:AlternateContent xmlns:mc="http://schemas.openxmlformats.org/markup-compatibility/2006">
              <mc:Choice xmlns:v="urn:schemas-microsoft-com:vml" Requires="v">
                <p:oleObj spid="_x0000_s593928" name="公式" r:id="rId3" imgW="1790640" imgH="228600" progId="Equation.3">
                  <p:embed/>
                </p:oleObj>
              </mc:Choice>
              <mc:Fallback>
                <p:oleObj name="公式" r:id="rId3" imgW="179064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495800"/>
                        <a:ext cx="441166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23" name="Text Box 3">
            <a:extLst>
              <a:ext uri="{FF2B5EF4-FFF2-40B4-BE49-F238E27FC236}">
                <a16:creationId xmlns:a16="http://schemas.microsoft.com/office/drawing/2014/main" id="{1B146F36-6CAE-4675-A75B-E8F254BB4C98}"/>
              </a:ext>
            </a:extLst>
          </p:cNvPr>
          <p:cNvSpPr txBox="1">
            <a:spLocks noChangeArrowheads="1"/>
          </p:cNvSpPr>
          <p:nvPr/>
        </p:nvSpPr>
        <p:spPr bwMode="auto">
          <a:xfrm>
            <a:off x="539750" y="36449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ea typeface="楷体_GB2312" pitchFamily="49" charset="-122"/>
              </a:rPr>
              <a:t>矢量场</a:t>
            </a:r>
            <a:r>
              <a:rPr lang="zh-CN" altLang="en-US" sz="2400">
                <a:solidFill>
                  <a:schemeClr val="accent2"/>
                </a:solidFill>
                <a:ea typeface="楷体_GB2312" pitchFamily="49" charset="-122"/>
              </a:rPr>
              <a:t>的拉普拉斯运算定义为</a:t>
            </a:r>
          </a:p>
        </p:txBody>
      </p:sp>
      <p:graphicFrame>
        <p:nvGraphicFramePr>
          <p:cNvPr id="593924" name="Object 4">
            <a:extLst>
              <a:ext uri="{FF2B5EF4-FFF2-40B4-BE49-F238E27FC236}">
                <a16:creationId xmlns:a16="http://schemas.microsoft.com/office/drawing/2014/main" id="{CAEA99C2-2FC0-44E9-84CB-C2E409EEFD1E}"/>
              </a:ext>
            </a:extLst>
          </p:cNvPr>
          <p:cNvGraphicFramePr>
            <a:graphicFrameLocks noChangeAspect="1"/>
          </p:cNvGraphicFramePr>
          <p:nvPr/>
        </p:nvGraphicFramePr>
        <p:xfrm>
          <a:off x="1692275" y="836613"/>
          <a:ext cx="4967288" cy="1000125"/>
        </p:xfrm>
        <a:graphic>
          <a:graphicData uri="http://schemas.openxmlformats.org/presentationml/2006/ole">
            <mc:AlternateContent xmlns:mc="http://schemas.openxmlformats.org/markup-compatibility/2006">
              <mc:Choice xmlns:v="urn:schemas-microsoft-com:vml" Requires="v">
                <p:oleObj spid="_x0000_s593929" name="公式" r:id="rId5" imgW="2209680" imgH="444240" progId="Equation.3">
                  <p:embed/>
                </p:oleObj>
              </mc:Choice>
              <mc:Fallback>
                <p:oleObj name="公式" r:id="rId5" imgW="2209680" imgH="4442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836613"/>
                        <a:ext cx="4967288"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25" name="Object 5">
            <a:extLst>
              <a:ext uri="{FF2B5EF4-FFF2-40B4-BE49-F238E27FC236}">
                <a16:creationId xmlns:a16="http://schemas.microsoft.com/office/drawing/2014/main" id="{C3055308-A432-4403-850B-C002A935B6A0}"/>
              </a:ext>
            </a:extLst>
          </p:cNvPr>
          <p:cNvGraphicFramePr>
            <a:graphicFrameLocks noChangeAspect="1"/>
          </p:cNvGraphicFramePr>
          <p:nvPr/>
        </p:nvGraphicFramePr>
        <p:xfrm>
          <a:off x="539750" y="2349500"/>
          <a:ext cx="8193088" cy="1000125"/>
        </p:xfrm>
        <a:graphic>
          <a:graphicData uri="http://schemas.openxmlformats.org/presentationml/2006/ole">
            <mc:AlternateContent xmlns:mc="http://schemas.openxmlformats.org/markup-compatibility/2006">
              <mc:Choice xmlns:v="urn:schemas-microsoft-com:vml" Requires="v">
                <p:oleObj spid="_x0000_s593930" name="公式" r:id="rId7" imgW="3644640" imgH="444240" progId="Equation.3">
                  <p:embed/>
                </p:oleObj>
              </mc:Choice>
              <mc:Fallback>
                <p:oleObj name="公式" r:id="rId7" imgW="3644640" imgH="4442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349500"/>
                        <a:ext cx="8193088"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26" name="Text Box 6">
            <a:extLst>
              <a:ext uri="{FF2B5EF4-FFF2-40B4-BE49-F238E27FC236}">
                <a16:creationId xmlns:a16="http://schemas.microsoft.com/office/drawing/2014/main" id="{540C2FBC-F5F9-4F8B-AFAB-23D1A2B83B60}"/>
              </a:ext>
            </a:extLst>
          </p:cNvPr>
          <p:cNvSpPr txBox="1">
            <a:spLocks noChangeArrowheads="1"/>
          </p:cNvSpPr>
          <p:nvPr/>
        </p:nvSpPr>
        <p:spPr bwMode="auto">
          <a:xfrm>
            <a:off x="611188" y="333375"/>
            <a:ext cx="4824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rgbClr val="FF3300"/>
                </a:solidFill>
                <a:effectLst>
                  <a:outerShdw blurRad="38100" dist="38100" dir="2700000" algn="tl">
                    <a:srgbClr val="C0C0C0"/>
                  </a:outerShdw>
                </a:effectLst>
                <a:ea typeface="宋体" panose="02010600030101010101" pitchFamily="2" charset="-122"/>
              </a:rPr>
              <a:t>圆柱坐标系</a:t>
            </a:r>
            <a:r>
              <a:rPr lang="zh-CN" altLang="en-US" sz="2000">
                <a:solidFill>
                  <a:schemeClr val="accent2"/>
                </a:solidFill>
                <a:effectLst>
                  <a:outerShdw blurRad="38100" dist="38100" dir="2700000" algn="tl">
                    <a:srgbClr val="C0C0C0"/>
                  </a:outerShdw>
                </a:effectLst>
                <a:ea typeface="宋体" panose="02010600030101010101" pitchFamily="2" charset="-122"/>
              </a:rPr>
              <a:t>中的拉普拉斯运算</a:t>
            </a:r>
          </a:p>
        </p:txBody>
      </p:sp>
      <p:sp>
        <p:nvSpPr>
          <p:cNvPr id="593927" name="Text Box 7">
            <a:extLst>
              <a:ext uri="{FF2B5EF4-FFF2-40B4-BE49-F238E27FC236}">
                <a16:creationId xmlns:a16="http://schemas.microsoft.com/office/drawing/2014/main" id="{C86D50DF-445D-42C3-9057-A12D7E9562CC}"/>
              </a:ext>
            </a:extLst>
          </p:cNvPr>
          <p:cNvSpPr txBox="1">
            <a:spLocks noChangeArrowheads="1"/>
          </p:cNvSpPr>
          <p:nvPr/>
        </p:nvSpPr>
        <p:spPr bwMode="auto">
          <a:xfrm>
            <a:off x="684213" y="1916113"/>
            <a:ext cx="4824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rgbClr val="FF3300"/>
                </a:solidFill>
                <a:effectLst>
                  <a:outerShdw blurRad="38100" dist="38100" dir="2700000" algn="tl">
                    <a:srgbClr val="C0C0C0"/>
                  </a:outerShdw>
                </a:effectLst>
                <a:ea typeface="宋体" panose="02010600030101010101" pitchFamily="2" charset="-122"/>
              </a:rPr>
              <a:t>球坐标系</a:t>
            </a:r>
            <a:r>
              <a:rPr lang="zh-CN" altLang="en-US" sz="2000">
                <a:solidFill>
                  <a:schemeClr val="accent2"/>
                </a:solidFill>
                <a:effectLst>
                  <a:outerShdw blurRad="38100" dist="38100" dir="2700000" algn="tl">
                    <a:srgbClr val="C0C0C0"/>
                  </a:outerShdw>
                </a:effectLst>
                <a:ea typeface="宋体" panose="02010600030101010101" pitchFamily="2" charset="-122"/>
              </a:rPr>
              <a:t>中的拉普拉斯运算</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7CCF8A26-EE7F-4E9E-A141-43CF23958B23}"/>
              </a:ext>
            </a:extLst>
          </p:cNvPr>
          <p:cNvSpPr>
            <a:spLocks noGrp="1"/>
          </p:cNvSpPr>
          <p:nvPr>
            <p:ph type="dt" sz="half" idx="10"/>
          </p:nvPr>
        </p:nvSpPr>
        <p:spPr/>
        <p:txBody>
          <a:bodyPr/>
          <a:lstStyle/>
          <a:p>
            <a:fld id="{EBA2FB1C-8126-4411-9EC7-BB8FFDC9A594}"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44FC3F67-B409-43D4-8379-E9E28F6658AC}"/>
              </a:ext>
            </a:extLst>
          </p:cNvPr>
          <p:cNvSpPr>
            <a:spLocks noGrp="1"/>
          </p:cNvSpPr>
          <p:nvPr>
            <p:ph type="sldNum" sz="quarter" idx="12"/>
          </p:nvPr>
        </p:nvSpPr>
        <p:spPr/>
        <p:txBody>
          <a:bodyPr/>
          <a:lstStyle/>
          <a:p>
            <a:fld id="{B43EA317-AC96-42F4-BB31-7CB22D47F283}" type="slidenum">
              <a:rPr lang="en-US" altLang="zh-CN"/>
              <a:pPr/>
              <a:t>69</a:t>
            </a:fld>
            <a:endParaRPr lang="en-US" altLang="zh-CN"/>
          </a:p>
        </p:txBody>
      </p:sp>
      <p:graphicFrame>
        <p:nvGraphicFramePr>
          <p:cNvPr id="594946" name="Object 2">
            <a:extLst>
              <a:ext uri="{FF2B5EF4-FFF2-40B4-BE49-F238E27FC236}">
                <a16:creationId xmlns:a16="http://schemas.microsoft.com/office/drawing/2014/main" id="{67213B64-06E1-4048-BCB3-7777308F3F89}"/>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94953"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47" name="Object 3">
            <a:extLst>
              <a:ext uri="{FF2B5EF4-FFF2-40B4-BE49-F238E27FC236}">
                <a16:creationId xmlns:a16="http://schemas.microsoft.com/office/drawing/2014/main" id="{35524D7C-1909-4672-A09F-AC6E2D1E0030}"/>
              </a:ext>
            </a:extLst>
          </p:cNvPr>
          <p:cNvGraphicFramePr>
            <a:graphicFrameLocks noChangeAspect="1"/>
          </p:cNvGraphicFramePr>
          <p:nvPr/>
        </p:nvGraphicFramePr>
        <p:xfrm>
          <a:off x="5632450" y="0"/>
          <a:ext cx="3511550" cy="942975"/>
        </p:xfrm>
        <a:graphic>
          <a:graphicData uri="http://schemas.openxmlformats.org/presentationml/2006/ole">
            <mc:AlternateContent xmlns:mc="http://schemas.openxmlformats.org/markup-compatibility/2006">
              <mc:Choice xmlns:v="urn:schemas-microsoft-com:vml" Requires="v">
                <p:oleObj spid="_x0000_s594954" name="公式" r:id="rId5" imgW="1562040" imgH="419040" progId="Equation.3">
                  <p:embed/>
                </p:oleObj>
              </mc:Choice>
              <mc:Fallback>
                <p:oleObj name="公式" r:id="rId5" imgW="1562040" imgH="419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2450" y="0"/>
                        <a:ext cx="35115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48" name="Object 4">
            <a:extLst>
              <a:ext uri="{FF2B5EF4-FFF2-40B4-BE49-F238E27FC236}">
                <a16:creationId xmlns:a16="http://schemas.microsoft.com/office/drawing/2014/main" id="{80898979-6B1C-43D9-928C-32EDE18B1BC8}"/>
              </a:ext>
            </a:extLst>
          </p:cNvPr>
          <p:cNvGraphicFramePr>
            <a:graphicFrameLocks noChangeAspect="1"/>
          </p:cNvGraphicFramePr>
          <p:nvPr/>
        </p:nvGraphicFramePr>
        <p:xfrm>
          <a:off x="2411413" y="1989138"/>
          <a:ext cx="3370262" cy="1000125"/>
        </p:xfrm>
        <a:graphic>
          <a:graphicData uri="http://schemas.openxmlformats.org/presentationml/2006/ole">
            <mc:AlternateContent xmlns:mc="http://schemas.openxmlformats.org/markup-compatibility/2006">
              <mc:Choice xmlns:v="urn:schemas-microsoft-com:vml" Requires="v">
                <p:oleObj spid="_x0000_s594955" name="公式" r:id="rId7" imgW="1498320" imgH="444240" progId="Equation.3">
                  <p:embed/>
                </p:oleObj>
              </mc:Choice>
              <mc:Fallback>
                <p:oleObj name="公式" r:id="rId7" imgW="1498320" imgH="444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989138"/>
                        <a:ext cx="3370262"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949" name="Text Box 5">
            <a:extLst>
              <a:ext uri="{FF2B5EF4-FFF2-40B4-BE49-F238E27FC236}">
                <a16:creationId xmlns:a16="http://schemas.microsoft.com/office/drawing/2014/main" id="{3F5B7461-8F8C-4AF3-B4DA-AED80BD07B29}"/>
              </a:ext>
            </a:extLst>
          </p:cNvPr>
          <p:cNvSpPr txBox="1">
            <a:spLocks noChangeArrowheads="1"/>
          </p:cNvSpPr>
          <p:nvPr/>
        </p:nvSpPr>
        <p:spPr bwMode="auto">
          <a:xfrm>
            <a:off x="611188" y="1125538"/>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a:solidFill>
                  <a:srgbClr val="FF3300"/>
                </a:solidFill>
                <a:effectLst>
                  <a:outerShdw blurRad="38100" dist="38100" dir="2700000" algn="tl">
                    <a:srgbClr val="C0C0C0"/>
                  </a:outerShdw>
                </a:effectLst>
                <a:ea typeface="宋体" panose="02010600030101010101" pitchFamily="2" charset="-122"/>
              </a:rPr>
              <a:t>散度的梯度</a:t>
            </a:r>
          </a:p>
        </p:txBody>
      </p:sp>
      <p:graphicFrame>
        <p:nvGraphicFramePr>
          <p:cNvPr id="594950" name="Object 6">
            <a:extLst>
              <a:ext uri="{FF2B5EF4-FFF2-40B4-BE49-F238E27FC236}">
                <a16:creationId xmlns:a16="http://schemas.microsoft.com/office/drawing/2014/main" id="{3001453D-71E7-4F61-B253-43F320926685}"/>
              </a:ext>
            </a:extLst>
          </p:cNvPr>
          <p:cNvGraphicFramePr>
            <a:graphicFrameLocks noChangeAspect="1"/>
          </p:cNvGraphicFramePr>
          <p:nvPr/>
        </p:nvGraphicFramePr>
        <p:xfrm>
          <a:off x="2700338" y="1125538"/>
          <a:ext cx="1630362" cy="666750"/>
        </p:xfrm>
        <a:graphic>
          <a:graphicData uri="http://schemas.openxmlformats.org/presentationml/2006/ole">
            <mc:AlternateContent xmlns:mc="http://schemas.openxmlformats.org/markup-compatibility/2006">
              <mc:Choice xmlns:v="urn:schemas-microsoft-com:vml" Requires="v">
                <p:oleObj spid="_x0000_s594956" name="公式" r:id="rId9" imgW="558720" imgH="228600" progId="Equation.3">
                  <p:embed/>
                </p:oleObj>
              </mc:Choice>
              <mc:Fallback>
                <p:oleObj name="公式" r:id="rId9" imgW="55872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1125538"/>
                        <a:ext cx="163036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1" name="Object 7">
            <a:extLst>
              <a:ext uri="{FF2B5EF4-FFF2-40B4-BE49-F238E27FC236}">
                <a16:creationId xmlns:a16="http://schemas.microsoft.com/office/drawing/2014/main" id="{A7462621-197B-4830-A4E2-909430AC4BC8}"/>
              </a:ext>
            </a:extLst>
          </p:cNvPr>
          <p:cNvGraphicFramePr>
            <a:graphicFrameLocks noChangeAspect="1"/>
          </p:cNvGraphicFramePr>
          <p:nvPr/>
        </p:nvGraphicFramePr>
        <p:xfrm>
          <a:off x="2195513" y="3141663"/>
          <a:ext cx="4854575" cy="2057400"/>
        </p:xfrm>
        <a:graphic>
          <a:graphicData uri="http://schemas.openxmlformats.org/presentationml/2006/ole">
            <mc:AlternateContent xmlns:mc="http://schemas.openxmlformats.org/markup-compatibility/2006">
              <mc:Choice xmlns:v="urn:schemas-microsoft-com:vml" Requires="v">
                <p:oleObj spid="_x0000_s594957" name="公式" r:id="rId11" imgW="2158920" imgH="914400" progId="Equation.3">
                  <p:embed/>
                </p:oleObj>
              </mc:Choice>
              <mc:Fallback>
                <p:oleObj name="公式" r:id="rId11" imgW="2158920" imgH="9144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141663"/>
                        <a:ext cx="4854575"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2" name="Object 8">
            <a:extLst>
              <a:ext uri="{FF2B5EF4-FFF2-40B4-BE49-F238E27FC236}">
                <a16:creationId xmlns:a16="http://schemas.microsoft.com/office/drawing/2014/main" id="{C9E2966B-5F50-443A-8334-F8620D411707}"/>
              </a:ext>
            </a:extLst>
          </p:cNvPr>
          <p:cNvGraphicFramePr>
            <a:graphicFrameLocks noChangeAspect="1"/>
          </p:cNvGraphicFramePr>
          <p:nvPr/>
        </p:nvGraphicFramePr>
        <p:xfrm>
          <a:off x="395288" y="188913"/>
          <a:ext cx="4672012" cy="596900"/>
        </p:xfrm>
        <a:graphic>
          <a:graphicData uri="http://schemas.openxmlformats.org/presentationml/2006/ole">
            <mc:AlternateContent xmlns:mc="http://schemas.openxmlformats.org/markup-compatibility/2006">
              <mc:Choice xmlns:v="urn:schemas-microsoft-com:vml" Requires="v">
                <p:oleObj spid="_x0000_s594958" name="公式" r:id="rId13" imgW="1790640" imgH="228600" progId="Equation.3">
                  <p:embed/>
                </p:oleObj>
              </mc:Choice>
              <mc:Fallback>
                <p:oleObj name="公式" r:id="rId13" imgW="179064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188913"/>
                        <a:ext cx="467201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3">
            <a:extLst>
              <a:ext uri="{FF2B5EF4-FFF2-40B4-BE49-F238E27FC236}">
                <a16:creationId xmlns:a16="http://schemas.microsoft.com/office/drawing/2014/main" id="{6FBF76CE-670A-4B30-9278-7B53AB298C3B}"/>
              </a:ext>
            </a:extLst>
          </p:cNvPr>
          <p:cNvSpPr>
            <a:spLocks noGrp="1"/>
          </p:cNvSpPr>
          <p:nvPr>
            <p:ph type="dt" sz="half" idx="10"/>
          </p:nvPr>
        </p:nvSpPr>
        <p:spPr/>
        <p:txBody>
          <a:bodyPr/>
          <a:lstStyle/>
          <a:p>
            <a:fld id="{6024E76D-032E-45C0-BEB3-92F1A0A23541}" type="datetime1">
              <a:rPr lang="zh-CN" altLang="en-US"/>
              <a:pPr/>
              <a:t>2017/9/8</a:t>
            </a:fld>
            <a:endParaRPr lang="en-US" altLang="zh-CN"/>
          </a:p>
        </p:txBody>
      </p:sp>
      <p:sp>
        <p:nvSpPr>
          <p:cNvPr id="41" name="灯片编号占位符 5">
            <a:extLst>
              <a:ext uri="{FF2B5EF4-FFF2-40B4-BE49-F238E27FC236}">
                <a16:creationId xmlns:a16="http://schemas.microsoft.com/office/drawing/2014/main" id="{94F7ED41-2FB4-42B3-A28C-368246111398}"/>
              </a:ext>
            </a:extLst>
          </p:cNvPr>
          <p:cNvSpPr>
            <a:spLocks noGrp="1"/>
          </p:cNvSpPr>
          <p:nvPr>
            <p:ph type="sldNum" sz="quarter" idx="12"/>
          </p:nvPr>
        </p:nvSpPr>
        <p:spPr/>
        <p:txBody>
          <a:bodyPr/>
          <a:lstStyle/>
          <a:p>
            <a:fld id="{D539217D-2A12-4D69-A646-B90586B66993}" type="slidenum">
              <a:rPr lang="en-US" altLang="zh-CN"/>
              <a:pPr/>
              <a:t>7</a:t>
            </a:fld>
            <a:endParaRPr lang="en-US" altLang="zh-CN"/>
          </a:p>
        </p:txBody>
      </p:sp>
      <p:grpSp>
        <p:nvGrpSpPr>
          <p:cNvPr id="409636" name="Group 36">
            <a:extLst>
              <a:ext uri="{FF2B5EF4-FFF2-40B4-BE49-F238E27FC236}">
                <a16:creationId xmlns:a16="http://schemas.microsoft.com/office/drawing/2014/main" id="{9330D64C-9FD7-4BF4-B7E5-E9B5A3ECD481}"/>
              </a:ext>
            </a:extLst>
          </p:cNvPr>
          <p:cNvGrpSpPr>
            <a:grpSpLocks/>
          </p:cNvGrpSpPr>
          <p:nvPr/>
        </p:nvGrpSpPr>
        <p:grpSpPr bwMode="auto">
          <a:xfrm>
            <a:off x="4441825" y="744538"/>
            <a:ext cx="4459288" cy="2663825"/>
            <a:chOff x="2798" y="469"/>
            <a:chExt cx="2809" cy="1678"/>
          </a:xfrm>
        </p:grpSpPr>
        <p:sp>
          <p:nvSpPr>
            <p:cNvPr id="409606" name="Freeform 6">
              <a:extLst>
                <a:ext uri="{FF2B5EF4-FFF2-40B4-BE49-F238E27FC236}">
                  <a16:creationId xmlns:a16="http://schemas.microsoft.com/office/drawing/2014/main" id="{05148DEB-11D2-46AF-9BFA-DCA4941DE7E3}"/>
                </a:ext>
              </a:extLst>
            </p:cNvPr>
            <p:cNvSpPr>
              <a:spLocks/>
            </p:cNvSpPr>
            <p:nvPr/>
          </p:nvSpPr>
          <p:spPr bwMode="auto">
            <a:xfrm>
              <a:off x="3162" y="1127"/>
              <a:ext cx="2172" cy="1020"/>
            </a:xfrm>
            <a:custGeom>
              <a:avLst/>
              <a:gdLst>
                <a:gd name="T0" fmla="*/ 0 w 2172"/>
                <a:gd name="T1" fmla="*/ 1020 h 1020"/>
                <a:gd name="T2" fmla="*/ 642 w 2172"/>
                <a:gd name="T3" fmla="*/ 156 h 1020"/>
                <a:gd name="T4" fmla="*/ 2172 w 2172"/>
                <a:gd name="T5" fmla="*/ 82 h 1020"/>
              </a:gdLst>
              <a:ahLst/>
              <a:cxnLst>
                <a:cxn ang="0">
                  <a:pos x="T0" y="T1"/>
                </a:cxn>
                <a:cxn ang="0">
                  <a:pos x="T2" y="T3"/>
                </a:cxn>
                <a:cxn ang="0">
                  <a:pos x="T4" y="T5"/>
                </a:cxn>
              </a:cxnLst>
              <a:rect l="0" t="0" r="r" b="b"/>
              <a:pathLst>
                <a:path w="2172" h="1020">
                  <a:moveTo>
                    <a:pt x="0" y="1020"/>
                  </a:moveTo>
                  <a:cubicBezTo>
                    <a:pt x="140" y="666"/>
                    <a:pt x="280" y="312"/>
                    <a:pt x="642" y="156"/>
                  </a:cubicBezTo>
                  <a:cubicBezTo>
                    <a:pt x="1004" y="0"/>
                    <a:pt x="1917" y="94"/>
                    <a:pt x="2172" y="82"/>
                  </a:cubicBezTo>
                </a:path>
              </a:pathLst>
            </a:custGeom>
            <a:noFill/>
            <a:ln w="38100" cap="flat" cmpd="sng">
              <a:solidFill>
                <a:srgbClr val="00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07" name="Line 7">
              <a:extLst>
                <a:ext uri="{FF2B5EF4-FFF2-40B4-BE49-F238E27FC236}">
                  <a16:creationId xmlns:a16="http://schemas.microsoft.com/office/drawing/2014/main" id="{9BD19962-A7B9-4B8F-A10E-3917CCE4EA4A}"/>
                </a:ext>
              </a:extLst>
            </p:cNvPr>
            <p:cNvSpPr>
              <a:spLocks noChangeShapeType="1"/>
            </p:cNvSpPr>
            <p:nvPr/>
          </p:nvSpPr>
          <p:spPr bwMode="auto">
            <a:xfrm>
              <a:off x="3170" y="1982"/>
              <a:ext cx="99" cy="33"/>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08" name="Line 8">
              <a:extLst>
                <a:ext uri="{FF2B5EF4-FFF2-40B4-BE49-F238E27FC236}">
                  <a16:creationId xmlns:a16="http://schemas.microsoft.com/office/drawing/2014/main" id="{B9563001-CB28-4473-AAAB-D312659C9028}"/>
                </a:ext>
              </a:extLst>
            </p:cNvPr>
            <p:cNvSpPr>
              <a:spLocks noChangeShapeType="1"/>
            </p:cNvSpPr>
            <p:nvPr/>
          </p:nvSpPr>
          <p:spPr bwMode="auto">
            <a:xfrm>
              <a:off x="3285" y="1719"/>
              <a:ext cx="99" cy="5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09" name="Line 9">
              <a:extLst>
                <a:ext uri="{FF2B5EF4-FFF2-40B4-BE49-F238E27FC236}">
                  <a16:creationId xmlns:a16="http://schemas.microsoft.com/office/drawing/2014/main" id="{59DA4676-11BA-4A75-BF68-5FC780BCEB0B}"/>
                </a:ext>
              </a:extLst>
            </p:cNvPr>
            <p:cNvSpPr>
              <a:spLocks noChangeShapeType="1"/>
            </p:cNvSpPr>
            <p:nvPr/>
          </p:nvSpPr>
          <p:spPr bwMode="auto">
            <a:xfrm>
              <a:off x="5112" y="1168"/>
              <a:ext cx="0" cy="99"/>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0" name="Line 10">
              <a:extLst>
                <a:ext uri="{FF2B5EF4-FFF2-40B4-BE49-F238E27FC236}">
                  <a16:creationId xmlns:a16="http://schemas.microsoft.com/office/drawing/2014/main" id="{25A52234-E585-4CC2-938E-5C82957CE673}"/>
                </a:ext>
              </a:extLst>
            </p:cNvPr>
            <p:cNvSpPr>
              <a:spLocks noChangeShapeType="1"/>
            </p:cNvSpPr>
            <p:nvPr/>
          </p:nvSpPr>
          <p:spPr bwMode="auto">
            <a:xfrm>
              <a:off x="4224" y="1160"/>
              <a:ext cx="16" cy="115"/>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1" name="Line 11">
              <a:extLst>
                <a:ext uri="{FF2B5EF4-FFF2-40B4-BE49-F238E27FC236}">
                  <a16:creationId xmlns:a16="http://schemas.microsoft.com/office/drawing/2014/main" id="{85C796A1-47A1-431F-A669-E33A98236313}"/>
                </a:ext>
              </a:extLst>
            </p:cNvPr>
            <p:cNvSpPr>
              <a:spLocks noChangeShapeType="1"/>
            </p:cNvSpPr>
            <p:nvPr/>
          </p:nvSpPr>
          <p:spPr bwMode="auto">
            <a:xfrm>
              <a:off x="3648" y="1275"/>
              <a:ext cx="90" cy="123"/>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2" name="Line 12">
              <a:extLst>
                <a:ext uri="{FF2B5EF4-FFF2-40B4-BE49-F238E27FC236}">
                  <a16:creationId xmlns:a16="http://schemas.microsoft.com/office/drawing/2014/main" id="{8CAC84C3-8F10-48EA-805B-ECFFFE3602C9}"/>
                </a:ext>
              </a:extLst>
            </p:cNvPr>
            <p:cNvSpPr>
              <a:spLocks noChangeShapeType="1"/>
            </p:cNvSpPr>
            <p:nvPr/>
          </p:nvSpPr>
          <p:spPr bwMode="auto">
            <a:xfrm>
              <a:off x="4232" y="1200"/>
              <a:ext cx="880" cy="1"/>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3" name="Line 13">
              <a:extLst>
                <a:ext uri="{FF2B5EF4-FFF2-40B4-BE49-F238E27FC236}">
                  <a16:creationId xmlns:a16="http://schemas.microsoft.com/office/drawing/2014/main" id="{3E943AA5-3BFA-426F-895F-8D6163B4CEB4}"/>
                </a:ext>
              </a:extLst>
            </p:cNvPr>
            <p:cNvSpPr>
              <a:spLocks noChangeShapeType="1"/>
            </p:cNvSpPr>
            <p:nvPr/>
          </p:nvSpPr>
          <p:spPr bwMode="auto">
            <a:xfrm flipV="1">
              <a:off x="3698" y="1201"/>
              <a:ext cx="534" cy="131"/>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4" name="Line 14">
              <a:extLst>
                <a:ext uri="{FF2B5EF4-FFF2-40B4-BE49-F238E27FC236}">
                  <a16:creationId xmlns:a16="http://schemas.microsoft.com/office/drawing/2014/main" id="{3C7B8E0E-CBB1-4490-B3B5-6A37A9E21CD3}"/>
                </a:ext>
              </a:extLst>
            </p:cNvPr>
            <p:cNvSpPr>
              <a:spLocks noChangeShapeType="1"/>
            </p:cNvSpPr>
            <p:nvPr/>
          </p:nvSpPr>
          <p:spPr bwMode="auto">
            <a:xfrm flipV="1">
              <a:off x="3343" y="1332"/>
              <a:ext cx="362" cy="403"/>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5" name="Line 15">
              <a:extLst>
                <a:ext uri="{FF2B5EF4-FFF2-40B4-BE49-F238E27FC236}">
                  <a16:creationId xmlns:a16="http://schemas.microsoft.com/office/drawing/2014/main" id="{945CCB8E-765D-412F-9CD4-9E8E068A6F28}"/>
                </a:ext>
              </a:extLst>
            </p:cNvPr>
            <p:cNvSpPr>
              <a:spLocks noChangeShapeType="1"/>
            </p:cNvSpPr>
            <p:nvPr/>
          </p:nvSpPr>
          <p:spPr bwMode="auto">
            <a:xfrm flipV="1">
              <a:off x="3220" y="1744"/>
              <a:ext cx="107" cy="238"/>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9616" name="Object 16">
              <a:extLst>
                <a:ext uri="{FF2B5EF4-FFF2-40B4-BE49-F238E27FC236}">
                  <a16:creationId xmlns:a16="http://schemas.microsoft.com/office/drawing/2014/main" id="{D2DF7E19-F66B-47D3-A389-F1F5252D89D0}"/>
                </a:ext>
              </a:extLst>
            </p:cNvPr>
            <p:cNvGraphicFramePr>
              <a:graphicFrameLocks noChangeAspect="1"/>
            </p:cNvGraphicFramePr>
            <p:nvPr/>
          </p:nvGraphicFramePr>
          <p:xfrm>
            <a:off x="5358" y="1084"/>
            <a:ext cx="249" cy="295"/>
          </p:xfrm>
          <a:graphic>
            <a:graphicData uri="http://schemas.openxmlformats.org/presentationml/2006/ole">
              <mc:AlternateContent xmlns:mc="http://schemas.openxmlformats.org/markup-compatibility/2006">
                <mc:Choice xmlns:v="urn:schemas-microsoft-com:vml" Requires="v">
                  <p:oleObj spid="_x0000_s409648" name="Equation" r:id="rId3" imgW="139680" imgH="164880" progId="Equation.DSMT4">
                    <p:embed/>
                  </p:oleObj>
                </mc:Choice>
                <mc:Fallback>
                  <p:oleObj name="Equation" r:id="rId3" imgW="139680" imgH="16488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8" y="1084"/>
                          <a:ext cx="24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17" name="Object 17">
              <a:extLst>
                <a:ext uri="{FF2B5EF4-FFF2-40B4-BE49-F238E27FC236}">
                  <a16:creationId xmlns:a16="http://schemas.microsoft.com/office/drawing/2014/main" id="{3BE44E58-6AB7-40BB-B0B7-DDCCE90F9FD5}"/>
                </a:ext>
              </a:extLst>
            </p:cNvPr>
            <p:cNvGraphicFramePr>
              <a:graphicFrameLocks noChangeAspect="1"/>
            </p:cNvGraphicFramePr>
            <p:nvPr/>
          </p:nvGraphicFramePr>
          <p:xfrm>
            <a:off x="3307" y="1754"/>
            <a:ext cx="265" cy="295"/>
          </p:xfrm>
          <a:graphic>
            <a:graphicData uri="http://schemas.openxmlformats.org/presentationml/2006/ole">
              <mc:AlternateContent xmlns:mc="http://schemas.openxmlformats.org/markup-compatibility/2006">
                <mc:Choice xmlns:v="urn:schemas-microsoft-com:vml" Requires="v">
                  <p:oleObj spid="_x0000_s409649" name="Equation" r:id="rId5" imgW="215640" imgH="241200" progId="Equation.DSMT4">
                    <p:embed/>
                  </p:oleObj>
                </mc:Choice>
                <mc:Fallback>
                  <p:oleObj name="Equation" r:id="rId5" imgW="215640" imgH="2412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7" y="1754"/>
                          <a:ext cx="26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18" name="Object 18">
              <a:extLst>
                <a:ext uri="{FF2B5EF4-FFF2-40B4-BE49-F238E27FC236}">
                  <a16:creationId xmlns:a16="http://schemas.microsoft.com/office/drawing/2014/main" id="{E3AB7E39-0C33-4482-B493-6CD3DC725BF7}"/>
                </a:ext>
              </a:extLst>
            </p:cNvPr>
            <p:cNvGraphicFramePr>
              <a:graphicFrameLocks noChangeAspect="1"/>
            </p:cNvGraphicFramePr>
            <p:nvPr/>
          </p:nvGraphicFramePr>
          <p:xfrm>
            <a:off x="3502" y="1480"/>
            <a:ext cx="280" cy="295"/>
          </p:xfrm>
          <a:graphic>
            <a:graphicData uri="http://schemas.openxmlformats.org/presentationml/2006/ole">
              <mc:AlternateContent xmlns:mc="http://schemas.openxmlformats.org/markup-compatibility/2006">
                <mc:Choice xmlns:v="urn:schemas-microsoft-com:vml" Requires="v">
                  <p:oleObj spid="_x0000_s409650" name="Equation" r:id="rId7" imgW="228600" imgH="241200" progId="Equation.DSMT4">
                    <p:embed/>
                  </p:oleObj>
                </mc:Choice>
                <mc:Fallback>
                  <p:oleObj name="Equation" r:id="rId7" imgW="228600" imgH="2412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2" y="1480"/>
                          <a:ext cx="28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19" name="Object 19">
              <a:extLst>
                <a:ext uri="{FF2B5EF4-FFF2-40B4-BE49-F238E27FC236}">
                  <a16:creationId xmlns:a16="http://schemas.microsoft.com/office/drawing/2014/main" id="{C7E22C47-457A-41D3-A5AD-02D1A0BB1362}"/>
                </a:ext>
              </a:extLst>
            </p:cNvPr>
            <p:cNvGraphicFramePr>
              <a:graphicFrameLocks noChangeAspect="1"/>
            </p:cNvGraphicFramePr>
            <p:nvPr/>
          </p:nvGraphicFramePr>
          <p:xfrm>
            <a:off x="3864" y="1241"/>
            <a:ext cx="265" cy="295"/>
          </p:xfrm>
          <a:graphic>
            <a:graphicData uri="http://schemas.openxmlformats.org/presentationml/2006/ole">
              <mc:AlternateContent xmlns:mc="http://schemas.openxmlformats.org/markup-compatibility/2006">
                <mc:Choice xmlns:v="urn:schemas-microsoft-com:vml" Requires="v">
                  <p:oleObj spid="_x0000_s409651" name="Equation" r:id="rId9" imgW="215640" imgH="241200" progId="Equation.DSMT4">
                    <p:embed/>
                  </p:oleObj>
                </mc:Choice>
                <mc:Fallback>
                  <p:oleObj name="Equation" r:id="rId9" imgW="215640" imgH="2412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4" y="1241"/>
                          <a:ext cx="26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20" name="Object 20">
              <a:extLst>
                <a:ext uri="{FF2B5EF4-FFF2-40B4-BE49-F238E27FC236}">
                  <a16:creationId xmlns:a16="http://schemas.microsoft.com/office/drawing/2014/main" id="{1D65C2F3-DB18-4C08-B824-823306DA29A8}"/>
                </a:ext>
              </a:extLst>
            </p:cNvPr>
            <p:cNvGraphicFramePr>
              <a:graphicFrameLocks noChangeAspect="1"/>
            </p:cNvGraphicFramePr>
            <p:nvPr/>
          </p:nvGraphicFramePr>
          <p:xfrm>
            <a:off x="4582" y="1199"/>
            <a:ext cx="390" cy="295"/>
          </p:xfrm>
          <a:graphic>
            <a:graphicData uri="http://schemas.openxmlformats.org/presentationml/2006/ole">
              <mc:AlternateContent xmlns:mc="http://schemas.openxmlformats.org/markup-compatibility/2006">
                <mc:Choice xmlns:v="urn:schemas-microsoft-com:vml" Requires="v">
                  <p:oleObj spid="_x0000_s409652" name="Equation" r:id="rId11" imgW="317160" imgH="241200" progId="Equation.DSMT4">
                    <p:embed/>
                  </p:oleObj>
                </mc:Choice>
                <mc:Fallback>
                  <p:oleObj name="Equation" r:id="rId11" imgW="317160" imgH="2412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82" y="1199"/>
                          <a:ext cx="39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21" name="Object 21">
              <a:extLst>
                <a:ext uri="{FF2B5EF4-FFF2-40B4-BE49-F238E27FC236}">
                  <a16:creationId xmlns:a16="http://schemas.microsoft.com/office/drawing/2014/main" id="{4E9A7DD7-271F-4850-B031-9CD868D88702}"/>
                </a:ext>
              </a:extLst>
            </p:cNvPr>
            <p:cNvGraphicFramePr>
              <a:graphicFrameLocks noChangeAspect="1"/>
            </p:cNvGraphicFramePr>
            <p:nvPr/>
          </p:nvGraphicFramePr>
          <p:xfrm>
            <a:off x="3641" y="663"/>
            <a:ext cx="220" cy="321"/>
          </p:xfrm>
          <a:graphic>
            <a:graphicData uri="http://schemas.openxmlformats.org/presentationml/2006/ole">
              <mc:AlternateContent xmlns:mc="http://schemas.openxmlformats.org/markup-compatibility/2006">
                <mc:Choice xmlns:v="urn:schemas-microsoft-com:vml" Requires="v">
                  <p:oleObj spid="_x0000_s409653" name="Equation" r:id="rId13" imgW="164880" imgH="241200" progId="Equation.DSMT4">
                    <p:embed/>
                  </p:oleObj>
                </mc:Choice>
                <mc:Fallback>
                  <p:oleObj name="Equation" r:id="rId13" imgW="164880" imgH="2412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1" y="663"/>
                          <a:ext cx="22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22" name="Object 22">
              <a:extLst>
                <a:ext uri="{FF2B5EF4-FFF2-40B4-BE49-F238E27FC236}">
                  <a16:creationId xmlns:a16="http://schemas.microsoft.com/office/drawing/2014/main" id="{76C4A93F-4E6D-479D-AC42-4EB5B03FA828}"/>
                </a:ext>
              </a:extLst>
            </p:cNvPr>
            <p:cNvGraphicFramePr>
              <a:graphicFrameLocks noChangeAspect="1"/>
            </p:cNvGraphicFramePr>
            <p:nvPr/>
          </p:nvGraphicFramePr>
          <p:xfrm>
            <a:off x="4787" y="469"/>
            <a:ext cx="406" cy="321"/>
          </p:xfrm>
          <a:graphic>
            <a:graphicData uri="http://schemas.openxmlformats.org/presentationml/2006/ole">
              <mc:AlternateContent xmlns:mc="http://schemas.openxmlformats.org/markup-compatibility/2006">
                <mc:Choice xmlns:v="urn:schemas-microsoft-com:vml" Requires="v">
                  <p:oleObj spid="_x0000_s409654" name="Equation" r:id="rId15" imgW="304560" imgH="241200" progId="Equation.DSMT4">
                    <p:embed/>
                  </p:oleObj>
                </mc:Choice>
                <mc:Fallback>
                  <p:oleObj name="Equation" r:id="rId15" imgW="304560" imgH="24120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7" y="469"/>
                          <a:ext cx="406"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23" name="Object 23">
              <a:extLst>
                <a:ext uri="{FF2B5EF4-FFF2-40B4-BE49-F238E27FC236}">
                  <a16:creationId xmlns:a16="http://schemas.microsoft.com/office/drawing/2014/main" id="{BB17FCD3-B481-487E-8FCE-4FD368A15438}"/>
                </a:ext>
              </a:extLst>
            </p:cNvPr>
            <p:cNvGraphicFramePr>
              <a:graphicFrameLocks noChangeAspect="1"/>
            </p:cNvGraphicFramePr>
            <p:nvPr/>
          </p:nvGraphicFramePr>
          <p:xfrm>
            <a:off x="3202" y="644"/>
            <a:ext cx="254" cy="321"/>
          </p:xfrm>
          <a:graphic>
            <a:graphicData uri="http://schemas.openxmlformats.org/presentationml/2006/ole">
              <mc:AlternateContent xmlns:mc="http://schemas.openxmlformats.org/markup-compatibility/2006">
                <mc:Choice xmlns:v="urn:schemas-microsoft-com:vml" Requires="v">
                  <p:oleObj spid="_x0000_s409655" name="Equation" r:id="rId17" imgW="190440" imgH="241200" progId="Equation.DSMT4">
                    <p:embed/>
                  </p:oleObj>
                </mc:Choice>
                <mc:Fallback>
                  <p:oleObj name="Equation" r:id="rId17" imgW="190440" imgH="241200"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02" y="644"/>
                          <a:ext cx="254"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24" name="Object 24">
              <a:extLst>
                <a:ext uri="{FF2B5EF4-FFF2-40B4-BE49-F238E27FC236}">
                  <a16:creationId xmlns:a16="http://schemas.microsoft.com/office/drawing/2014/main" id="{6A1197BB-689A-4804-BBBC-1A3897157243}"/>
                </a:ext>
              </a:extLst>
            </p:cNvPr>
            <p:cNvGraphicFramePr>
              <a:graphicFrameLocks noChangeAspect="1"/>
            </p:cNvGraphicFramePr>
            <p:nvPr/>
          </p:nvGraphicFramePr>
          <p:xfrm>
            <a:off x="2798" y="1309"/>
            <a:ext cx="220" cy="321"/>
          </p:xfrm>
          <a:graphic>
            <a:graphicData uri="http://schemas.openxmlformats.org/presentationml/2006/ole">
              <mc:AlternateContent xmlns:mc="http://schemas.openxmlformats.org/markup-compatibility/2006">
                <mc:Choice xmlns:v="urn:schemas-microsoft-com:vml" Requires="v">
                  <p:oleObj spid="_x0000_s409656" name="Equation" r:id="rId19" imgW="164880" imgH="241200" progId="Equation.DSMT4">
                    <p:embed/>
                  </p:oleObj>
                </mc:Choice>
                <mc:Fallback>
                  <p:oleObj name="Equation" r:id="rId19" imgW="164880" imgH="24120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98" y="1309"/>
                          <a:ext cx="22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25" name="Line 25">
              <a:extLst>
                <a:ext uri="{FF2B5EF4-FFF2-40B4-BE49-F238E27FC236}">
                  <a16:creationId xmlns:a16="http://schemas.microsoft.com/office/drawing/2014/main" id="{8C65F33A-6EC4-4AC9-86F2-3B304E81789C}"/>
                </a:ext>
              </a:extLst>
            </p:cNvPr>
            <p:cNvSpPr>
              <a:spLocks noChangeShapeType="1"/>
            </p:cNvSpPr>
            <p:nvPr/>
          </p:nvSpPr>
          <p:spPr bwMode="auto">
            <a:xfrm flipH="1" flipV="1">
              <a:off x="3011" y="1571"/>
              <a:ext cx="214" cy="436"/>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26" name="Line 26">
              <a:extLst>
                <a:ext uri="{FF2B5EF4-FFF2-40B4-BE49-F238E27FC236}">
                  <a16:creationId xmlns:a16="http://schemas.microsoft.com/office/drawing/2014/main" id="{96576F15-F1A0-45F1-A61D-307B8FB86A99}"/>
                </a:ext>
              </a:extLst>
            </p:cNvPr>
            <p:cNvSpPr>
              <a:spLocks noChangeShapeType="1"/>
            </p:cNvSpPr>
            <p:nvPr/>
          </p:nvSpPr>
          <p:spPr bwMode="auto">
            <a:xfrm flipV="1">
              <a:off x="3332" y="921"/>
              <a:ext cx="0" cy="814"/>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28" name="Line 28">
              <a:extLst>
                <a:ext uri="{FF2B5EF4-FFF2-40B4-BE49-F238E27FC236}">
                  <a16:creationId xmlns:a16="http://schemas.microsoft.com/office/drawing/2014/main" id="{F44AD336-6A83-4C1F-82C7-4272388D61FE}"/>
                </a:ext>
              </a:extLst>
            </p:cNvPr>
            <p:cNvSpPr>
              <a:spLocks noChangeShapeType="1"/>
            </p:cNvSpPr>
            <p:nvPr/>
          </p:nvSpPr>
          <p:spPr bwMode="auto">
            <a:xfrm flipV="1">
              <a:off x="4229" y="715"/>
              <a:ext cx="559" cy="486"/>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29" name="Line 29">
              <a:extLst>
                <a:ext uri="{FF2B5EF4-FFF2-40B4-BE49-F238E27FC236}">
                  <a16:creationId xmlns:a16="http://schemas.microsoft.com/office/drawing/2014/main" id="{8A98CD33-3263-4B55-A769-5CD44E60D55C}"/>
                </a:ext>
              </a:extLst>
            </p:cNvPr>
            <p:cNvSpPr>
              <a:spLocks noChangeShapeType="1"/>
            </p:cNvSpPr>
            <p:nvPr/>
          </p:nvSpPr>
          <p:spPr bwMode="auto">
            <a:xfrm flipV="1">
              <a:off x="3694" y="970"/>
              <a:ext cx="8" cy="362"/>
            </a:xfrm>
            <a:prstGeom prst="line">
              <a:avLst/>
            </a:prstGeom>
            <a:noFill/>
            <a:ln w="38100">
              <a:solidFill>
                <a:srgbClr val="FF00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30" name="Freeform 30">
              <a:extLst>
                <a:ext uri="{FF2B5EF4-FFF2-40B4-BE49-F238E27FC236}">
                  <a16:creationId xmlns:a16="http://schemas.microsoft.com/office/drawing/2014/main" id="{576BB121-4D8C-414A-BA6E-D0A8DFF0A042}"/>
                </a:ext>
              </a:extLst>
            </p:cNvPr>
            <p:cNvSpPr>
              <a:spLocks/>
            </p:cNvSpPr>
            <p:nvPr/>
          </p:nvSpPr>
          <p:spPr bwMode="auto">
            <a:xfrm>
              <a:off x="3694" y="1201"/>
              <a:ext cx="127" cy="98"/>
            </a:xfrm>
            <a:custGeom>
              <a:avLst/>
              <a:gdLst>
                <a:gd name="T0" fmla="*/ 0 w 127"/>
                <a:gd name="T1" fmla="*/ 0 h 98"/>
                <a:gd name="T2" fmla="*/ 107 w 127"/>
                <a:gd name="T3" fmla="*/ 16 h 98"/>
                <a:gd name="T4" fmla="*/ 123 w 127"/>
                <a:gd name="T5" fmla="*/ 98 h 98"/>
              </a:gdLst>
              <a:ahLst/>
              <a:cxnLst>
                <a:cxn ang="0">
                  <a:pos x="T0" y="T1"/>
                </a:cxn>
                <a:cxn ang="0">
                  <a:pos x="T2" y="T3"/>
                </a:cxn>
                <a:cxn ang="0">
                  <a:pos x="T4" y="T5"/>
                </a:cxn>
              </a:cxnLst>
              <a:rect l="0" t="0" r="r" b="b"/>
              <a:pathLst>
                <a:path w="127" h="98">
                  <a:moveTo>
                    <a:pt x="0" y="0"/>
                  </a:moveTo>
                  <a:cubicBezTo>
                    <a:pt x="43" y="0"/>
                    <a:pt x="87" y="0"/>
                    <a:pt x="107" y="16"/>
                  </a:cubicBezTo>
                  <a:cubicBezTo>
                    <a:pt x="127" y="32"/>
                    <a:pt x="120" y="84"/>
                    <a:pt x="123" y="98"/>
                  </a:cubicBezTo>
                </a:path>
              </a:pathLst>
            </a:custGeom>
            <a:noFill/>
            <a:ln w="38100" cap="flat" cmpd="sng">
              <a:solidFill>
                <a:srgbClr val="FF66CC"/>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9631" name="Object 31">
              <a:extLst>
                <a:ext uri="{FF2B5EF4-FFF2-40B4-BE49-F238E27FC236}">
                  <a16:creationId xmlns:a16="http://schemas.microsoft.com/office/drawing/2014/main" id="{CBC6EAC6-D2A4-41B9-9F90-D8737843ACAA}"/>
                </a:ext>
              </a:extLst>
            </p:cNvPr>
            <p:cNvGraphicFramePr>
              <a:graphicFrameLocks noChangeAspect="1"/>
            </p:cNvGraphicFramePr>
            <p:nvPr/>
          </p:nvGraphicFramePr>
          <p:xfrm>
            <a:off x="3761" y="966"/>
            <a:ext cx="204" cy="286"/>
          </p:xfrm>
          <a:graphic>
            <a:graphicData uri="http://schemas.openxmlformats.org/presentationml/2006/ole">
              <mc:AlternateContent xmlns:mc="http://schemas.openxmlformats.org/markup-compatibility/2006">
                <mc:Choice xmlns:v="urn:schemas-microsoft-com:vml" Requires="v">
                  <p:oleObj spid="_x0000_s409657" name="Equation" r:id="rId21" imgW="126720" imgH="177480" progId="Equation.DSMT4">
                    <p:embed/>
                  </p:oleObj>
                </mc:Choice>
                <mc:Fallback>
                  <p:oleObj name="Equation" r:id="rId21" imgW="126720" imgH="177480" progId="Equation.DSMT4">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61" y="966"/>
                          <a:ext cx="2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633" name="Text Box 33">
            <a:extLst>
              <a:ext uri="{FF2B5EF4-FFF2-40B4-BE49-F238E27FC236}">
                <a16:creationId xmlns:a16="http://schemas.microsoft.com/office/drawing/2014/main" id="{0E519FE0-671E-4C30-AAB2-82DDA9466647}"/>
              </a:ext>
            </a:extLst>
          </p:cNvPr>
          <p:cNvSpPr txBox="1">
            <a:spLocks noChangeArrowheads="1"/>
          </p:cNvSpPr>
          <p:nvPr/>
        </p:nvSpPr>
        <p:spPr bwMode="auto">
          <a:xfrm>
            <a:off x="442913" y="1263650"/>
            <a:ext cx="3725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solidFill>
                  <a:schemeClr val="accent2"/>
                </a:solidFill>
              </a:rPr>
              <a:t>定义：</a:t>
            </a:r>
            <a:r>
              <a:rPr lang="zh-CN" altLang="en-US" sz="2400" b="0"/>
              <a:t>矢函数    在</a:t>
            </a:r>
            <a:r>
              <a:rPr lang="en-US" altLang="zh-CN" sz="2400" b="0"/>
              <a:t>L</a:t>
            </a:r>
            <a:r>
              <a:rPr lang="zh-CN" altLang="en-US" sz="2400" b="0"/>
              <a:t>上的标量线积分为</a:t>
            </a:r>
          </a:p>
        </p:txBody>
      </p:sp>
      <p:graphicFrame>
        <p:nvGraphicFramePr>
          <p:cNvPr id="409634" name="Object 34">
            <a:extLst>
              <a:ext uri="{FF2B5EF4-FFF2-40B4-BE49-F238E27FC236}">
                <a16:creationId xmlns:a16="http://schemas.microsoft.com/office/drawing/2014/main" id="{8B28E090-5E3E-4D1C-9E2E-D4AC25291A1F}"/>
              </a:ext>
            </a:extLst>
          </p:cNvPr>
          <p:cNvGraphicFramePr>
            <a:graphicFrameLocks noChangeAspect="1"/>
          </p:cNvGraphicFramePr>
          <p:nvPr/>
        </p:nvGraphicFramePr>
        <p:xfrm>
          <a:off x="2298700" y="1228725"/>
          <a:ext cx="384175" cy="481013"/>
        </p:xfrm>
        <a:graphic>
          <a:graphicData uri="http://schemas.openxmlformats.org/presentationml/2006/ole">
            <mc:AlternateContent xmlns:mc="http://schemas.openxmlformats.org/markup-compatibility/2006">
              <mc:Choice xmlns:v="urn:schemas-microsoft-com:vml" Requires="v">
                <p:oleObj spid="_x0000_s409658" name="Equation" r:id="rId23" imgW="152280" imgH="190440" progId="Equation.DSMT4">
                  <p:embed/>
                </p:oleObj>
              </mc:Choice>
              <mc:Fallback>
                <p:oleObj name="Equation" r:id="rId23" imgW="152280" imgH="190440" progId="Equation.DSMT4">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98700" y="1228725"/>
                        <a:ext cx="38417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5" name="Object 35">
            <a:extLst>
              <a:ext uri="{FF2B5EF4-FFF2-40B4-BE49-F238E27FC236}">
                <a16:creationId xmlns:a16="http://schemas.microsoft.com/office/drawing/2014/main" id="{815C9934-90A4-45EC-B219-2D076EC7980A}"/>
              </a:ext>
            </a:extLst>
          </p:cNvPr>
          <p:cNvGraphicFramePr>
            <a:graphicFrameLocks noChangeAspect="1"/>
          </p:cNvGraphicFramePr>
          <p:nvPr/>
        </p:nvGraphicFramePr>
        <p:xfrm>
          <a:off x="503238" y="2100263"/>
          <a:ext cx="3384550" cy="2538412"/>
        </p:xfrm>
        <a:graphic>
          <a:graphicData uri="http://schemas.openxmlformats.org/presentationml/2006/ole">
            <mc:AlternateContent xmlns:mc="http://schemas.openxmlformats.org/markup-compatibility/2006">
              <mc:Choice xmlns:v="urn:schemas-microsoft-com:vml" Requires="v">
                <p:oleObj spid="_x0000_s409659" name="Equation" r:id="rId25" imgW="1726920" imgH="1295280" progId="Equation.DSMT4">
                  <p:embed/>
                </p:oleObj>
              </mc:Choice>
              <mc:Fallback>
                <p:oleObj name="Equation" r:id="rId25" imgW="1726920" imgH="1295280" progId="Equation.DSMT4">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3238" y="2100263"/>
                        <a:ext cx="3384550" cy="253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37" name="Text Box 37">
            <a:extLst>
              <a:ext uri="{FF2B5EF4-FFF2-40B4-BE49-F238E27FC236}">
                <a16:creationId xmlns:a16="http://schemas.microsoft.com/office/drawing/2014/main" id="{A192CD7C-2B19-4DB9-89F3-BC30A4E98745}"/>
              </a:ext>
            </a:extLst>
          </p:cNvPr>
          <p:cNvSpPr txBox="1">
            <a:spLocks noChangeArrowheads="1"/>
          </p:cNvSpPr>
          <p:nvPr/>
        </p:nvSpPr>
        <p:spPr bwMode="auto">
          <a:xfrm>
            <a:off x="223838" y="5416550"/>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t>特别地，</a:t>
            </a:r>
            <a:r>
              <a:rPr lang="zh-CN" altLang="en-US" sz="2400" b="0">
                <a:solidFill>
                  <a:schemeClr val="accent2"/>
                </a:solidFill>
              </a:rPr>
              <a:t>环路</a:t>
            </a:r>
            <a:r>
              <a:rPr lang="zh-CN" altLang="en-US" sz="2400" b="0"/>
              <a:t>和</a:t>
            </a:r>
            <a:r>
              <a:rPr lang="zh-CN" altLang="en-US" sz="2400" b="0">
                <a:solidFill>
                  <a:schemeClr val="accent2"/>
                </a:solidFill>
              </a:rPr>
              <a:t>环量</a:t>
            </a:r>
          </a:p>
        </p:txBody>
      </p:sp>
      <p:sp>
        <p:nvSpPr>
          <p:cNvPr id="409638" name="Freeform 38">
            <a:extLst>
              <a:ext uri="{FF2B5EF4-FFF2-40B4-BE49-F238E27FC236}">
                <a16:creationId xmlns:a16="http://schemas.microsoft.com/office/drawing/2014/main" id="{647613ED-8FC1-4F84-9AC6-538588607AA3}"/>
              </a:ext>
            </a:extLst>
          </p:cNvPr>
          <p:cNvSpPr>
            <a:spLocks/>
          </p:cNvSpPr>
          <p:nvPr/>
        </p:nvSpPr>
        <p:spPr bwMode="auto">
          <a:xfrm>
            <a:off x="5519738" y="3860800"/>
            <a:ext cx="2500312" cy="2397125"/>
          </a:xfrm>
          <a:custGeom>
            <a:avLst/>
            <a:gdLst>
              <a:gd name="T0" fmla="*/ 57 w 1575"/>
              <a:gd name="T1" fmla="*/ 981 h 1510"/>
              <a:gd name="T2" fmla="*/ 529 w 1575"/>
              <a:gd name="T3" fmla="*/ 52 h 1510"/>
              <a:gd name="T4" fmla="*/ 1518 w 1575"/>
              <a:gd name="T5" fmla="*/ 671 h 1510"/>
              <a:gd name="T6" fmla="*/ 873 w 1575"/>
              <a:gd name="T7" fmla="*/ 1454 h 1510"/>
              <a:gd name="T8" fmla="*/ 57 w 1575"/>
              <a:gd name="T9" fmla="*/ 981 h 1510"/>
            </a:gdLst>
            <a:ahLst/>
            <a:cxnLst>
              <a:cxn ang="0">
                <a:pos x="T0" y="T1"/>
              </a:cxn>
              <a:cxn ang="0">
                <a:pos x="T2" y="T3"/>
              </a:cxn>
              <a:cxn ang="0">
                <a:pos x="T4" y="T5"/>
              </a:cxn>
              <a:cxn ang="0">
                <a:pos x="T6" y="T7"/>
              </a:cxn>
              <a:cxn ang="0">
                <a:pos x="T8" y="T9"/>
              </a:cxn>
            </a:cxnLst>
            <a:rect l="0" t="0" r="r" b="b"/>
            <a:pathLst>
              <a:path w="1575" h="1510">
                <a:moveTo>
                  <a:pt x="57" y="981"/>
                </a:moveTo>
                <a:cubicBezTo>
                  <a:pt x="0" y="747"/>
                  <a:pt x="286" y="104"/>
                  <a:pt x="529" y="52"/>
                </a:cubicBezTo>
                <a:cubicBezTo>
                  <a:pt x="772" y="0"/>
                  <a:pt x="1461" y="437"/>
                  <a:pt x="1518" y="671"/>
                </a:cubicBezTo>
                <a:cubicBezTo>
                  <a:pt x="1575" y="905"/>
                  <a:pt x="1115" y="1398"/>
                  <a:pt x="873" y="1454"/>
                </a:cubicBezTo>
                <a:cubicBezTo>
                  <a:pt x="631" y="1510"/>
                  <a:pt x="114" y="1215"/>
                  <a:pt x="57" y="981"/>
                </a:cubicBezTo>
                <a:close/>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39" name="Line 39">
            <a:extLst>
              <a:ext uri="{FF2B5EF4-FFF2-40B4-BE49-F238E27FC236}">
                <a16:creationId xmlns:a16="http://schemas.microsoft.com/office/drawing/2014/main" id="{74319CDE-04C6-4A02-87E1-1F56A0B2B5CD}"/>
              </a:ext>
            </a:extLst>
          </p:cNvPr>
          <p:cNvSpPr>
            <a:spLocks noChangeShapeType="1"/>
          </p:cNvSpPr>
          <p:nvPr/>
        </p:nvSpPr>
        <p:spPr bwMode="auto">
          <a:xfrm flipH="1">
            <a:off x="7546975" y="5335588"/>
            <a:ext cx="273050" cy="396875"/>
          </a:xfrm>
          <a:prstGeom prst="line">
            <a:avLst/>
          </a:prstGeom>
          <a:noFill/>
          <a:ln w="381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9640" name="Object 40">
            <a:extLst>
              <a:ext uri="{FF2B5EF4-FFF2-40B4-BE49-F238E27FC236}">
                <a16:creationId xmlns:a16="http://schemas.microsoft.com/office/drawing/2014/main" id="{3C3AFE66-4452-455A-B8A5-EA3327F17BA9}"/>
              </a:ext>
            </a:extLst>
          </p:cNvPr>
          <p:cNvGraphicFramePr>
            <a:graphicFrameLocks noChangeAspect="1"/>
          </p:cNvGraphicFramePr>
          <p:nvPr/>
        </p:nvGraphicFramePr>
        <p:xfrm>
          <a:off x="8242300" y="5638800"/>
          <a:ext cx="412750" cy="487363"/>
        </p:xfrm>
        <a:graphic>
          <a:graphicData uri="http://schemas.openxmlformats.org/presentationml/2006/ole">
            <mc:AlternateContent xmlns:mc="http://schemas.openxmlformats.org/markup-compatibility/2006">
              <mc:Choice xmlns:v="urn:schemas-microsoft-com:vml" Requires="v">
                <p:oleObj spid="_x0000_s409660" name="Equation" r:id="rId27" imgW="139680" imgH="164880" progId="Equation.DSMT4">
                  <p:embed/>
                </p:oleObj>
              </mc:Choice>
              <mc:Fallback>
                <p:oleObj name="Equation" r:id="rId27" imgW="139680" imgH="164880" progId="Equation.DSMT4">
                  <p:embed/>
                  <p:pic>
                    <p:nvPicPr>
                      <p:cNvPr id="0" name="Object 4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42300" y="5638800"/>
                        <a:ext cx="4127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2" name="Rectangle 42">
            <a:extLst>
              <a:ext uri="{FF2B5EF4-FFF2-40B4-BE49-F238E27FC236}">
                <a16:creationId xmlns:a16="http://schemas.microsoft.com/office/drawing/2014/main" id="{627D07C9-46A5-4E74-941A-9ACB84EE3E06}"/>
              </a:ext>
            </a:extLst>
          </p:cNvPr>
          <p:cNvSpPr>
            <a:spLocks noChangeArrowheads="1"/>
          </p:cNvSpPr>
          <p:nvPr/>
        </p:nvSpPr>
        <p:spPr bwMode="auto">
          <a:xfrm>
            <a:off x="7559675" y="56721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t>环路</a:t>
            </a:r>
          </a:p>
        </p:txBody>
      </p:sp>
      <p:graphicFrame>
        <p:nvGraphicFramePr>
          <p:cNvPr id="409643" name="Object 43">
            <a:extLst>
              <a:ext uri="{FF2B5EF4-FFF2-40B4-BE49-F238E27FC236}">
                <a16:creationId xmlns:a16="http://schemas.microsoft.com/office/drawing/2014/main" id="{F59BEAC3-7113-4AD6-B9E0-56B014F6BBAF}"/>
              </a:ext>
            </a:extLst>
          </p:cNvPr>
          <p:cNvGraphicFramePr>
            <a:graphicFrameLocks noChangeAspect="1"/>
          </p:cNvGraphicFramePr>
          <p:nvPr/>
        </p:nvGraphicFramePr>
        <p:xfrm>
          <a:off x="3317875" y="5854700"/>
          <a:ext cx="1570038" cy="752475"/>
        </p:xfrm>
        <a:graphic>
          <a:graphicData uri="http://schemas.openxmlformats.org/presentationml/2006/ole">
            <mc:AlternateContent xmlns:mc="http://schemas.openxmlformats.org/markup-compatibility/2006">
              <mc:Choice xmlns:v="urn:schemas-microsoft-com:vml" Requires="v">
                <p:oleObj spid="_x0000_s409661" name="Equation" r:id="rId29" imgW="609480" imgH="291960" progId="Equation.DSMT4">
                  <p:embed/>
                </p:oleObj>
              </mc:Choice>
              <mc:Fallback>
                <p:oleObj name="Equation" r:id="rId29" imgW="609480" imgH="291960" progId="Equation.DSMT4">
                  <p:embed/>
                  <p:pic>
                    <p:nvPicPr>
                      <p:cNvPr id="0" name="Object 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17875" y="5854700"/>
                        <a:ext cx="1570038"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5" name="Rectangle 45">
            <a:extLst>
              <a:ext uri="{FF2B5EF4-FFF2-40B4-BE49-F238E27FC236}">
                <a16:creationId xmlns:a16="http://schemas.microsoft.com/office/drawing/2014/main" id="{6E8022F3-D315-4A4F-B845-B9EE7E670F39}"/>
              </a:ext>
            </a:extLst>
          </p:cNvPr>
          <p:cNvSpPr>
            <a:spLocks noChangeArrowheads="1"/>
          </p:cNvSpPr>
          <p:nvPr/>
        </p:nvSpPr>
        <p:spPr bwMode="auto">
          <a:xfrm>
            <a:off x="2146300" y="60023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环量＝</a:t>
            </a:r>
          </a:p>
        </p:txBody>
      </p:sp>
      <p:graphicFrame>
        <p:nvGraphicFramePr>
          <p:cNvPr id="409646" name="Object 46">
            <a:extLst>
              <a:ext uri="{FF2B5EF4-FFF2-40B4-BE49-F238E27FC236}">
                <a16:creationId xmlns:a16="http://schemas.microsoft.com/office/drawing/2014/main" id="{FF10C8C0-6771-49BD-A9D2-AA062452F920}"/>
              </a:ext>
            </a:extLst>
          </p:cNvPr>
          <p:cNvGraphicFramePr>
            <a:graphicFrameLocks noChangeAspect="1"/>
          </p:cNvGraphicFramePr>
          <p:nvPr/>
        </p:nvGraphicFramePr>
        <p:xfrm>
          <a:off x="1239838" y="4660900"/>
          <a:ext cx="1649412" cy="604838"/>
        </p:xfrm>
        <a:graphic>
          <a:graphicData uri="http://schemas.openxmlformats.org/presentationml/2006/ole">
            <mc:AlternateContent xmlns:mc="http://schemas.openxmlformats.org/markup-compatibility/2006">
              <mc:Choice xmlns:v="urn:schemas-microsoft-com:vml" Requires="v">
                <p:oleObj spid="_x0000_s409662" name="Equation" r:id="rId31" imgW="761760" imgH="279360" progId="Equation.DSMT4">
                  <p:embed/>
                </p:oleObj>
              </mc:Choice>
              <mc:Fallback>
                <p:oleObj name="Equation" r:id="rId31" imgW="761760" imgH="279360" progId="Equation.DSMT4">
                  <p:embed/>
                  <p:pic>
                    <p:nvPicPr>
                      <p:cNvPr id="0" name="Object 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39838" y="4660900"/>
                        <a:ext cx="1649412"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7" name="Text Box 47">
            <a:extLst>
              <a:ext uri="{FF2B5EF4-FFF2-40B4-BE49-F238E27FC236}">
                <a16:creationId xmlns:a16="http://schemas.microsoft.com/office/drawing/2014/main" id="{810E0ED3-D907-49F6-9515-305086D2542E}"/>
              </a:ext>
            </a:extLst>
          </p:cNvPr>
          <p:cNvSpPr txBox="1">
            <a:spLocks noChangeArrowheads="1"/>
          </p:cNvSpPr>
          <p:nvPr/>
        </p:nvSpPr>
        <p:spPr bwMode="auto">
          <a:xfrm>
            <a:off x="360363" y="459105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t>其中</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71904204-D664-4A06-9710-185476A9DE75}"/>
              </a:ext>
            </a:extLst>
          </p:cNvPr>
          <p:cNvSpPr>
            <a:spLocks noGrp="1"/>
          </p:cNvSpPr>
          <p:nvPr>
            <p:ph type="dt" sz="half" idx="10"/>
          </p:nvPr>
        </p:nvSpPr>
        <p:spPr/>
        <p:txBody>
          <a:bodyPr/>
          <a:lstStyle/>
          <a:p>
            <a:fld id="{88CC143E-1511-404E-82F9-1FF83217E500}"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2EAAFE4A-F163-46E1-B0CF-41008AA36F63}"/>
              </a:ext>
            </a:extLst>
          </p:cNvPr>
          <p:cNvSpPr>
            <a:spLocks noGrp="1"/>
          </p:cNvSpPr>
          <p:nvPr>
            <p:ph type="sldNum" sz="quarter" idx="12"/>
          </p:nvPr>
        </p:nvSpPr>
        <p:spPr/>
        <p:txBody>
          <a:bodyPr/>
          <a:lstStyle/>
          <a:p>
            <a:fld id="{086B0BD2-DE6D-4EF7-A607-C97788B929EE}" type="slidenum">
              <a:rPr lang="en-US" altLang="zh-CN"/>
              <a:pPr/>
              <a:t>70</a:t>
            </a:fld>
            <a:endParaRPr lang="en-US" altLang="zh-CN"/>
          </a:p>
        </p:txBody>
      </p:sp>
      <p:graphicFrame>
        <p:nvGraphicFramePr>
          <p:cNvPr id="595970" name="Object 2">
            <a:extLst>
              <a:ext uri="{FF2B5EF4-FFF2-40B4-BE49-F238E27FC236}">
                <a16:creationId xmlns:a16="http://schemas.microsoft.com/office/drawing/2014/main" id="{8A99CFF8-5421-4740-AAC0-F5F140A95AF1}"/>
              </a:ext>
            </a:extLst>
          </p:cNvPr>
          <p:cNvGraphicFramePr>
            <a:graphicFrameLocks noChangeAspect="1"/>
          </p:cNvGraphicFramePr>
          <p:nvPr/>
        </p:nvGraphicFramePr>
        <p:xfrm>
          <a:off x="4514850" y="3575050"/>
          <a:ext cx="112713" cy="214313"/>
        </p:xfrm>
        <a:graphic>
          <a:graphicData uri="http://schemas.openxmlformats.org/presentationml/2006/ole">
            <mc:AlternateContent xmlns:mc="http://schemas.openxmlformats.org/markup-compatibility/2006">
              <mc:Choice xmlns:v="urn:schemas-microsoft-com:vml" Requires="v">
                <p:oleObj spid="_x0000_s595977"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575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1" name="Object 3">
            <a:extLst>
              <a:ext uri="{FF2B5EF4-FFF2-40B4-BE49-F238E27FC236}">
                <a16:creationId xmlns:a16="http://schemas.microsoft.com/office/drawing/2014/main" id="{C30FE158-A4A5-4A06-B610-2FA04F29EE79}"/>
              </a:ext>
            </a:extLst>
          </p:cNvPr>
          <p:cNvGraphicFramePr>
            <a:graphicFrameLocks noChangeAspect="1"/>
          </p:cNvGraphicFramePr>
          <p:nvPr/>
        </p:nvGraphicFramePr>
        <p:xfrm>
          <a:off x="5632450" y="0"/>
          <a:ext cx="3511550" cy="942975"/>
        </p:xfrm>
        <a:graphic>
          <a:graphicData uri="http://schemas.openxmlformats.org/presentationml/2006/ole">
            <mc:AlternateContent xmlns:mc="http://schemas.openxmlformats.org/markup-compatibility/2006">
              <mc:Choice xmlns:v="urn:schemas-microsoft-com:vml" Requires="v">
                <p:oleObj spid="_x0000_s595978" name="公式" r:id="rId5" imgW="1562040" imgH="419040" progId="Equation.3">
                  <p:embed/>
                </p:oleObj>
              </mc:Choice>
              <mc:Fallback>
                <p:oleObj name="公式" r:id="rId5" imgW="1562040" imgH="419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2450" y="0"/>
                        <a:ext cx="35115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2" name="Object 4">
            <a:extLst>
              <a:ext uri="{FF2B5EF4-FFF2-40B4-BE49-F238E27FC236}">
                <a16:creationId xmlns:a16="http://schemas.microsoft.com/office/drawing/2014/main" id="{0B04F972-F1F8-4AFE-A089-41FFAF927C89}"/>
              </a:ext>
            </a:extLst>
          </p:cNvPr>
          <p:cNvGraphicFramePr>
            <a:graphicFrameLocks noChangeAspect="1"/>
          </p:cNvGraphicFramePr>
          <p:nvPr/>
        </p:nvGraphicFramePr>
        <p:xfrm>
          <a:off x="596900" y="1738313"/>
          <a:ext cx="7626350" cy="1000125"/>
        </p:xfrm>
        <a:graphic>
          <a:graphicData uri="http://schemas.openxmlformats.org/presentationml/2006/ole">
            <mc:AlternateContent xmlns:mc="http://schemas.openxmlformats.org/markup-compatibility/2006">
              <mc:Choice xmlns:v="urn:schemas-microsoft-com:vml" Requires="v">
                <p:oleObj spid="_x0000_s595979" name="公式" r:id="rId7" imgW="3390840" imgH="444240" progId="Equation.3">
                  <p:embed/>
                </p:oleObj>
              </mc:Choice>
              <mc:Fallback>
                <p:oleObj name="公式" r:id="rId7" imgW="3390840" imgH="444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900" y="1738313"/>
                        <a:ext cx="76263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5973" name="Text Box 5">
            <a:extLst>
              <a:ext uri="{FF2B5EF4-FFF2-40B4-BE49-F238E27FC236}">
                <a16:creationId xmlns:a16="http://schemas.microsoft.com/office/drawing/2014/main" id="{893B6B71-2808-4B11-B080-71FE848EA172}"/>
              </a:ext>
            </a:extLst>
          </p:cNvPr>
          <p:cNvSpPr txBox="1">
            <a:spLocks noChangeArrowheads="1"/>
          </p:cNvSpPr>
          <p:nvPr/>
        </p:nvSpPr>
        <p:spPr bwMode="auto">
          <a:xfrm>
            <a:off x="755650" y="116205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zh-CN" altLang="en-US" sz="2400">
                <a:solidFill>
                  <a:srgbClr val="FF3300"/>
                </a:solidFill>
                <a:effectLst>
                  <a:outerShdw blurRad="38100" dist="38100" dir="2700000" algn="tl">
                    <a:srgbClr val="C0C0C0"/>
                  </a:outerShdw>
                </a:effectLst>
                <a:ea typeface="宋体" panose="02010600030101010101" pitchFamily="2" charset="-122"/>
              </a:rPr>
              <a:t>旋度的旋度</a:t>
            </a:r>
          </a:p>
        </p:txBody>
      </p:sp>
      <p:graphicFrame>
        <p:nvGraphicFramePr>
          <p:cNvPr id="595974" name="Object 6">
            <a:extLst>
              <a:ext uri="{FF2B5EF4-FFF2-40B4-BE49-F238E27FC236}">
                <a16:creationId xmlns:a16="http://schemas.microsoft.com/office/drawing/2014/main" id="{627381B1-E7CE-48E4-A36C-D9787847D3BD}"/>
              </a:ext>
            </a:extLst>
          </p:cNvPr>
          <p:cNvGraphicFramePr>
            <a:graphicFrameLocks noChangeAspect="1"/>
          </p:cNvGraphicFramePr>
          <p:nvPr/>
        </p:nvGraphicFramePr>
        <p:xfrm>
          <a:off x="2843213" y="1052513"/>
          <a:ext cx="2111375" cy="666750"/>
        </p:xfrm>
        <a:graphic>
          <a:graphicData uri="http://schemas.openxmlformats.org/presentationml/2006/ole">
            <mc:AlternateContent xmlns:mc="http://schemas.openxmlformats.org/markup-compatibility/2006">
              <mc:Choice xmlns:v="urn:schemas-microsoft-com:vml" Requires="v">
                <p:oleObj spid="_x0000_s595980" name="公式" r:id="rId9" imgW="723600" imgH="228600" progId="Equation.3">
                  <p:embed/>
                </p:oleObj>
              </mc:Choice>
              <mc:Fallback>
                <p:oleObj name="公式" r:id="rId9" imgW="72360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1052513"/>
                        <a:ext cx="2111375"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5" name="Object 7">
            <a:extLst>
              <a:ext uri="{FF2B5EF4-FFF2-40B4-BE49-F238E27FC236}">
                <a16:creationId xmlns:a16="http://schemas.microsoft.com/office/drawing/2014/main" id="{01ADF282-5C16-4853-92B9-E40382993218}"/>
              </a:ext>
            </a:extLst>
          </p:cNvPr>
          <p:cNvGraphicFramePr>
            <a:graphicFrameLocks noChangeAspect="1"/>
          </p:cNvGraphicFramePr>
          <p:nvPr/>
        </p:nvGraphicFramePr>
        <p:xfrm>
          <a:off x="1649413" y="2819400"/>
          <a:ext cx="6138862" cy="3057525"/>
        </p:xfrm>
        <a:graphic>
          <a:graphicData uri="http://schemas.openxmlformats.org/presentationml/2006/ole">
            <mc:AlternateContent xmlns:mc="http://schemas.openxmlformats.org/markup-compatibility/2006">
              <mc:Choice xmlns:v="urn:schemas-microsoft-com:vml" Requires="v">
                <p:oleObj spid="_x0000_s595981" name="公式" r:id="rId11" imgW="2730240" imgH="1358640" progId="Equation.3">
                  <p:embed/>
                </p:oleObj>
              </mc:Choice>
              <mc:Fallback>
                <p:oleObj name="公式" r:id="rId11" imgW="2730240" imgH="135864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9413" y="2819400"/>
                        <a:ext cx="6138862" cy="305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6" name="Object 8">
            <a:extLst>
              <a:ext uri="{FF2B5EF4-FFF2-40B4-BE49-F238E27FC236}">
                <a16:creationId xmlns:a16="http://schemas.microsoft.com/office/drawing/2014/main" id="{A97B31B1-41D8-4DB5-992C-C418DD5FCE0D}"/>
              </a:ext>
            </a:extLst>
          </p:cNvPr>
          <p:cNvGraphicFramePr>
            <a:graphicFrameLocks noChangeAspect="1"/>
          </p:cNvGraphicFramePr>
          <p:nvPr/>
        </p:nvGraphicFramePr>
        <p:xfrm>
          <a:off x="323850" y="188913"/>
          <a:ext cx="4672013" cy="596900"/>
        </p:xfrm>
        <a:graphic>
          <a:graphicData uri="http://schemas.openxmlformats.org/presentationml/2006/ole">
            <mc:AlternateContent xmlns:mc="http://schemas.openxmlformats.org/markup-compatibility/2006">
              <mc:Choice xmlns:v="urn:schemas-microsoft-com:vml" Requires="v">
                <p:oleObj spid="_x0000_s595982" name="公式" r:id="rId13" imgW="1790640" imgH="228600" progId="Equation.3">
                  <p:embed/>
                </p:oleObj>
              </mc:Choice>
              <mc:Fallback>
                <p:oleObj name="公式" r:id="rId13" imgW="179064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188913"/>
                        <a:ext cx="46720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6">
            <a:extLst>
              <a:ext uri="{FF2B5EF4-FFF2-40B4-BE49-F238E27FC236}">
                <a16:creationId xmlns:a16="http://schemas.microsoft.com/office/drawing/2014/main" id="{3E0FDA97-07FE-4320-90A2-96D665E69F70}"/>
              </a:ext>
            </a:extLst>
          </p:cNvPr>
          <p:cNvSpPr>
            <a:spLocks noGrp="1"/>
          </p:cNvSpPr>
          <p:nvPr>
            <p:ph type="dt" sz="half" idx="10"/>
          </p:nvPr>
        </p:nvSpPr>
        <p:spPr/>
        <p:txBody>
          <a:bodyPr/>
          <a:lstStyle/>
          <a:p>
            <a:fld id="{E4C756D3-0AFB-4070-B0E8-D5349F2848BE}" type="datetime1">
              <a:rPr lang="zh-CN" altLang="en-US"/>
              <a:pPr/>
              <a:t>2017/9/8</a:t>
            </a:fld>
            <a:endParaRPr lang="en-US" altLang="zh-CN"/>
          </a:p>
        </p:txBody>
      </p:sp>
      <p:sp>
        <p:nvSpPr>
          <p:cNvPr id="10" name="灯片编号占位符 8">
            <a:extLst>
              <a:ext uri="{FF2B5EF4-FFF2-40B4-BE49-F238E27FC236}">
                <a16:creationId xmlns:a16="http://schemas.microsoft.com/office/drawing/2014/main" id="{9975709F-17B1-4EEA-83CC-14EEFFC61DAB}"/>
              </a:ext>
            </a:extLst>
          </p:cNvPr>
          <p:cNvSpPr>
            <a:spLocks noGrp="1"/>
          </p:cNvSpPr>
          <p:nvPr>
            <p:ph type="sldNum" sz="quarter" idx="12"/>
          </p:nvPr>
        </p:nvSpPr>
        <p:spPr/>
        <p:txBody>
          <a:bodyPr/>
          <a:lstStyle/>
          <a:p>
            <a:fld id="{616F2900-2F1B-4015-8032-9E021FB26082}" type="slidenum">
              <a:rPr lang="en-US" altLang="zh-CN"/>
              <a:pPr/>
              <a:t>71</a:t>
            </a:fld>
            <a:endParaRPr lang="en-US" altLang="zh-CN"/>
          </a:p>
        </p:txBody>
      </p:sp>
      <p:graphicFrame>
        <p:nvGraphicFramePr>
          <p:cNvPr id="596994" name="Object 2">
            <a:extLst>
              <a:ext uri="{FF2B5EF4-FFF2-40B4-BE49-F238E27FC236}">
                <a16:creationId xmlns:a16="http://schemas.microsoft.com/office/drawing/2014/main" id="{58CD2551-6D39-4F7C-921D-ADD7E075B9C2}"/>
              </a:ext>
            </a:extLst>
          </p:cNvPr>
          <p:cNvGraphicFramePr>
            <a:graphicFrameLocks noChangeAspect="1"/>
          </p:cNvGraphicFramePr>
          <p:nvPr>
            <p:ph sz="quarter" idx="1"/>
          </p:nvPr>
        </p:nvGraphicFramePr>
        <p:xfrm>
          <a:off x="1547813" y="404813"/>
          <a:ext cx="4672012" cy="596900"/>
        </p:xfrm>
        <a:graphic>
          <a:graphicData uri="http://schemas.openxmlformats.org/presentationml/2006/ole">
            <mc:AlternateContent xmlns:mc="http://schemas.openxmlformats.org/markup-compatibility/2006">
              <mc:Choice xmlns:v="urn:schemas-microsoft-com:vml" Requires="v">
                <p:oleObj spid="_x0000_s597001" name="公式" r:id="rId3" imgW="1790640" imgH="228600" progId="Equation.3">
                  <p:embed/>
                </p:oleObj>
              </mc:Choice>
              <mc:Fallback>
                <p:oleObj name="公式" r:id="rId3" imgW="179064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04813"/>
                        <a:ext cx="467201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5" name="Object 3">
            <a:extLst>
              <a:ext uri="{FF2B5EF4-FFF2-40B4-BE49-F238E27FC236}">
                <a16:creationId xmlns:a16="http://schemas.microsoft.com/office/drawing/2014/main" id="{2FA4F1BA-029F-4A18-B693-07927EAC8FD7}"/>
              </a:ext>
            </a:extLst>
          </p:cNvPr>
          <p:cNvGraphicFramePr>
            <a:graphicFrameLocks noChangeAspect="1"/>
          </p:cNvGraphicFramePr>
          <p:nvPr>
            <p:ph sz="quarter" idx="2"/>
          </p:nvPr>
        </p:nvGraphicFramePr>
        <p:xfrm>
          <a:off x="1919288" y="3578225"/>
          <a:ext cx="4859337" cy="889000"/>
        </p:xfrm>
        <a:graphic>
          <a:graphicData uri="http://schemas.openxmlformats.org/presentationml/2006/ole">
            <mc:AlternateContent xmlns:mc="http://schemas.openxmlformats.org/markup-compatibility/2006">
              <mc:Choice xmlns:v="urn:schemas-microsoft-com:vml" Requires="v">
                <p:oleObj spid="_x0000_s597002" name="公式" r:id="rId5" imgW="2336760" imgH="444240" progId="Equation.3">
                  <p:embed/>
                </p:oleObj>
              </mc:Choice>
              <mc:Fallback>
                <p:oleObj name="公式" r:id="rId5" imgW="2336760" imgH="444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3578225"/>
                        <a:ext cx="485933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6" name="Object 4">
            <a:extLst>
              <a:ext uri="{FF2B5EF4-FFF2-40B4-BE49-F238E27FC236}">
                <a16:creationId xmlns:a16="http://schemas.microsoft.com/office/drawing/2014/main" id="{D1739026-D265-40AA-BF17-B082BA021A04}"/>
              </a:ext>
            </a:extLst>
          </p:cNvPr>
          <p:cNvGraphicFramePr>
            <a:graphicFrameLocks noChangeAspect="1"/>
          </p:cNvGraphicFramePr>
          <p:nvPr>
            <p:ph sz="quarter" idx="3"/>
          </p:nvPr>
        </p:nvGraphicFramePr>
        <p:xfrm>
          <a:off x="1919288" y="5345113"/>
          <a:ext cx="4722812" cy="566737"/>
        </p:xfrm>
        <a:graphic>
          <a:graphicData uri="http://schemas.openxmlformats.org/presentationml/2006/ole">
            <mc:AlternateContent xmlns:mc="http://schemas.openxmlformats.org/markup-compatibility/2006">
              <mc:Choice xmlns:v="urn:schemas-microsoft-com:vml" Requires="v">
                <p:oleObj spid="_x0000_s597003" name="公式" r:id="rId7" imgW="2044440" imgH="253800" progId="Equation.3">
                  <p:embed/>
                </p:oleObj>
              </mc:Choice>
              <mc:Fallback>
                <p:oleObj name="公式" r:id="rId7" imgW="2044440" imgH="253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5345113"/>
                        <a:ext cx="4722812"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7" name="Object 5">
            <a:extLst>
              <a:ext uri="{FF2B5EF4-FFF2-40B4-BE49-F238E27FC236}">
                <a16:creationId xmlns:a16="http://schemas.microsoft.com/office/drawing/2014/main" id="{C56106C0-6825-42CA-BBBF-1DCE8C8292C5}"/>
              </a:ext>
            </a:extLst>
          </p:cNvPr>
          <p:cNvGraphicFramePr>
            <a:graphicFrameLocks noChangeAspect="1"/>
          </p:cNvGraphicFramePr>
          <p:nvPr>
            <p:ph sz="quarter" idx="4"/>
          </p:nvPr>
        </p:nvGraphicFramePr>
        <p:xfrm>
          <a:off x="1852613" y="4560888"/>
          <a:ext cx="4484687" cy="568325"/>
        </p:xfrm>
        <a:graphic>
          <a:graphicData uri="http://schemas.openxmlformats.org/presentationml/2006/ole">
            <mc:AlternateContent xmlns:mc="http://schemas.openxmlformats.org/markup-compatibility/2006">
              <mc:Choice xmlns:v="urn:schemas-microsoft-com:vml" Requires="v">
                <p:oleObj spid="_x0000_s597004" name="公式" r:id="rId9" imgW="1930320" imgH="253800" progId="Equation.3">
                  <p:embed/>
                </p:oleObj>
              </mc:Choice>
              <mc:Fallback>
                <p:oleObj name="公式" r:id="rId9" imgW="1930320" imgH="253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2613" y="4560888"/>
                        <a:ext cx="4484687"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8" name="Object 6">
            <a:extLst>
              <a:ext uri="{FF2B5EF4-FFF2-40B4-BE49-F238E27FC236}">
                <a16:creationId xmlns:a16="http://schemas.microsoft.com/office/drawing/2014/main" id="{225F2B7B-9D12-4515-A84C-1066D265B31E}"/>
              </a:ext>
            </a:extLst>
          </p:cNvPr>
          <p:cNvGraphicFramePr>
            <a:graphicFrameLocks noChangeAspect="1"/>
          </p:cNvGraphicFramePr>
          <p:nvPr/>
        </p:nvGraphicFramePr>
        <p:xfrm>
          <a:off x="1835150" y="1125538"/>
          <a:ext cx="4654550" cy="1028700"/>
        </p:xfrm>
        <a:graphic>
          <a:graphicData uri="http://schemas.openxmlformats.org/presentationml/2006/ole">
            <mc:AlternateContent xmlns:mc="http://schemas.openxmlformats.org/markup-compatibility/2006">
              <mc:Choice xmlns:v="urn:schemas-microsoft-com:vml" Requires="v">
                <p:oleObj spid="_x0000_s597005" name="公式" r:id="rId11" imgW="2070000" imgH="457200" progId="Equation.3">
                  <p:embed/>
                </p:oleObj>
              </mc:Choice>
              <mc:Fallback>
                <p:oleObj name="公式" r:id="rId11" imgW="2070000" imgH="457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1125538"/>
                        <a:ext cx="46545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9" name="Object 7">
            <a:extLst>
              <a:ext uri="{FF2B5EF4-FFF2-40B4-BE49-F238E27FC236}">
                <a16:creationId xmlns:a16="http://schemas.microsoft.com/office/drawing/2014/main" id="{61AFF5ED-BEF9-4907-BF85-9F53569EAF72}"/>
              </a:ext>
            </a:extLst>
          </p:cNvPr>
          <p:cNvGraphicFramePr>
            <a:graphicFrameLocks noChangeAspect="1"/>
          </p:cNvGraphicFramePr>
          <p:nvPr/>
        </p:nvGraphicFramePr>
        <p:xfrm>
          <a:off x="1649413" y="2205038"/>
          <a:ext cx="6224587" cy="1028700"/>
        </p:xfrm>
        <a:graphic>
          <a:graphicData uri="http://schemas.openxmlformats.org/presentationml/2006/ole">
            <mc:AlternateContent xmlns:mc="http://schemas.openxmlformats.org/markup-compatibility/2006">
              <mc:Choice xmlns:v="urn:schemas-microsoft-com:vml" Requires="v">
                <p:oleObj spid="_x0000_s597006" name="公式" r:id="rId13" imgW="2768400" imgH="457200" progId="Equation.3">
                  <p:embed/>
                </p:oleObj>
              </mc:Choice>
              <mc:Fallback>
                <p:oleObj name="公式" r:id="rId13" imgW="2768400" imgH="457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9413" y="2205038"/>
                        <a:ext cx="6224587"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7000" name="AutoShape 8">
            <a:extLst>
              <a:ext uri="{FF2B5EF4-FFF2-40B4-BE49-F238E27FC236}">
                <a16:creationId xmlns:a16="http://schemas.microsoft.com/office/drawing/2014/main" id="{3107D1BE-8341-4B19-9151-570B637F715A}"/>
              </a:ext>
            </a:extLst>
          </p:cNvPr>
          <p:cNvSpPr>
            <a:spLocks noChangeArrowheads="1"/>
          </p:cNvSpPr>
          <p:nvPr/>
        </p:nvSpPr>
        <p:spPr bwMode="auto">
          <a:xfrm>
            <a:off x="6732588" y="4221163"/>
            <a:ext cx="1511300" cy="863600"/>
          </a:xfrm>
          <a:prstGeom prst="wedgeRoundRectCallout">
            <a:avLst>
              <a:gd name="adj1" fmla="val -61028"/>
              <a:gd name="adj2" fmla="val -7132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0"/>
              </a:spcBef>
            </a:pPr>
            <a:r>
              <a:rPr lang="zh-CN" altLang="en-US" sz="180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rPr>
              <a:t>只对直角坐标系才成立</a:t>
            </a:r>
            <a:endParaRPr lang="zh-CN" altLang="en-US" sz="1800">
              <a:solidFill>
                <a:schemeClr val="accent2"/>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a:spcBef>
                <a:spcPct val="0"/>
              </a:spcBef>
            </a:pPr>
            <a:endParaRPr kumimoji="0" lang="en-US" altLang="zh-CN" sz="1800">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1CEA9E1E-9ADA-4189-8066-F98B4F9D07D8}"/>
              </a:ext>
            </a:extLst>
          </p:cNvPr>
          <p:cNvSpPr>
            <a:spLocks noGrp="1"/>
          </p:cNvSpPr>
          <p:nvPr>
            <p:ph type="dt" sz="half" idx="10"/>
          </p:nvPr>
        </p:nvSpPr>
        <p:spPr/>
        <p:txBody>
          <a:bodyPr/>
          <a:lstStyle/>
          <a:p>
            <a:fld id="{7F0BD6EA-739B-4B77-9750-4CEB10E515C9}" type="datetime1">
              <a:rPr lang="zh-CN" altLang="en-US"/>
              <a:pPr/>
              <a:t>2017/9/8</a:t>
            </a:fld>
            <a:endParaRPr lang="en-US" altLang="zh-CN"/>
          </a:p>
        </p:txBody>
      </p:sp>
      <p:sp>
        <p:nvSpPr>
          <p:cNvPr id="22" name="灯片编号占位符 3">
            <a:extLst>
              <a:ext uri="{FF2B5EF4-FFF2-40B4-BE49-F238E27FC236}">
                <a16:creationId xmlns:a16="http://schemas.microsoft.com/office/drawing/2014/main" id="{3AD5ED8C-077A-4F3E-90EB-F8729B49721B}"/>
              </a:ext>
            </a:extLst>
          </p:cNvPr>
          <p:cNvSpPr>
            <a:spLocks noGrp="1"/>
          </p:cNvSpPr>
          <p:nvPr>
            <p:ph type="sldNum" sz="quarter" idx="12"/>
          </p:nvPr>
        </p:nvSpPr>
        <p:spPr/>
        <p:txBody>
          <a:bodyPr/>
          <a:lstStyle/>
          <a:p>
            <a:fld id="{F1AF19F0-7DAB-4DAA-8AF2-27A3B65F2F67}" type="slidenum">
              <a:rPr lang="en-US" altLang="zh-CN"/>
              <a:pPr/>
              <a:t>72</a:t>
            </a:fld>
            <a:endParaRPr lang="en-US" altLang="zh-CN"/>
          </a:p>
        </p:txBody>
      </p:sp>
      <p:sp>
        <p:nvSpPr>
          <p:cNvPr id="598018" name="Text Box 2">
            <a:extLst>
              <a:ext uri="{FF2B5EF4-FFF2-40B4-BE49-F238E27FC236}">
                <a16:creationId xmlns:a16="http://schemas.microsoft.com/office/drawing/2014/main" id="{8A562AEB-DF04-43D5-98FF-A5E87E3E07CB}"/>
              </a:ext>
            </a:extLst>
          </p:cNvPr>
          <p:cNvSpPr txBox="1">
            <a:spLocks noChangeArrowheads="1"/>
          </p:cNvSpPr>
          <p:nvPr/>
        </p:nvSpPr>
        <p:spPr bwMode="auto">
          <a:xfrm>
            <a:off x="395288" y="188913"/>
            <a:ext cx="38163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en-US" altLang="zh-CN" sz="2800">
                <a:solidFill>
                  <a:schemeClr val="accent2"/>
                </a:solidFill>
                <a:effectLst>
                  <a:outerShdw blurRad="38100" dist="38100" dir="2700000" algn="tl">
                    <a:srgbClr val="C0C0C0"/>
                  </a:outerShdw>
                </a:effectLst>
                <a:latin typeface="黑体" panose="02010609060101010101" pitchFamily="49" charset="-122"/>
              </a:rPr>
              <a:t>  0.7.2  </a:t>
            </a:r>
            <a:r>
              <a:rPr lang="zh-CN" altLang="en-US" sz="2800">
                <a:solidFill>
                  <a:schemeClr val="accent2"/>
                </a:solidFill>
                <a:effectLst>
                  <a:outerShdw blurRad="38100" dist="38100" dir="2700000" algn="tl">
                    <a:srgbClr val="C0C0C0"/>
                  </a:outerShdw>
                </a:effectLst>
                <a:latin typeface="黑体" panose="02010609060101010101" pitchFamily="49" charset="-122"/>
              </a:rPr>
              <a:t>格林定理 </a:t>
            </a:r>
          </a:p>
        </p:txBody>
      </p:sp>
      <p:grpSp>
        <p:nvGrpSpPr>
          <p:cNvPr id="598019" name="Group 3">
            <a:extLst>
              <a:ext uri="{FF2B5EF4-FFF2-40B4-BE49-F238E27FC236}">
                <a16:creationId xmlns:a16="http://schemas.microsoft.com/office/drawing/2014/main" id="{1BBDE9D3-F870-4795-9ECC-59A2DB779A56}"/>
              </a:ext>
            </a:extLst>
          </p:cNvPr>
          <p:cNvGrpSpPr>
            <a:grpSpLocks/>
          </p:cNvGrpSpPr>
          <p:nvPr/>
        </p:nvGrpSpPr>
        <p:grpSpPr bwMode="auto">
          <a:xfrm>
            <a:off x="914400" y="3148013"/>
            <a:ext cx="2867025" cy="1895475"/>
            <a:chOff x="576" y="1392"/>
            <a:chExt cx="1920" cy="912"/>
          </a:xfrm>
        </p:grpSpPr>
        <p:sp>
          <p:nvSpPr>
            <p:cNvPr id="598020" name="Oval 4">
              <a:extLst>
                <a:ext uri="{FF2B5EF4-FFF2-40B4-BE49-F238E27FC236}">
                  <a16:creationId xmlns:a16="http://schemas.microsoft.com/office/drawing/2014/main" id="{283338C8-7C96-4F11-A1B3-C5F994476B91}"/>
                </a:ext>
              </a:extLst>
            </p:cNvPr>
            <p:cNvSpPr>
              <a:spLocks noChangeArrowheads="1"/>
            </p:cNvSpPr>
            <p:nvPr/>
          </p:nvSpPr>
          <p:spPr bwMode="auto">
            <a:xfrm rot="3844598">
              <a:off x="916" y="1305"/>
              <a:ext cx="912" cy="1085"/>
            </a:xfrm>
            <a:prstGeom prst="ellipse">
              <a:avLst/>
            </a:prstGeom>
            <a:gradFill rotWithShape="0">
              <a:gsLst>
                <a:gs pos="0">
                  <a:srgbClr val="FFFF00">
                    <a:gamma/>
                    <a:shade val="66667"/>
                    <a:invGamma/>
                  </a:srgbClr>
                </a:gs>
                <a:gs pos="100000">
                  <a:srgbClr val="FFFF00"/>
                </a:gs>
              </a:gsLst>
              <a:lin ang="189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8021" name="Line 5">
              <a:extLst>
                <a:ext uri="{FF2B5EF4-FFF2-40B4-BE49-F238E27FC236}">
                  <a16:creationId xmlns:a16="http://schemas.microsoft.com/office/drawing/2014/main" id="{1E22ED69-8F92-4D6B-A179-47197658A63E}"/>
                </a:ext>
              </a:extLst>
            </p:cNvPr>
            <p:cNvSpPr>
              <a:spLocks noChangeShapeType="1"/>
            </p:cNvSpPr>
            <p:nvPr/>
          </p:nvSpPr>
          <p:spPr bwMode="auto">
            <a:xfrm flipV="1">
              <a:off x="1900" y="1624"/>
              <a:ext cx="281" cy="86"/>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8022" name="Line 6">
              <a:extLst>
                <a:ext uri="{FF2B5EF4-FFF2-40B4-BE49-F238E27FC236}">
                  <a16:creationId xmlns:a16="http://schemas.microsoft.com/office/drawing/2014/main" id="{587D0624-A51C-47C5-A56D-BA5E07D475FE}"/>
                </a:ext>
              </a:extLst>
            </p:cNvPr>
            <p:cNvSpPr>
              <a:spLocks noChangeShapeType="1"/>
            </p:cNvSpPr>
            <p:nvPr/>
          </p:nvSpPr>
          <p:spPr bwMode="auto">
            <a:xfrm flipH="1" flipV="1">
              <a:off x="745" y="1566"/>
              <a:ext cx="169" cy="1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8023" name="Text Box 7">
              <a:extLst>
                <a:ext uri="{FF2B5EF4-FFF2-40B4-BE49-F238E27FC236}">
                  <a16:creationId xmlns:a16="http://schemas.microsoft.com/office/drawing/2014/main" id="{F73CDF35-7B8D-449B-A14E-DF6B01BA3AB1}"/>
                </a:ext>
              </a:extLst>
            </p:cNvPr>
            <p:cNvSpPr txBox="1">
              <a:spLocks noChangeArrowheads="1"/>
            </p:cNvSpPr>
            <p:nvPr/>
          </p:nvSpPr>
          <p:spPr bwMode="auto">
            <a:xfrm>
              <a:off x="2097" y="1411"/>
              <a:ext cx="399"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endParaRPr kumimoji="0" lang="zh-CN" altLang="zh-CN" sz="1600" b="0">
                <a:ea typeface="宋体" panose="02010600030101010101" pitchFamily="2" charset="-122"/>
              </a:endParaRPr>
            </a:p>
          </p:txBody>
        </p:sp>
        <p:sp>
          <p:nvSpPr>
            <p:cNvPr id="598024" name="Text Box 8">
              <a:extLst>
                <a:ext uri="{FF2B5EF4-FFF2-40B4-BE49-F238E27FC236}">
                  <a16:creationId xmlns:a16="http://schemas.microsoft.com/office/drawing/2014/main" id="{654BB58D-A404-4B0A-AFAA-C8A976CAC426}"/>
                </a:ext>
              </a:extLst>
            </p:cNvPr>
            <p:cNvSpPr txBox="1">
              <a:spLocks noChangeArrowheads="1"/>
            </p:cNvSpPr>
            <p:nvPr/>
          </p:nvSpPr>
          <p:spPr bwMode="auto">
            <a:xfrm>
              <a:off x="576" y="1392"/>
              <a:ext cx="33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1600" b="0" i="1">
                  <a:ea typeface="宋体" panose="02010600030101010101" pitchFamily="2" charset="-122"/>
                </a:rPr>
                <a:t>S</a:t>
              </a:r>
            </a:p>
          </p:txBody>
        </p:sp>
        <p:sp>
          <p:nvSpPr>
            <p:cNvPr id="598025" name="Text Box 9">
              <a:extLst>
                <a:ext uri="{FF2B5EF4-FFF2-40B4-BE49-F238E27FC236}">
                  <a16:creationId xmlns:a16="http://schemas.microsoft.com/office/drawing/2014/main" id="{8F8F4DAA-24DB-4B09-BC8D-EFE0B036DE95}"/>
                </a:ext>
              </a:extLst>
            </p:cNvPr>
            <p:cNvSpPr txBox="1">
              <a:spLocks noChangeArrowheads="1"/>
            </p:cNvSpPr>
            <p:nvPr/>
          </p:nvSpPr>
          <p:spPr bwMode="auto">
            <a:xfrm>
              <a:off x="1182" y="1913"/>
              <a:ext cx="337"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1600" b="0" i="1">
                  <a:ea typeface="宋体" panose="02010600030101010101" pitchFamily="2" charset="-122"/>
                </a:rPr>
                <a:t>V</a:t>
              </a:r>
            </a:p>
          </p:txBody>
        </p:sp>
        <p:sp>
          <p:nvSpPr>
            <p:cNvPr id="598026" name="Text Box 10">
              <a:extLst>
                <a:ext uri="{FF2B5EF4-FFF2-40B4-BE49-F238E27FC236}">
                  <a16:creationId xmlns:a16="http://schemas.microsoft.com/office/drawing/2014/main" id="{D26656D5-3B38-4767-8464-237BF06ED251}"/>
                </a:ext>
              </a:extLst>
            </p:cNvPr>
            <p:cNvSpPr txBox="1">
              <a:spLocks noChangeArrowheads="1"/>
            </p:cNvSpPr>
            <p:nvPr/>
          </p:nvSpPr>
          <p:spPr bwMode="auto">
            <a:xfrm>
              <a:off x="1182" y="1537"/>
              <a:ext cx="492"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kumimoji="0" lang="en-US" altLang="zh-CN" sz="2000" b="0" i="1">
                  <a:ea typeface="宋体" panose="02010600030101010101" pitchFamily="2" charset="-122"/>
                  <a:sym typeface="Symbol" panose="05050102010706020507" pitchFamily="18" charset="2"/>
                </a:rPr>
                <a:t></a:t>
              </a:r>
              <a:r>
                <a:rPr kumimoji="0" lang="en-US" altLang="zh-CN" sz="2000" b="0">
                  <a:ea typeface="宋体" panose="02010600030101010101" pitchFamily="2" charset="-122"/>
                </a:rPr>
                <a:t>,</a:t>
              </a:r>
              <a:r>
                <a:rPr kumimoji="0" lang="el-GR" altLang="zh-CN" sz="2000" b="0" i="1">
                  <a:ea typeface="宋体" panose="02010600030101010101" pitchFamily="2" charset="-122"/>
                  <a:cs typeface="Times New Roman" panose="02020603050405020304" pitchFamily="18" charset="0"/>
                </a:rPr>
                <a:t>ψ</a:t>
              </a:r>
              <a:endParaRPr kumimoji="0" lang="en-US" altLang="zh-CN" sz="2000" b="0" i="1">
                <a:ea typeface="宋体" panose="02010600030101010101" pitchFamily="2" charset="-122"/>
              </a:endParaRPr>
            </a:p>
          </p:txBody>
        </p:sp>
        <p:graphicFrame>
          <p:nvGraphicFramePr>
            <p:cNvPr id="598027" name="Object 11">
              <a:extLst>
                <a:ext uri="{FF2B5EF4-FFF2-40B4-BE49-F238E27FC236}">
                  <a16:creationId xmlns:a16="http://schemas.microsoft.com/office/drawing/2014/main" id="{FDC77CCF-FC4D-4B47-82F9-33E7903EB271}"/>
                </a:ext>
              </a:extLst>
            </p:cNvPr>
            <p:cNvGraphicFramePr>
              <a:graphicFrameLocks noChangeAspect="1"/>
            </p:cNvGraphicFramePr>
            <p:nvPr/>
          </p:nvGraphicFramePr>
          <p:xfrm>
            <a:off x="2208" y="1488"/>
            <a:ext cx="174" cy="240"/>
          </p:xfrm>
          <a:graphic>
            <a:graphicData uri="http://schemas.openxmlformats.org/presentationml/2006/ole">
              <mc:AlternateContent xmlns:mc="http://schemas.openxmlformats.org/markup-compatibility/2006">
                <mc:Choice xmlns:v="urn:schemas-microsoft-com:vml" Requires="v">
                  <p:oleObj spid="_x0000_s598037" name="Equation" r:id="rId3" imgW="164880" imgH="215640" progId="Equation.3">
                    <p:embed/>
                  </p:oleObj>
                </mc:Choice>
                <mc:Fallback>
                  <p:oleObj name="Equation" r:id="rId3" imgW="164880" imgH="2156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488"/>
                          <a:ext cx="17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8028" name="Text Box 12">
            <a:extLst>
              <a:ext uri="{FF2B5EF4-FFF2-40B4-BE49-F238E27FC236}">
                <a16:creationId xmlns:a16="http://schemas.microsoft.com/office/drawing/2014/main" id="{9C0C9431-1451-4892-BD57-7ABBE95101F2}"/>
              </a:ext>
            </a:extLst>
          </p:cNvPr>
          <p:cNvSpPr txBox="1">
            <a:spLocks noChangeArrowheads="1"/>
          </p:cNvSpPr>
          <p:nvPr/>
        </p:nvSpPr>
        <p:spPr bwMode="auto">
          <a:xfrm>
            <a:off x="4211638" y="5661025"/>
            <a:ext cx="396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000">
                <a:effectLst>
                  <a:outerShdw blurRad="38100" dist="38100" dir="2700000" algn="tl">
                    <a:srgbClr val="C0C0C0"/>
                  </a:outerShdw>
                </a:effectLst>
                <a:latin typeface="宋体" panose="02010600030101010101" pitchFamily="2" charset="-122"/>
                <a:ea typeface="宋体" panose="02010600030101010101" pitchFamily="2" charset="-122"/>
              </a:rPr>
              <a:t>上式称为</a:t>
            </a:r>
            <a:r>
              <a:rPr lang="zh-CN" altLang="en-US" sz="2000">
                <a:solidFill>
                  <a:srgbClr val="FF0000"/>
                </a:solidFill>
                <a:effectLst>
                  <a:outerShdw blurRad="38100" dist="38100" dir="2700000" algn="tl">
                    <a:srgbClr val="C0C0C0"/>
                  </a:outerShdw>
                </a:effectLst>
                <a:ea typeface="宋体" panose="02010600030101010101" pitchFamily="2" charset="-122"/>
              </a:rPr>
              <a:t>第一格林恒等式</a:t>
            </a:r>
            <a:r>
              <a:rPr lang="zh-CN" altLang="en-US" sz="2000">
                <a:solidFill>
                  <a:srgbClr val="3333FF"/>
                </a:solidFill>
                <a:effectLst>
                  <a:outerShdw blurRad="38100" dist="38100" dir="2700000" algn="tl">
                    <a:srgbClr val="C0C0C0"/>
                  </a:outerShdw>
                </a:effectLst>
                <a:ea typeface="宋体" panose="02010600030101010101" pitchFamily="2" charset="-122"/>
              </a:rPr>
              <a:t>。</a:t>
            </a:r>
            <a:endParaRPr lang="zh-CN" altLang="en-US" sz="2000">
              <a:solidFill>
                <a:srgbClr val="3333FF"/>
              </a:solidFill>
              <a:effectLst>
                <a:outerShdw blurRad="38100" dist="38100" dir="2700000" algn="tl">
                  <a:srgbClr val="C0C0C0"/>
                </a:outerShdw>
              </a:effectLst>
              <a:latin typeface="楷体_GB2312" pitchFamily="49" charset="-122"/>
              <a:ea typeface="宋体" panose="02010600030101010101" pitchFamily="2" charset="-122"/>
            </a:endParaRPr>
          </a:p>
        </p:txBody>
      </p:sp>
      <p:sp>
        <p:nvSpPr>
          <p:cNvPr id="598029" name="Text Box 13">
            <a:extLst>
              <a:ext uri="{FF2B5EF4-FFF2-40B4-BE49-F238E27FC236}">
                <a16:creationId xmlns:a16="http://schemas.microsoft.com/office/drawing/2014/main" id="{0D73CC15-3DC3-4D53-93C9-31427AFA821A}"/>
              </a:ext>
            </a:extLst>
          </p:cNvPr>
          <p:cNvSpPr txBox="1">
            <a:spLocks noChangeArrowheads="1"/>
          </p:cNvSpPr>
          <p:nvPr/>
        </p:nvSpPr>
        <p:spPr bwMode="auto">
          <a:xfrm>
            <a:off x="611188" y="1016000"/>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a:solidFill>
                  <a:srgbClr val="FF3300"/>
                </a:solidFill>
                <a:effectLst>
                  <a:outerShdw blurRad="38100" dist="38100" dir="2700000" algn="tl">
                    <a:srgbClr val="C0C0C0"/>
                  </a:outerShdw>
                </a:effectLst>
                <a:ea typeface="宋体" panose="02010600030101010101" pitchFamily="2" charset="-122"/>
              </a:rPr>
              <a:t>格林定理</a:t>
            </a:r>
            <a:r>
              <a:rPr lang="zh-CN" altLang="en-US" sz="2400">
                <a:solidFill>
                  <a:schemeClr val="accent2"/>
                </a:solidFill>
                <a:effectLst>
                  <a:outerShdw blurRad="38100" dist="38100" dir="2700000" algn="tl">
                    <a:srgbClr val="C0C0C0"/>
                  </a:outerShdw>
                </a:effectLst>
                <a:ea typeface="宋体" panose="02010600030101010101" pitchFamily="2" charset="-122"/>
              </a:rPr>
              <a:t>是由</a:t>
            </a:r>
            <a:r>
              <a:rPr lang="zh-CN" altLang="en-US" sz="2400">
                <a:solidFill>
                  <a:srgbClr val="FF3300"/>
                </a:solidFill>
                <a:effectLst>
                  <a:outerShdw blurRad="38100" dist="38100" dir="2700000" algn="tl">
                    <a:srgbClr val="C0C0C0"/>
                  </a:outerShdw>
                </a:effectLst>
                <a:ea typeface="宋体" panose="02010600030101010101" pitchFamily="2" charset="-122"/>
              </a:rPr>
              <a:t>散度定理</a:t>
            </a:r>
            <a:r>
              <a:rPr lang="zh-CN" altLang="en-US" sz="2400">
                <a:solidFill>
                  <a:schemeClr val="accent2"/>
                </a:solidFill>
                <a:effectLst>
                  <a:outerShdw blurRad="38100" dist="38100" dir="2700000" algn="tl">
                    <a:srgbClr val="C0C0C0"/>
                  </a:outerShdw>
                </a:effectLst>
                <a:ea typeface="宋体" panose="02010600030101010101" pitchFamily="2" charset="-122"/>
              </a:rPr>
              <a:t>导出的</a:t>
            </a:r>
            <a:r>
              <a:rPr lang="zh-CN" altLang="en-US" sz="2400">
                <a:solidFill>
                  <a:srgbClr val="FF3300"/>
                </a:solidFill>
                <a:effectLst>
                  <a:outerShdw blurRad="38100" dist="38100" dir="2700000" algn="tl">
                    <a:srgbClr val="C0C0C0"/>
                  </a:outerShdw>
                </a:effectLst>
                <a:ea typeface="宋体" panose="02010600030101010101" pitchFamily="2" charset="-122"/>
              </a:rPr>
              <a:t>重要数学恒等式</a:t>
            </a:r>
          </a:p>
        </p:txBody>
      </p:sp>
      <p:sp>
        <p:nvSpPr>
          <p:cNvPr id="598030" name="Rectangle 14">
            <a:extLst>
              <a:ext uri="{FF2B5EF4-FFF2-40B4-BE49-F238E27FC236}">
                <a16:creationId xmlns:a16="http://schemas.microsoft.com/office/drawing/2014/main" id="{7666794F-15D7-48BE-AE8A-652DF47B0C97}"/>
              </a:ext>
            </a:extLst>
          </p:cNvPr>
          <p:cNvSpPr>
            <a:spLocks noChangeArrowheads="1"/>
          </p:cNvSpPr>
          <p:nvPr/>
        </p:nvSpPr>
        <p:spPr bwMode="auto">
          <a:xfrm>
            <a:off x="684213" y="1557338"/>
            <a:ext cx="18732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9pPr>
          </a:lstStyle>
          <a:p>
            <a:pPr>
              <a:spcBef>
                <a:spcPct val="0"/>
              </a:spcBef>
              <a:buFontTx/>
              <a:buNone/>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在散度定理</a:t>
            </a:r>
          </a:p>
        </p:txBody>
      </p:sp>
      <p:graphicFrame>
        <p:nvGraphicFramePr>
          <p:cNvPr id="598031" name="Object 15">
            <a:extLst>
              <a:ext uri="{FF2B5EF4-FFF2-40B4-BE49-F238E27FC236}">
                <a16:creationId xmlns:a16="http://schemas.microsoft.com/office/drawing/2014/main" id="{0D71D89A-78FD-4ABC-B7F9-EE95CCD9351C}"/>
              </a:ext>
            </a:extLst>
          </p:cNvPr>
          <p:cNvGraphicFramePr>
            <a:graphicFrameLocks noChangeAspect="1"/>
          </p:cNvGraphicFramePr>
          <p:nvPr/>
        </p:nvGraphicFramePr>
        <p:xfrm>
          <a:off x="2627313" y="1484313"/>
          <a:ext cx="5119687" cy="681037"/>
        </p:xfrm>
        <a:graphic>
          <a:graphicData uri="http://schemas.openxmlformats.org/presentationml/2006/ole">
            <mc:AlternateContent xmlns:mc="http://schemas.openxmlformats.org/markup-compatibility/2006">
              <mc:Choice xmlns:v="urn:schemas-microsoft-com:vml" Requires="v">
                <p:oleObj spid="_x0000_s598038" name="公式" r:id="rId5" imgW="2197080" imgH="291960" progId="Equation.3">
                  <p:embed/>
                </p:oleObj>
              </mc:Choice>
              <mc:Fallback>
                <p:oleObj name="公式" r:id="rId5" imgW="2197080" imgH="29196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1484313"/>
                        <a:ext cx="5119687"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8032" name="Rectangle 16">
            <a:extLst>
              <a:ext uri="{FF2B5EF4-FFF2-40B4-BE49-F238E27FC236}">
                <a16:creationId xmlns:a16="http://schemas.microsoft.com/office/drawing/2014/main" id="{DFE79A63-542F-4FED-86D2-AA9128B0C2A5}"/>
              </a:ext>
            </a:extLst>
          </p:cNvPr>
          <p:cNvSpPr>
            <a:spLocks noChangeArrowheads="1"/>
          </p:cNvSpPr>
          <p:nvPr/>
        </p:nvSpPr>
        <p:spPr bwMode="auto">
          <a:xfrm>
            <a:off x="611188" y="2133600"/>
            <a:ext cx="77771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1pPr>
            <a:lvl2pPr marL="742950" indent="-285750" algn="l">
              <a:spcBef>
                <a:spcPct val="20000"/>
              </a:spcBef>
              <a:buChar char="–"/>
              <a:defRPr kumimoji="1" sz="2400">
                <a:solidFill>
                  <a:schemeClr val="tx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000">
                <a:solidFill>
                  <a:schemeClr val="tx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a:solidFill>
                  <a:schemeClr val="tx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a:solidFill>
                  <a:schemeClr val="tx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黑体" panose="02010609060101010101" pitchFamily="49" charset="-122"/>
              </a:defRPr>
            </a:lvl9pPr>
          </a:lstStyle>
          <a:p>
            <a:pPr>
              <a:spcBef>
                <a:spcPct val="0"/>
              </a:spcBef>
              <a:buFontTx/>
              <a:buNone/>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中，令</a:t>
            </a:r>
            <a:r>
              <a:rPr lang="zh-CN" altLang="en-US">
                <a:solidFill>
                  <a:srgbClr val="FF3300"/>
                </a:solidFill>
                <a:effectLst>
                  <a:outerShdw blurRad="38100" dist="38100" dir="2700000" algn="tl">
                    <a:srgbClr val="C0C0C0"/>
                  </a:outerShdw>
                </a:effectLst>
              </a:rPr>
              <a:t>矢量</a:t>
            </a:r>
            <a:r>
              <a:rPr lang="zh-CN" altLang="en-US">
                <a:effectLst>
                  <a:outerShdw blurRad="38100" dist="38100" dir="2700000" algn="tl">
                    <a:srgbClr val="C0C0C0"/>
                  </a:outerShdw>
                </a:effectLst>
              </a:rPr>
              <a:t>等于一个</a:t>
            </a:r>
            <a:r>
              <a:rPr lang="zh-CN" altLang="en-US">
                <a:solidFill>
                  <a:srgbClr val="FF3300"/>
                </a:solidFill>
                <a:effectLst>
                  <a:outerShdw blurRad="38100" dist="38100" dir="2700000" algn="tl">
                    <a:srgbClr val="C0C0C0"/>
                  </a:outerShdw>
                </a:effectLst>
              </a:rPr>
              <a:t>标量函数</a:t>
            </a:r>
            <a:r>
              <a:rPr lang="el-GR" altLang="zh-CN">
                <a:solidFill>
                  <a:srgbClr val="FF3300"/>
                </a:solidFill>
                <a:effectLst>
                  <a:outerShdw blurRad="38100" dist="38100" dir="2700000" algn="tl">
                    <a:srgbClr val="C0C0C0"/>
                  </a:outerShdw>
                </a:effectLst>
              </a:rPr>
              <a:t>φ</a:t>
            </a:r>
            <a:r>
              <a:rPr lang="zh-CN" altLang="en-US">
                <a:effectLst>
                  <a:outerShdw blurRad="38100" dist="38100" dir="2700000" algn="tl">
                    <a:srgbClr val="C0C0C0"/>
                  </a:outerShdw>
                </a:effectLst>
              </a:rPr>
              <a:t>和</a:t>
            </a:r>
            <a:r>
              <a:rPr lang="zh-CN" altLang="en-US">
                <a:solidFill>
                  <a:srgbClr val="FF3300"/>
                </a:solidFill>
                <a:effectLst>
                  <a:outerShdw blurRad="38100" dist="38100" dir="2700000" algn="tl">
                    <a:srgbClr val="C0C0C0"/>
                  </a:outerShdw>
                </a:effectLst>
              </a:rPr>
              <a:t>一个矢量函数▽</a:t>
            </a:r>
            <a:r>
              <a:rPr lang="el-GR" altLang="zh-CN">
                <a:solidFill>
                  <a:srgbClr val="FF3300"/>
                </a:solidFill>
                <a:effectLst>
                  <a:outerShdw blurRad="38100" dist="38100" dir="2700000" algn="tl">
                    <a:srgbClr val="C0C0C0"/>
                  </a:outerShdw>
                </a:effectLst>
              </a:rPr>
              <a:t>ψ</a:t>
            </a:r>
            <a:r>
              <a:rPr lang="zh-CN" altLang="en-US">
                <a:effectLst>
                  <a:outerShdw blurRad="38100" dist="38100" dir="2700000" algn="tl">
                    <a:srgbClr val="C0C0C0"/>
                  </a:outerShdw>
                </a:effectLst>
              </a:rPr>
              <a:t>的乘积，则有： </a:t>
            </a:r>
          </a:p>
        </p:txBody>
      </p:sp>
      <p:graphicFrame>
        <p:nvGraphicFramePr>
          <p:cNvPr id="598033" name="Object 17">
            <a:extLst>
              <a:ext uri="{FF2B5EF4-FFF2-40B4-BE49-F238E27FC236}">
                <a16:creationId xmlns:a16="http://schemas.microsoft.com/office/drawing/2014/main" id="{7AE1CEB4-A4F8-4008-8159-50F706234A0B}"/>
              </a:ext>
            </a:extLst>
          </p:cNvPr>
          <p:cNvGraphicFramePr>
            <a:graphicFrameLocks noChangeAspect="1"/>
          </p:cNvGraphicFramePr>
          <p:nvPr/>
        </p:nvGraphicFramePr>
        <p:xfrm>
          <a:off x="4500563" y="2852738"/>
          <a:ext cx="3817937" cy="392112"/>
        </p:xfrm>
        <a:graphic>
          <a:graphicData uri="http://schemas.openxmlformats.org/presentationml/2006/ole">
            <mc:AlternateContent xmlns:mc="http://schemas.openxmlformats.org/markup-compatibility/2006">
              <mc:Choice xmlns:v="urn:schemas-microsoft-com:vml" Requires="v">
                <p:oleObj spid="_x0000_s598039" name="公式" r:id="rId7" imgW="2234880" imgH="228600" progId="Equation.3">
                  <p:embed/>
                </p:oleObj>
              </mc:Choice>
              <mc:Fallback>
                <p:oleObj name="公式" r:id="rId7" imgW="2234880" imgH="2286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2852738"/>
                        <a:ext cx="381793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8034" name="Object 18">
            <a:extLst>
              <a:ext uri="{FF2B5EF4-FFF2-40B4-BE49-F238E27FC236}">
                <a16:creationId xmlns:a16="http://schemas.microsoft.com/office/drawing/2014/main" id="{C7EAA9D6-34AC-4DDE-87C3-15C06539F364}"/>
              </a:ext>
            </a:extLst>
          </p:cNvPr>
          <p:cNvGraphicFramePr>
            <a:graphicFrameLocks noChangeAspect="1"/>
          </p:cNvGraphicFramePr>
          <p:nvPr/>
        </p:nvGraphicFramePr>
        <p:xfrm>
          <a:off x="5364163" y="3357563"/>
          <a:ext cx="2808287" cy="725487"/>
        </p:xfrm>
        <a:graphic>
          <a:graphicData uri="http://schemas.openxmlformats.org/presentationml/2006/ole">
            <mc:AlternateContent xmlns:mc="http://schemas.openxmlformats.org/markup-compatibility/2006">
              <mc:Choice xmlns:v="urn:schemas-microsoft-com:vml" Requires="v">
                <p:oleObj spid="_x0000_s598040" name="公式" r:id="rId9" imgW="1523880" imgH="393480" progId="Equation.3">
                  <p:embed/>
                </p:oleObj>
              </mc:Choice>
              <mc:Fallback>
                <p:oleObj name="公式" r:id="rId9" imgW="1523880" imgH="3934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3357563"/>
                        <a:ext cx="2808287"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8035" name="Object 19">
            <a:extLst>
              <a:ext uri="{FF2B5EF4-FFF2-40B4-BE49-F238E27FC236}">
                <a16:creationId xmlns:a16="http://schemas.microsoft.com/office/drawing/2014/main" id="{49B68C35-B424-4116-A533-0FB910F63AA5}"/>
              </a:ext>
            </a:extLst>
          </p:cNvPr>
          <p:cNvGraphicFramePr>
            <a:graphicFrameLocks noChangeAspect="1"/>
          </p:cNvGraphicFramePr>
          <p:nvPr/>
        </p:nvGraphicFramePr>
        <p:xfrm>
          <a:off x="3635375" y="4759325"/>
          <a:ext cx="5233988" cy="862013"/>
        </p:xfrm>
        <a:graphic>
          <a:graphicData uri="http://schemas.openxmlformats.org/presentationml/2006/ole">
            <mc:AlternateContent xmlns:mc="http://schemas.openxmlformats.org/markup-compatibility/2006">
              <mc:Choice xmlns:v="urn:schemas-microsoft-com:vml" Requires="v">
                <p:oleObj spid="_x0000_s598041" name="公式" r:id="rId11" imgW="2387520" imgH="393480" progId="Equation.3">
                  <p:embed/>
                </p:oleObj>
              </mc:Choice>
              <mc:Fallback>
                <p:oleObj name="公式" r:id="rId11" imgW="2387520" imgH="39348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375" y="4759325"/>
                        <a:ext cx="5233988"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8036" name="Text Box 20">
            <a:extLst>
              <a:ext uri="{FF2B5EF4-FFF2-40B4-BE49-F238E27FC236}">
                <a16:creationId xmlns:a16="http://schemas.microsoft.com/office/drawing/2014/main" id="{DF7DD8C5-E11D-4DE0-A6B0-3208968FA4FD}"/>
              </a:ext>
            </a:extLst>
          </p:cNvPr>
          <p:cNvSpPr txBox="1">
            <a:spLocks noChangeArrowheads="1"/>
          </p:cNvSpPr>
          <p:nvPr/>
        </p:nvSpPr>
        <p:spPr bwMode="auto">
          <a:xfrm>
            <a:off x="4211638" y="4149725"/>
            <a:ext cx="396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000">
                <a:effectLst>
                  <a:outerShdw blurRad="38100" dist="38100" dir="2700000" algn="tl">
                    <a:srgbClr val="C0C0C0"/>
                  </a:outerShdw>
                </a:effectLst>
                <a:latin typeface="宋体" panose="02010600030101010101" pitchFamily="2" charset="-122"/>
                <a:ea typeface="宋体" panose="02010600030101010101" pitchFamily="2" charset="-122"/>
              </a:rPr>
              <a:t>代入到散度定理中得</a:t>
            </a:r>
            <a:endParaRPr lang="zh-CN" altLang="en-US" sz="2000">
              <a:effectLst>
                <a:outerShdw blurRad="38100" dist="38100" dir="2700000" algn="tl">
                  <a:srgbClr val="C0C0C0"/>
                </a:outerShdw>
              </a:effectLst>
              <a:latin typeface="楷体_GB2312" pitchFamily="49"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98018"/>
                                        </p:tgtEl>
                                        <p:attrNameLst>
                                          <p:attrName>style.visibility</p:attrName>
                                        </p:attrNameLst>
                                      </p:cBhvr>
                                      <p:to>
                                        <p:strVal val="visible"/>
                                      </p:to>
                                    </p:set>
                                    <p:anim calcmode="lin" valueType="num">
                                      <p:cBhvr additive="base">
                                        <p:cTn id="7" dur="500" fill="hold"/>
                                        <p:tgtEl>
                                          <p:spTgt spid="598018"/>
                                        </p:tgtEl>
                                        <p:attrNameLst>
                                          <p:attrName>ppt_x</p:attrName>
                                        </p:attrNameLst>
                                      </p:cBhvr>
                                      <p:tavLst>
                                        <p:tav tm="0">
                                          <p:val>
                                            <p:strVal val="#ppt_x"/>
                                          </p:val>
                                        </p:tav>
                                        <p:tav tm="100000">
                                          <p:val>
                                            <p:strVal val="#ppt_x"/>
                                          </p:val>
                                        </p:tav>
                                      </p:tavLst>
                                    </p:anim>
                                    <p:anim calcmode="lin" valueType="num">
                                      <p:cBhvr additive="base">
                                        <p:cTn id="8" dur="500" fill="hold"/>
                                        <p:tgtEl>
                                          <p:spTgt spid="5980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98019"/>
                                        </p:tgtEl>
                                        <p:attrNameLst>
                                          <p:attrName>style.visibility</p:attrName>
                                        </p:attrNameLst>
                                      </p:cBhvr>
                                      <p:to>
                                        <p:strVal val="visible"/>
                                      </p:to>
                                    </p:set>
                                    <p:anim calcmode="lin" valueType="num">
                                      <p:cBhvr additive="base">
                                        <p:cTn id="13" dur="500" fill="hold"/>
                                        <p:tgtEl>
                                          <p:spTgt spid="598019"/>
                                        </p:tgtEl>
                                        <p:attrNameLst>
                                          <p:attrName>ppt_x</p:attrName>
                                        </p:attrNameLst>
                                      </p:cBhvr>
                                      <p:tavLst>
                                        <p:tav tm="0">
                                          <p:val>
                                            <p:strVal val="0-#ppt_w/2"/>
                                          </p:val>
                                        </p:tav>
                                        <p:tav tm="100000">
                                          <p:val>
                                            <p:strVal val="#ppt_x"/>
                                          </p:val>
                                        </p:tav>
                                      </p:tavLst>
                                    </p:anim>
                                    <p:anim calcmode="lin" valueType="num">
                                      <p:cBhvr additive="base">
                                        <p:cTn id="14" dur="500" fill="hold"/>
                                        <p:tgtEl>
                                          <p:spTgt spid="5980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8028"/>
                                        </p:tgtEl>
                                        <p:attrNameLst>
                                          <p:attrName>style.visibility</p:attrName>
                                        </p:attrNameLst>
                                      </p:cBhvr>
                                      <p:to>
                                        <p:strVal val="visible"/>
                                      </p:to>
                                    </p:set>
                                    <p:anim calcmode="lin" valueType="num">
                                      <p:cBhvr additive="base">
                                        <p:cTn id="19" dur="500" fill="hold"/>
                                        <p:tgtEl>
                                          <p:spTgt spid="598028"/>
                                        </p:tgtEl>
                                        <p:attrNameLst>
                                          <p:attrName>ppt_x</p:attrName>
                                        </p:attrNameLst>
                                      </p:cBhvr>
                                      <p:tavLst>
                                        <p:tav tm="0">
                                          <p:val>
                                            <p:strVal val="#ppt_x"/>
                                          </p:val>
                                        </p:tav>
                                        <p:tav tm="100000">
                                          <p:val>
                                            <p:strVal val="#ppt_x"/>
                                          </p:val>
                                        </p:tav>
                                      </p:tavLst>
                                    </p:anim>
                                    <p:anim calcmode="lin" valueType="num">
                                      <p:cBhvr additive="base">
                                        <p:cTn id="20" dur="500" fill="hold"/>
                                        <p:tgtEl>
                                          <p:spTgt spid="5980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8036"/>
                                        </p:tgtEl>
                                        <p:attrNameLst>
                                          <p:attrName>style.visibility</p:attrName>
                                        </p:attrNameLst>
                                      </p:cBhvr>
                                      <p:to>
                                        <p:strVal val="visible"/>
                                      </p:to>
                                    </p:set>
                                    <p:anim calcmode="lin" valueType="num">
                                      <p:cBhvr additive="base">
                                        <p:cTn id="25" dur="500" fill="hold"/>
                                        <p:tgtEl>
                                          <p:spTgt spid="598036"/>
                                        </p:tgtEl>
                                        <p:attrNameLst>
                                          <p:attrName>ppt_x</p:attrName>
                                        </p:attrNameLst>
                                      </p:cBhvr>
                                      <p:tavLst>
                                        <p:tav tm="0">
                                          <p:val>
                                            <p:strVal val="#ppt_x"/>
                                          </p:val>
                                        </p:tav>
                                        <p:tav tm="100000">
                                          <p:val>
                                            <p:strVal val="#ppt_x"/>
                                          </p:val>
                                        </p:tav>
                                      </p:tavLst>
                                    </p:anim>
                                    <p:anim calcmode="lin" valueType="num">
                                      <p:cBhvr additive="base">
                                        <p:cTn id="26" dur="500" fill="hold"/>
                                        <p:tgtEl>
                                          <p:spTgt spid="598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8" grpId="0" autoUpdateAnimBg="0"/>
      <p:bldP spid="598028" grpId="0" autoUpdateAnimBg="0"/>
      <p:bldP spid="59803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07956DCD-43DE-492E-824A-9EB33C525D73}"/>
              </a:ext>
            </a:extLst>
          </p:cNvPr>
          <p:cNvSpPr>
            <a:spLocks noGrp="1"/>
          </p:cNvSpPr>
          <p:nvPr>
            <p:ph type="dt" sz="half" idx="10"/>
          </p:nvPr>
        </p:nvSpPr>
        <p:spPr/>
        <p:txBody>
          <a:bodyPr/>
          <a:lstStyle/>
          <a:p>
            <a:fld id="{D12CB2EE-AAFF-4B00-B00F-1667F995EB13}" type="datetime1">
              <a:rPr lang="zh-CN" altLang="en-US"/>
              <a:pPr/>
              <a:t>2017/9/8</a:t>
            </a:fld>
            <a:endParaRPr lang="en-US" altLang="zh-CN"/>
          </a:p>
        </p:txBody>
      </p:sp>
      <p:sp>
        <p:nvSpPr>
          <p:cNvPr id="10" name="灯片编号占位符 3">
            <a:extLst>
              <a:ext uri="{FF2B5EF4-FFF2-40B4-BE49-F238E27FC236}">
                <a16:creationId xmlns:a16="http://schemas.microsoft.com/office/drawing/2014/main" id="{D29AAF94-EEFB-4031-9DD1-5BEF20426623}"/>
              </a:ext>
            </a:extLst>
          </p:cNvPr>
          <p:cNvSpPr>
            <a:spLocks noGrp="1"/>
          </p:cNvSpPr>
          <p:nvPr>
            <p:ph type="sldNum" sz="quarter" idx="12"/>
          </p:nvPr>
        </p:nvSpPr>
        <p:spPr/>
        <p:txBody>
          <a:bodyPr/>
          <a:lstStyle/>
          <a:p>
            <a:fld id="{14801C2D-F77C-43E0-A88C-982E43C1FCAA}" type="slidenum">
              <a:rPr lang="en-US" altLang="zh-CN"/>
              <a:pPr/>
              <a:t>73</a:t>
            </a:fld>
            <a:endParaRPr lang="en-US" altLang="zh-CN"/>
          </a:p>
        </p:txBody>
      </p:sp>
      <p:sp>
        <p:nvSpPr>
          <p:cNvPr id="599042" name="Text Box 2">
            <a:extLst>
              <a:ext uri="{FF2B5EF4-FFF2-40B4-BE49-F238E27FC236}">
                <a16:creationId xmlns:a16="http://schemas.microsoft.com/office/drawing/2014/main" id="{3E2D39EB-5047-4E42-809C-18C58FAB52E4}"/>
              </a:ext>
            </a:extLst>
          </p:cNvPr>
          <p:cNvSpPr txBox="1">
            <a:spLocks noChangeArrowheads="1"/>
          </p:cNvSpPr>
          <p:nvPr/>
        </p:nvSpPr>
        <p:spPr bwMode="auto">
          <a:xfrm>
            <a:off x="1042988" y="188913"/>
            <a:ext cx="3886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000">
                <a:latin typeface="宋体" panose="02010600030101010101" pitchFamily="2" charset="-122"/>
                <a:ea typeface="宋体" panose="02010600030101010101" pitchFamily="2" charset="-122"/>
              </a:rPr>
              <a:t>同理得</a:t>
            </a:r>
          </a:p>
        </p:txBody>
      </p:sp>
      <p:sp>
        <p:nvSpPr>
          <p:cNvPr id="599043" name="Text Box 3">
            <a:extLst>
              <a:ext uri="{FF2B5EF4-FFF2-40B4-BE49-F238E27FC236}">
                <a16:creationId xmlns:a16="http://schemas.microsoft.com/office/drawing/2014/main" id="{609A6A0C-674E-4421-9134-69AF616CE44A}"/>
              </a:ext>
            </a:extLst>
          </p:cNvPr>
          <p:cNvSpPr txBox="1">
            <a:spLocks noChangeArrowheads="1"/>
          </p:cNvSpPr>
          <p:nvPr/>
        </p:nvSpPr>
        <p:spPr bwMode="auto">
          <a:xfrm>
            <a:off x="395288" y="2349500"/>
            <a:ext cx="4038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000">
                <a:latin typeface="宋体" panose="02010600030101010101" pitchFamily="2" charset="-122"/>
                <a:ea typeface="宋体" panose="02010600030101010101" pitchFamily="2" charset="-122"/>
              </a:rPr>
              <a:t>上式称为</a:t>
            </a:r>
            <a:r>
              <a:rPr lang="zh-CN" altLang="en-US" sz="2000">
                <a:solidFill>
                  <a:srgbClr val="FF0000"/>
                </a:solidFill>
                <a:latin typeface="宋体" panose="02010600030101010101" pitchFamily="2" charset="-122"/>
                <a:ea typeface="宋体" panose="02010600030101010101" pitchFamily="2" charset="-122"/>
              </a:rPr>
              <a:t>第二格林恒等式。</a:t>
            </a:r>
            <a:r>
              <a:rPr lang="zh-CN" altLang="en-US" sz="2000">
                <a:solidFill>
                  <a:srgbClr val="3333FF"/>
                </a:solidFill>
                <a:latin typeface="宋体" panose="02010600030101010101" pitchFamily="2" charset="-122"/>
                <a:ea typeface="宋体" panose="02010600030101010101" pitchFamily="2" charset="-122"/>
              </a:rPr>
              <a:t> </a:t>
            </a:r>
          </a:p>
        </p:txBody>
      </p:sp>
      <p:sp>
        <p:nvSpPr>
          <p:cNvPr id="599044" name="Text Box 4">
            <a:extLst>
              <a:ext uri="{FF2B5EF4-FFF2-40B4-BE49-F238E27FC236}">
                <a16:creationId xmlns:a16="http://schemas.microsoft.com/office/drawing/2014/main" id="{4CAB64E6-5D0F-4A34-965C-8200D979BBC8}"/>
              </a:ext>
            </a:extLst>
          </p:cNvPr>
          <p:cNvSpPr txBox="1">
            <a:spLocks noChangeArrowheads="1"/>
          </p:cNvSpPr>
          <p:nvPr/>
        </p:nvSpPr>
        <p:spPr bwMode="auto">
          <a:xfrm>
            <a:off x="457200" y="2852738"/>
            <a:ext cx="8229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en-US" altLang="zh-CN" sz="2000">
                <a:solidFill>
                  <a:srgbClr val="3333FF"/>
                </a:solidFill>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格林定理，说明</a:t>
            </a:r>
            <a:r>
              <a:rPr lang="zh-CN" altLang="en-US" sz="2000">
                <a:solidFill>
                  <a:srgbClr val="FF0000"/>
                </a:solidFill>
                <a:latin typeface="宋体" panose="02010600030101010101" pitchFamily="2" charset="-122"/>
                <a:ea typeface="宋体" panose="02010600030101010101" pitchFamily="2" charset="-122"/>
              </a:rPr>
              <a:t>区域</a:t>
            </a:r>
            <a:r>
              <a:rPr lang="zh-CN" altLang="en-US" sz="2000">
                <a:solidFill>
                  <a:srgbClr val="3333FF"/>
                </a:solidFill>
                <a:latin typeface="宋体" panose="02010600030101010101" pitchFamily="2" charset="-122"/>
                <a:ea typeface="宋体" panose="02010600030101010101" pitchFamily="2" charset="-122"/>
              </a:rPr>
              <a:t> </a:t>
            </a:r>
            <a:r>
              <a:rPr lang="en-US" altLang="zh-CN" sz="2000" b="0" i="1">
                <a:solidFill>
                  <a:schemeClr val="tx2"/>
                </a:solidFill>
                <a:latin typeface="宋体" panose="02010600030101010101" pitchFamily="2" charset="-122"/>
                <a:ea typeface="宋体" panose="02010600030101010101" pitchFamily="2" charset="-122"/>
              </a:rPr>
              <a:t>V </a:t>
            </a:r>
            <a:r>
              <a:rPr lang="zh-CN" altLang="en-US" sz="2000">
                <a:latin typeface="宋体" panose="02010600030101010101" pitchFamily="2" charset="-122"/>
                <a:ea typeface="宋体" panose="02010600030101010101" pitchFamily="2" charset="-122"/>
              </a:rPr>
              <a:t>中的场与</a:t>
            </a:r>
            <a:r>
              <a:rPr lang="zh-CN" altLang="en-US" sz="2000">
                <a:solidFill>
                  <a:srgbClr val="FF0000"/>
                </a:solidFill>
                <a:latin typeface="宋体" panose="02010600030101010101" pitchFamily="2" charset="-122"/>
                <a:ea typeface="宋体" panose="02010600030101010101" pitchFamily="2" charset="-122"/>
              </a:rPr>
              <a:t>边界</a:t>
            </a:r>
            <a:r>
              <a:rPr lang="zh-CN" altLang="en-US" sz="2000">
                <a:solidFill>
                  <a:srgbClr val="3333FF"/>
                </a:solidFill>
                <a:latin typeface="宋体" panose="02010600030101010101" pitchFamily="2" charset="-122"/>
                <a:ea typeface="宋体" panose="02010600030101010101" pitchFamily="2" charset="-122"/>
              </a:rPr>
              <a:t> </a:t>
            </a:r>
            <a:r>
              <a:rPr lang="en-US" altLang="zh-CN" sz="2000" b="0" i="1">
                <a:solidFill>
                  <a:schemeClr val="tx2"/>
                </a:solidFill>
                <a:latin typeface="宋体" panose="02010600030101010101" pitchFamily="2" charset="-122"/>
                <a:ea typeface="宋体" panose="02010600030101010101" pitchFamily="2" charset="-122"/>
              </a:rPr>
              <a:t>S </a:t>
            </a:r>
            <a:r>
              <a:rPr lang="zh-CN" altLang="en-US" sz="2000">
                <a:latin typeface="宋体" panose="02010600030101010101" pitchFamily="2" charset="-122"/>
                <a:ea typeface="宋体" panose="02010600030101010101" pitchFamily="2" charset="-122"/>
              </a:rPr>
              <a:t>上的场之间的关系。因此，利用格林定理可以将区域中场的求解问题转变为边界上场的求解问题。</a:t>
            </a:r>
          </a:p>
        </p:txBody>
      </p:sp>
      <p:sp>
        <p:nvSpPr>
          <p:cNvPr id="599045" name="Text Box 5">
            <a:extLst>
              <a:ext uri="{FF2B5EF4-FFF2-40B4-BE49-F238E27FC236}">
                <a16:creationId xmlns:a16="http://schemas.microsoft.com/office/drawing/2014/main" id="{D9ECC489-7DCE-4BED-88F2-C9139B55935D}"/>
              </a:ext>
            </a:extLst>
          </p:cNvPr>
          <p:cNvSpPr txBox="1">
            <a:spLocks noChangeArrowheads="1"/>
          </p:cNvSpPr>
          <p:nvPr/>
        </p:nvSpPr>
        <p:spPr bwMode="auto">
          <a:xfrm>
            <a:off x="457200" y="4197350"/>
            <a:ext cx="8229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en-US" altLang="zh-CN" sz="2000">
                <a:solidFill>
                  <a:srgbClr val="3333FF"/>
                </a:solidFill>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此外，格林定理说明了</a:t>
            </a:r>
            <a:r>
              <a:rPr lang="zh-CN" altLang="en-US" sz="2000">
                <a:solidFill>
                  <a:srgbClr val="FF0000"/>
                </a:solidFill>
                <a:latin typeface="宋体" panose="02010600030101010101" pitchFamily="2" charset="-122"/>
                <a:ea typeface="宋体" panose="02010600030101010101" pitchFamily="2" charset="-122"/>
              </a:rPr>
              <a:t>两种</a:t>
            </a:r>
            <a:r>
              <a:rPr lang="zh-CN" altLang="en-US" sz="2000">
                <a:latin typeface="宋体" panose="02010600030101010101" pitchFamily="2" charset="-122"/>
                <a:ea typeface="宋体" panose="02010600030101010101" pitchFamily="2" charset="-122"/>
              </a:rPr>
              <a:t>标量场之间应该满足的关系。因此，如果已知其中一种场的分布特性，即可利用格林定理求解另一种场的分布特性。</a:t>
            </a:r>
          </a:p>
        </p:txBody>
      </p:sp>
      <p:sp>
        <p:nvSpPr>
          <p:cNvPr id="599046" name="Text Box 6">
            <a:extLst>
              <a:ext uri="{FF2B5EF4-FFF2-40B4-BE49-F238E27FC236}">
                <a16:creationId xmlns:a16="http://schemas.microsoft.com/office/drawing/2014/main" id="{CB0598F9-592E-4205-8122-E5B3A9900766}"/>
              </a:ext>
            </a:extLst>
          </p:cNvPr>
          <p:cNvSpPr txBox="1">
            <a:spLocks noChangeArrowheads="1"/>
          </p:cNvSpPr>
          <p:nvPr/>
        </p:nvSpPr>
        <p:spPr bwMode="auto">
          <a:xfrm>
            <a:off x="990600" y="5688013"/>
            <a:ext cx="480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000">
                <a:latin typeface="宋体" panose="02010600030101010101" pitchFamily="2" charset="-122"/>
                <a:ea typeface="宋体" panose="02010600030101010101" pitchFamily="2" charset="-122"/>
              </a:rPr>
              <a:t>格林定理广泛地用于电磁理论。</a:t>
            </a:r>
          </a:p>
        </p:txBody>
      </p:sp>
      <p:graphicFrame>
        <p:nvGraphicFramePr>
          <p:cNvPr id="599047" name="Object 7">
            <a:extLst>
              <a:ext uri="{FF2B5EF4-FFF2-40B4-BE49-F238E27FC236}">
                <a16:creationId xmlns:a16="http://schemas.microsoft.com/office/drawing/2014/main" id="{D891FE32-8085-43EB-AE79-BD6E53E11374}"/>
              </a:ext>
            </a:extLst>
          </p:cNvPr>
          <p:cNvGraphicFramePr>
            <a:graphicFrameLocks noChangeAspect="1"/>
          </p:cNvGraphicFramePr>
          <p:nvPr/>
        </p:nvGraphicFramePr>
        <p:xfrm>
          <a:off x="2124075" y="260350"/>
          <a:ext cx="5832475" cy="973138"/>
        </p:xfrm>
        <a:graphic>
          <a:graphicData uri="http://schemas.openxmlformats.org/presentationml/2006/ole">
            <mc:AlternateContent xmlns:mc="http://schemas.openxmlformats.org/markup-compatibility/2006">
              <mc:Choice xmlns:v="urn:schemas-microsoft-com:vml" Requires="v">
                <p:oleObj spid="_x0000_s599049" name="公式" r:id="rId3" imgW="2361960" imgH="393480" progId="Equation.3">
                  <p:embed/>
                </p:oleObj>
              </mc:Choice>
              <mc:Fallback>
                <p:oleObj name="公式" r:id="rId3" imgW="2361960" imgH="3934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60350"/>
                        <a:ext cx="5832475"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9048" name="Object 8">
            <a:extLst>
              <a:ext uri="{FF2B5EF4-FFF2-40B4-BE49-F238E27FC236}">
                <a16:creationId xmlns:a16="http://schemas.microsoft.com/office/drawing/2014/main" id="{16AFC9CF-4D2E-49FB-8418-16EB6DCD778A}"/>
              </a:ext>
            </a:extLst>
          </p:cNvPr>
          <p:cNvGraphicFramePr>
            <a:graphicFrameLocks noChangeAspect="1"/>
          </p:cNvGraphicFramePr>
          <p:nvPr/>
        </p:nvGraphicFramePr>
        <p:xfrm>
          <a:off x="1619250" y="1412875"/>
          <a:ext cx="6556375" cy="969963"/>
        </p:xfrm>
        <a:graphic>
          <a:graphicData uri="http://schemas.openxmlformats.org/presentationml/2006/ole">
            <mc:AlternateContent xmlns:mc="http://schemas.openxmlformats.org/markup-compatibility/2006">
              <mc:Choice xmlns:v="urn:schemas-microsoft-com:vml" Requires="v">
                <p:oleObj spid="_x0000_s599050" name="公式" r:id="rId5" imgW="2768400" imgH="393480" progId="Equation.3">
                  <p:embed/>
                </p:oleObj>
              </mc:Choice>
              <mc:Fallback>
                <p:oleObj name="公式" r:id="rId5" imgW="276840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1412875"/>
                        <a:ext cx="6556375"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9042"/>
                                        </p:tgtEl>
                                        <p:attrNameLst>
                                          <p:attrName>style.visibility</p:attrName>
                                        </p:attrNameLst>
                                      </p:cBhvr>
                                      <p:to>
                                        <p:strVal val="visible"/>
                                      </p:to>
                                    </p:set>
                                    <p:anim calcmode="lin" valueType="num">
                                      <p:cBhvr additive="base">
                                        <p:cTn id="7" dur="500" fill="hold"/>
                                        <p:tgtEl>
                                          <p:spTgt spid="599042"/>
                                        </p:tgtEl>
                                        <p:attrNameLst>
                                          <p:attrName>ppt_x</p:attrName>
                                        </p:attrNameLst>
                                      </p:cBhvr>
                                      <p:tavLst>
                                        <p:tav tm="0">
                                          <p:val>
                                            <p:strVal val="#ppt_x"/>
                                          </p:val>
                                        </p:tav>
                                        <p:tav tm="100000">
                                          <p:val>
                                            <p:strVal val="#ppt_x"/>
                                          </p:val>
                                        </p:tav>
                                      </p:tavLst>
                                    </p:anim>
                                    <p:anim calcmode="lin" valueType="num">
                                      <p:cBhvr additive="base">
                                        <p:cTn id="8" dur="500" fill="hold"/>
                                        <p:tgtEl>
                                          <p:spTgt spid="5990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9043"/>
                                        </p:tgtEl>
                                        <p:attrNameLst>
                                          <p:attrName>style.visibility</p:attrName>
                                        </p:attrNameLst>
                                      </p:cBhvr>
                                      <p:to>
                                        <p:strVal val="visible"/>
                                      </p:to>
                                    </p:set>
                                    <p:anim calcmode="lin" valueType="num">
                                      <p:cBhvr additive="base">
                                        <p:cTn id="13" dur="500" fill="hold"/>
                                        <p:tgtEl>
                                          <p:spTgt spid="599043"/>
                                        </p:tgtEl>
                                        <p:attrNameLst>
                                          <p:attrName>ppt_x</p:attrName>
                                        </p:attrNameLst>
                                      </p:cBhvr>
                                      <p:tavLst>
                                        <p:tav tm="0">
                                          <p:val>
                                            <p:strVal val="#ppt_x"/>
                                          </p:val>
                                        </p:tav>
                                        <p:tav tm="100000">
                                          <p:val>
                                            <p:strVal val="#ppt_x"/>
                                          </p:val>
                                        </p:tav>
                                      </p:tavLst>
                                    </p:anim>
                                    <p:anim calcmode="lin" valueType="num">
                                      <p:cBhvr additive="base">
                                        <p:cTn id="14" dur="500" fill="hold"/>
                                        <p:tgtEl>
                                          <p:spTgt spid="59904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9044"/>
                                        </p:tgtEl>
                                        <p:attrNameLst>
                                          <p:attrName>style.visibility</p:attrName>
                                        </p:attrNameLst>
                                      </p:cBhvr>
                                      <p:to>
                                        <p:strVal val="visible"/>
                                      </p:to>
                                    </p:set>
                                    <p:anim calcmode="lin" valueType="num">
                                      <p:cBhvr additive="base">
                                        <p:cTn id="19" dur="500" fill="hold"/>
                                        <p:tgtEl>
                                          <p:spTgt spid="599044"/>
                                        </p:tgtEl>
                                        <p:attrNameLst>
                                          <p:attrName>ppt_x</p:attrName>
                                        </p:attrNameLst>
                                      </p:cBhvr>
                                      <p:tavLst>
                                        <p:tav tm="0">
                                          <p:val>
                                            <p:strVal val="#ppt_x"/>
                                          </p:val>
                                        </p:tav>
                                        <p:tav tm="100000">
                                          <p:val>
                                            <p:strVal val="#ppt_x"/>
                                          </p:val>
                                        </p:tav>
                                      </p:tavLst>
                                    </p:anim>
                                    <p:anim calcmode="lin" valueType="num">
                                      <p:cBhvr additive="base">
                                        <p:cTn id="20" dur="500" fill="hold"/>
                                        <p:tgtEl>
                                          <p:spTgt spid="59904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9045"/>
                                        </p:tgtEl>
                                        <p:attrNameLst>
                                          <p:attrName>style.visibility</p:attrName>
                                        </p:attrNameLst>
                                      </p:cBhvr>
                                      <p:to>
                                        <p:strVal val="visible"/>
                                      </p:to>
                                    </p:set>
                                    <p:anim calcmode="lin" valueType="num">
                                      <p:cBhvr additive="base">
                                        <p:cTn id="25" dur="500" fill="hold"/>
                                        <p:tgtEl>
                                          <p:spTgt spid="599045"/>
                                        </p:tgtEl>
                                        <p:attrNameLst>
                                          <p:attrName>ppt_x</p:attrName>
                                        </p:attrNameLst>
                                      </p:cBhvr>
                                      <p:tavLst>
                                        <p:tav tm="0">
                                          <p:val>
                                            <p:strVal val="#ppt_x"/>
                                          </p:val>
                                        </p:tav>
                                        <p:tav tm="100000">
                                          <p:val>
                                            <p:strVal val="#ppt_x"/>
                                          </p:val>
                                        </p:tav>
                                      </p:tavLst>
                                    </p:anim>
                                    <p:anim calcmode="lin" valueType="num">
                                      <p:cBhvr additive="base">
                                        <p:cTn id="26" dur="500" fill="hold"/>
                                        <p:tgtEl>
                                          <p:spTgt spid="59904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9046"/>
                                        </p:tgtEl>
                                        <p:attrNameLst>
                                          <p:attrName>style.visibility</p:attrName>
                                        </p:attrNameLst>
                                      </p:cBhvr>
                                      <p:to>
                                        <p:strVal val="visible"/>
                                      </p:to>
                                    </p:set>
                                    <p:anim calcmode="lin" valueType="num">
                                      <p:cBhvr additive="base">
                                        <p:cTn id="31" dur="500" fill="hold"/>
                                        <p:tgtEl>
                                          <p:spTgt spid="599046"/>
                                        </p:tgtEl>
                                        <p:attrNameLst>
                                          <p:attrName>ppt_x</p:attrName>
                                        </p:attrNameLst>
                                      </p:cBhvr>
                                      <p:tavLst>
                                        <p:tav tm="0">
                                          <p:val>
                                            <p:strVal val="#ppt_x"/>
                                          </p:val>
                                        </p:tav>
                                        <p:tav tm="100000">
                                          <p:val>
                                            <p:strVal val="#ppt_x"/>
                                          </p:val>
                                        </p:tav>
                                      </p:tavLst>
                                    </p:anim>
                                    <p:anim calcmode="lin" valueType="num">
                                      <p:cBhvr additive="base">
                                        <p:cTn id="32" dur="500" fill="hold"/>
                                        <p:tgtEl>
                                          <p:spTgt spid="5990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2" grpId="0" autoUpdateAnimBg="0"/>
      <p:bldP spid="599043" grpId="0" autoUpdateAnimBg="0"/>
      <p:bldP spid="599044" grpId="0" autoUpdateAnimBg="0"/>
      <p:bldP spid="599045" grpId="0" autoUpdateAnimBg="0"/>
      <p:bldP spid="59904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id="{8F9ED9FF-C6C1-4926-B8B9-9D8D586AC514}"/>
              </a:ext>
            </a:extLst>
          </p:cNvPr>
          <p:cNvSpPr>
            <a:spLocks noGrp="1"/>
          </p:cNvSpPr>
          <p:nvPr>
            <p:ph type="dt" sz="half" idx="10"/>
          </p:nvPr>
        </p:nvSpPr>
        <p:spPr/>
        <p:txBody>
          <a:bodyPr/>
          <a:lstStyle/>
          <a:p>
            <a:fld id="{FDD52F62-0A69-4C1B-91A3-F3D88CF4BF5F}" type="datetime1">
              <a:rPr lang="zh-CN" altLang="en-US"/>
              <a:pPr/>
              <a:t>2017/9/8</a:t>
            </a:fld>
            <a:endParaRPr lang="en-US" altLang="zh-CN"/>
          </a:p>
        </p:txBody>
      </p:sp>
      <p:sp>
        <p:nvSpPr>
          <p:cNvPr id="14" name="灯片编号占位符 3">
            <a:extLst>
              <a:ext uri="{FF2B5EF4-FFF2-40B4-BE49-F238E27FC236}">
                <a16:creationId xmlns:a16="http://schemas.microsoft.com/office/drawing/2014/main" id="{41680FE3-8375-4DAB-B191-5D811D94240F}"/>
              </a:ext>
            </a:extLst>
          </p:cNvPr>
          <p:cNvSpPr>
            <a:spLocks noGrp="1"/>
          </p:cNvSpPr>
          <p:nvPr>
            <p:ph type="sldNum" sz="quarter" idx="12"/>
          </p:nvPr>
        </p:nvSpPr>
        <p:spPr/>
        <p:txBody>
          <a:bodyPr/>
          <a:lstStyle/>
          <a:p>
            <a:fld id="{57451870-C64E-4AF5-9906-60C4C0495E14}" type="slidenum">
              <a:rPr lang="en-US" altLang="zh-CN"/>
              <a:pPr/>
              <a:t>74</a:t>
            </a:fld>
            <a:endParaRPr lang="en-US" altLang="zh-CN"/>
          </a:p>
        </p:txBody>
      </p:sp>
      <p:sp>
        <p:nvSpPr>
          <p:cNvPr id="600066" name="Text Box 2">
            <a:extLst>
              <a:ext uri="{FF2B5EF4-FFF2-40B4-BE49-F238E27FC236}">
                <a16:creationId xmlns:a16="http://schemas.microsoft.com/office/drawing/2014/main" id="{9E9CF5F7-23B4-4DB6-ADB7-7FF1278B7CC0}"/>
              </a:ext>
            </a:extLst>
          </p:cNvPr>
          <p:cNvSpPr txBox="1">
            <a:spLocks noChangeArrowheads="1"/>
          </p:cNvSpPr>
          <p:nvPr/>
        </p:nvSpPr>
        <p:spPr bwMode="auto">
          <a:xfrm>
            <a:off x="2124075" y="188913"/>
            <a:ext cx="46815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en-US" altLang="zh-CN" sz="3600">
                <a:solidFill>
                  <a:schemeClr val="accent2"/>
                </a:solidFill>
                <a:effectLst>
                  <a:outerShdw blurRad="38100" dist="38100" dir="2700000" algn="tl">
                    <a:srgbClr val="C0C0C0"/>
                  </a:outerShdw>
                </a:effectLst>
                <a:latin typeface="黑体" panose="02010609060101010101" pitchFamily="49" charset="-122"/>
              </a:rPr>
              <a:t>  0.8  </a:t>
            </a:r>
            <a:r>
              <a:rPr lang="zh-CN" altLang="en-US" sz="3600">
                <a:solidFill>
                  <a:schemeClr val="accent2"/>
                </a:solidFill>
                <a:effectLst>
                  <a:outerShdw blurRad="38100" dist="38100" dir="2700000" algn="tl">
                    <a:srgbClr val="C0C0C0"/>
                  </a:outerShdw>
                </a:effectLst>
                <a:latin typeface="黑体" panose="02010609060101010101" pitchFamily="49" charset="-122"/>
              </a:rPr>
              <a:t>亥姆霍兹定理 </a:t>
            </a:r>
          </a:p>
        </p:txBody>
      </p:sp>
      <p:sp>
        <p:nvSpPr>
          <p:cNvPr id="600067" name="Text Box 3">
            <a:extLst>
              <a:ext uri="{FF2B5EF4-FFF2-40B4-BE49-F238E27FC236}">
                <a16:creationId xmlns:a16="http://schemas.microsoft.com/office/drawing/2014/main" id="{98FDE429-34A0-4AE3-8FE9-DA76D8D7FA7F}"/>
              </a:ext>
            </a:extLst>
          </p:cNvPr>
          <p:cNvSpPr txBox="1">
            <a:spLocks noChangeArrowheads="1"/>
          </p:cNvSpPr>
          <p:nvPr/>
        </p:nvSpPr>
        <p:spPr bwMode="auto">
          <a:xfrm>
            <a:off x="684213" y="1143000"/>
            <a:ext cx="7705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pPr>
            <a:r>
              <a:rPr lang="zh-CN" altLang="en-US" sz="2000">
                <a:effectLst>
                  <a:outerShdw blurRad="38100" dist="38100" dir="2700000" algn="tl">
                    <a:srgbClr val="C0C0C0"/>
                  </a:outerShdw>
                </a:effectLst>
                <a:ea typeface="宋体" panose="02010600030101010101" pitchFamily="2" charset="-122"/>
              </a:rPr>
              <a:t>矢量场的</a:t>
            </a:r>
            <a:r>
              <a:rPr lang="zh-CN" altLang="en-US" sz="2000">
                <a:solidFill>
                  <a:srgbClr val="FF3300"/>
                </a:solidFill>
                <a:effectLst>
                  <a:outerShdw blurRad="38100" dist="38100" dir="2700000" algn="tl">
                    <a:srgbClr val="C0C0C0"/>
                  </a:outerShdw>
                </a:effectLst>
                <a:ea typeface="宋体" panose="02010600030101010101" pitchFamily="2" charset="-122"/>
              </a:rPr>
              <a:t>散度</a:t>
            </a:r>
            <a:r>
              <a:rPr lang="zh-CN" altLang="en-US" sz="2000">
                <a:effectLst>
                  <a:outerShdw blurRad="38100" dist="38100" dir="2700000" algn="tl">
                    <a:srgbClr val="C0C0C0"/>
                  </a:outerShdw>
                </a:effectLst>
                <a:ea typeface="宋体" panose="02010600030101010101" pitchFamily="2" charset="-122"/>
              </a:rPr>
              <a:t>和</a:t>
            </a:r>
            <a:r>
              <a:rPr lang="zh-CN" altLang="en-US" sz="2000">
                <a:solidFill>
                  <a:srgbClr val="FF3300"/>
                </a:solidFill>
                <a:effectLst>
                  <a:outerShdw blurRad="38100" dist="38100" dir="2700000" algn="tl">
                    <a:srgbClr val="C0C0C0"/>
                  </a:outerShdw>
                </a:effectLst>
                <a:ea typeface="宋体" panose="02010600030101010101" pitchFamily="2" charset="-122"/>
              </a:rPr>
              <a:t>旋度</a:t>
            </a:r>
            <a:r>
              <a:rPr lang="zh-CN" altLang="en-US" sz="2000">
                <a:effectLst>
                  <a:outerShdw blurRad="38100" dist="38100" dir="2700000" algn="tl">
                    <a:srgbClr val="C0C0C0"/>
                  </a:outerShdw>
                </a:effectLst>
                <a:ea typeface="宋体" panose="02010600030101010101" pitchFamily="2" charset="-122"/>
              </a:rPr>
              <a:t>都是表示矢量场的</a:t>
            </a:r>
            <a:r>
              <a:rPr lang="zh-CN" altLang="en-US" sz="2000">
                <a:solidFill>
                  <a:srgbClr val="FF3300"/>
                </a:solidFill>
                <a:effectLst>
                  <a:outerShdw blurRad="38100" dist="38100" dir="2700000" algn="tl">
                    <a:srgbClr val="C0C0C0"/>
                  </a:outerShdw>
                </a:effectLst>
                <a:ea typeface="宋体" panose="02010600030101010101" pitchFamily="2" charset="-122"/>
              </a:rPr>
              <a:t>性质的量度</a:t>
            </a:r>
            <a:r>
              <a:rPr lang="zh-CN" altLang="en-US" sz="2000">
                <a:effectLst>
                  <a:outerShdw blurRad="38100" dist="38100" dir="2700000" algn="tl">
                    <a:srgbClr val="C0C0C0"/>
                  </a:outerShdw>
                </a:effectLst>
                <a:ea typeface="宋体" panose="02010600030101010101" pitchFamily="2" charset="-122"/>
              </a:rPr>
              <a:t>，一个矢量场所具有的性质，可由它的</a:t>
            </a:r>
            <a:r>
              <a:rPr lang="zh-CN" altLang="en-US" sz="2000">
                <a:solidFill>
                  <a:srgbClr val="FF3300"/>
                </a:solidFill>
                <a:effectLst>
                  <a:outerShdw blurRad="38100" dist="38100" dir="2700000" algn="tl">
                    <a:srgbClr val="C0C0C0"/>
                  </a:outerShdw>
                </a:effectLst>
                <a:ea typeface="宋体" panose="02010600030101010101" pitchFamily="2" charset="-122"/>
              </a:rPr>
              <a:t>散度</a:t>
            </a:r>
            <a:r>
              <a:rPr lang="zh-CN" altLang="en-US" sz="2000">
                <a:effectLst>
                  <a:outerShdw blurRad="38100" dist="38100" dir="2700000" algn="tl">
                    <a:srgbClr val="C0C0C0"/>
                  </a:outerShdw>
                </a:effectLst>
                <a:ea typeface="宋体" panose="02010600030101010101" pitchFamily="2" charset="-122"/>
              </a:rPr>
              <a:t>和</a:t>
            </a:r>
            <a:r>
              <a:rPr lang="zh-CN" altLang="en-US" sz="2000">
                <a:solidFill>
                  <a:srgbClr val="FF3300"/>
                </a:solidFill>
                <a:effectLst>
                  <a:outerShdw blurRad="38100" dist="38100" dir="2700000" algn="tl">
                    <a:srgbClr val="C0C0C0"/>
                  </a:outerShdw>
                </a:effectLst>
                <a:ea typeface="宋体" panose="02010600030101010101" pitchFamily="2" charset="-122"/>
              </a:rPr>
              <a:t>旋度</a:t>
            </a:r>
            <a:r>
              <a:rPr lang="zh-CN" altLang="en-US" sz="2000">
                <a:effectLst>
                  <a:outerShdw blurRad="38100" dist="38100" dir="2700000" algn="tl">
                    <a:srgbClr val="C0C0C0"/>
                  </a:outerShdw>
                </a:effectLst>
                <a:ea typeface="宋体" panose="02010600030101010101" pitchFamily="2" charset="-122"/>
              </a:rPr>
              <a:t>来说明。可以证明</a:t>
            </a:r>
          </a:p>
        </p:txBody>
      </p:sp>
      <p:sp>
        <p:nvSpPr>
          <p:cNvPr id="600068" name="Text Box 4">
            <a:extLst>
              <a:ext uri="{FF2B5EF4-FFF2-40B4-BE49-F238E27FC236}">
                <a16:creationId xmlns:a16="http://schemas.microsoft.com/office/drawing/2014/main" id="{7F1D390F-1672-4E0C-BE3B-0664EB3418F7}"/>
              </a:ext>
            </a:extLst>
          </p:cNvPr>
          <p:cNvSpPr txBox="1">
            <a:spLocks noChangeArrowheads="1"/>
          </p:cNvSpPr>
          <p:nvPr/>
        </p:nvSpPr>
        <p:spPr bwMode="auto">
          <a:xfrm>
            <a:off x="827088" y="5445125"/>
            <a:ext cx="6840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这就是亥姆霍兹定理。</a:t>
            </a:r>
            <a:endParaRPr lang="zh-CN" altLang="en-US" sz="2000">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nvGrpSpPr>
          <p:cNvPr id="600069" name="Group 5">
            <a:extLst>
              <a:ext uri="{FF2B5EF4-FFF2-40B4-BE49-F238E27FC236}">
                <a16:creationId xmlns:a16="http://schemas.microsoft.com/office/drawing/2014/main" id="{68B55D69-2731-4BC9-8DE9-26FDCEA941AF}"/>
              </a:ext>
            </a:extLst>
          </p:cNvPr>
          <p:cNvGrpSpPr>
            <a:grpSpLocks/>
          </p:cNvGrpSpPr>
          <p:nvPr/>
        </p:nvGrpSpPr>
        <p:grpSpPr bwMode="auto">
          <a:xfrm>
            <a:off x="900113" y="3716338"/>
            <a:ext cx="5845175" cy="1563687"/>
            <a:chOff x="624" y="2016"/>
            <a:chExt cx="3682" cy="985"/>
          </a:xfrm>
        </p:grpSpPr>
        <p:grpSp>
          <p:nvGrpSpPr>
            <p:cNvPr id="600070" name="Group 6">
              <a:extLst>
                <a:ext uri="{FF2B5EF4-FFF2-40B4-BE49-F238E27FC236}">
                  <a16:creationId xmlns:a16="http://schemas.microsoft.com/office/drawing/2014/main" id="{EC810485-DC74-4B36-A913-6C397CFB96D7}"/>
                </a:ext>
              </a:extLst>
            </p:cNvPr>
            <p:cNvGrpSpPr>
              <a:grpSpLocks/>
            </p:cNvGrpSpPr>
            <p:nvPr/>
          </p:nvGrpSpPr>
          <p:grpSpPr bwMode="auto">
            <a:xfrm>
              <a:off x="1451" y="2039"/>
              <a:ext cx="2855" cy="962"/>
              <a:chOff x="1451" y="2039"/>
              <a:chExt cx="2855" cy="962"/>
            </a:xfrm>
          </p:grpSpPr>
          <p:graphicFrame>
            <p:nvGraphicFramePr>
              <p:cNvPr id="600071" name="Object 7">
                <a:extLst>
                  <a:ext uri="{FF2B5EF4-FFF2-40B4-BE49-F238E27FC236}">
                    <a16:creationId xmlns:a16="http://schemas.microsoft.com/office/drawing/2014/main" id="{CF43B41B-AF94-4BD2-9DC7-BB85C6B0D9CD}"/>
                  </a:ext>
                </a:extLst>
              </p:cNvPr>
              <p:cNvGraphicFramePr>
                <a:graphicFrameLocks noChangeAspect="1"/>
              </p:cNvGraphicFramePr>
              <p:nvPr/>
            </p:nvGraphicFramePr>
            <p:xfrm>
              <a:off x="1503" y="2039"/>
              <a:ext cx="2754" cy="470"/>
            </p:xfrm>
            <a:graphic>
              <a:graphicData uri="http://schemas.openxmlformats.org/presentationml/2006/ole">
                <mc:AlternateContent xmlns:mc="http://schemas.openxmlformats.org/markup-compatibility/2006">
                  <mc:Choice xmlns:v="urn:schemas-microsoft-com:vml" Requires="v">
                    <p:oleObj spid="_x0000_s600077" name="公式" r:id="rId3" imgW="2781000" imgH="469800" progId="Equation.3">
                      <p:embed/>
                    </p:oleObj>
                  </mc:Choice>
                  <mc:Fallback>
                    <p:oleObj name="公式" r:id="rId3" imgW="2781000" imgH="469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 y="2039"/>
                            <a:ext cx="2754" cy="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0072" name="Object 8">
                <a:extLst>
                  <a:ext uri="{FF2B5EF4-FFF2-40B4-BE49-F238E27FC236}">
                    <a16:creationId xmlns:a16="http://schemas.microsoft.com/office/drawing/2014/main" id="{B82CE24A-B11E-4301-88FC-C0048262E476}"/>
                  </a:ext>
                </a:extLst>
              </p:cNvPr>
              <p:cNvGraphicFramePr>
                <a:graphicFrameLocks noChangeAspect="1"/>
              </p:cNvGraphicFramePr>
              <p:nvPr/>
            </p:nvGraphicFramePr>
            <p:xfrm>
              <a:off x="1451" y="2531"/>
              <a:ext cx="2855" cy="470"/>
            </p:xfrm>
            <a:graphic>
              <a:graphicData uri="http://schemas.openxmlformats.org/presentationml/2006/ole">
                <mc:AlternateContent xmlns:mc="http://schemas.openxmlformats.org/markup-compatibility/2006">
                  <mc:Choice xmlns:v="urn:schemas-microsoft-com:vml" Requires="v">
                    <p:oleObj spid="_x0000_s600078" name="公式" r:id="rId5" imgW="2882880" imgH="469800" progId="Equation.3">
                      <p:embed/>
                    </p:oleObj>
                  </mc:Choice>
                  <mc:Fallback>
                    <p:oleObj name="公式" r:id="rId5" imgW="2882880" imgH="469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 y="2531"/>
                            <a:ext cx="2855" cy="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0073" name="Text Box 9">
              <a:extLst>
                <a:ext uri="{FF2B5EF4-FFF2-40B4-BE49-F238E27FC236}">
                  <a16:creationId xmlns:a16="http://schemas.microsoft.com/office/drawing/2014/main" id="{14100E55-1B5C-4819-BD82-B7668920934B}"/>
                </a:ext>
              </a:extLst>
            </p:cNvPr>
            <p:cNvSpPr txBox="1">
              <a:spLocks noChangeArrowheads="1"/>
            </p:cNvSpPr>
            <p:nvPr/>
          </p:nvSpPr>
          <p:spPr bwMode="auto">
            <a:xfrm>
              <a:off x="624" y="2016"/>
              <a:ext cx="67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000">
                  <a:latin typeface="宋体" panose="02010600030101010101" pitchFamily="2" charset="-122"/>
                  <a:ea typeface="宋体" panose="02010600030101010101" pitchFamily="2" charset="-122"/>
                </a:rPr>
                <a:t>式中</a:t>
              </a:r>
            </a:p>
          </p:txBody>
        </p:sp>
      </p:grpSp>
      <p:sp>
        <p:nvSpPr>
          <p:cNvPr id="600074" name="Text Box 10">
            <a:extLst>
              <a:ext uri="{FF2B5EF4-FFF2-40B4-BE49-F238E27FC236}">
                <a16:creationId xmlns:a16="http://schemas.microsoft.com/office/drawing/2014/main" id="{FAACC6C0-963E-48F7-AE52-918EDE711E49}"/>
              </a:ext>
            </a:extLst>
          </p:cNvPr>
          <p:cNvSpPr txBox="1">
            <a:spLocks noChangeArrowheads="1"/>
          </p:cNvSpPr>
          <p:nvPr/>
        </p:nvSpPr>
        <p:spPr bwMode="auto">
          <a:xfrm>
            <a:off x="971550" y="2060575"/>
            <a:ext cx="70564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a:latin typeface="Arial" panose="020B0604020202020204" pitchFamily="34" charset="0"/>
                <a:ea typeface="宋体" panose="02010600030101010101" pitchFamily="2" charset="-122"/>
              </a:rPr>
              <a:t>        </a:t>
            </a:r>
            <a:r>
              <a:rPr kumimoji="0" lang="zh-CN" altLang="en-US" sz="2000">
                <a:solidFill>
                  <a:srgbClr val="0000FF"/>
                </a:solidFill>
                <a:latin typeface="Arial" panose="020B0604020202020204" pitchFamily="34" charset="0"/>
                <a:ea typeface="宋体" panose="02010600030101010101" pitchFamily="2" charset="-122"/>
              </a:rPr>
              <a:t>在有限区域内，任意矢量场由矢量场的</a:t>
            </a:r>
            <a:r>
              <a:rPr kumimoji="0" lang="zh-CN" altLang="en-US" sz="2000">
                <a:solidFill>
                  <a:srgbClr val="FF3300"/>
                </a:solidFill>
                <a:latin typeface="Arial" panose="020B0604020202020204" pitchFamily="34" charset="0"/>
                <a:ea typeface="宋体" panose="02010600030101010101" pitchFamily="2" charset="-122"/>
              </a:rPr>
              <a:t>散度</a:t>
            </a:r>
            <a:r>
              <a:rPr kumimoji="0" lang="zh-CN" altLang="en-US" sz="2000">
                <a:latin typeface="Arial" panose="020B0604020202020204" pitchFamily="34" charset="0"/>
                <a:ea typeface="宋体" panose="02010600030101010101" pitchFamily="2" charset="-122"/>
              </a:rPr>
              <a:t>、</a:t>
            </a:r>
            <a:r>
              <a:rPr kumimoji="0" lang="zh-CN" altLang="en-US" sz="2000">
                <a:solidFill>
                  <a:srgbClr val="FF3300"/>
                </a:solidFill>
                <a:latin typeface="Arial" panose="020B0604020202020204" pitchFamily="34" charset="0"/>
                <a:ea typeface="宋体" panose="02010600030101010101" pitchFamily="2" charset="-122"/>
              </a:rPr>
              <a:t>旋度</a:t>
            </a:r>
            <a:r>
              <a:rPr kumimoji="0" lang="zh-CN" altLang="en-US" sz="2000">
                <a:solidFill>
                  <a:srgbClr val="0000FF"/>
                </a:solidFill>
                <a:latin typeface="Arial" panose="020B0604020202020204" pitchFamily="34" charset="0"/>
                <a:ea typeface="宋体" panose="02010600030101010101" pitchFamily="2" charset="-122"/>
              </a:rPr>
              <a:t>和</a:t>
            </a:r>
            <a:r>
              <a:rPr kumimoji="0" lang="zh-CN" altLang="en-US" sz="2000">
                <a:solidFill>
                  <a:srgbClr val="FF3300"/>
                </a:solidFill>
                <a:latin typeface="Arial" panose="020B0604020202020204" pitchFamily="34" charset="0"/>
                <a:ea typeface="宋体" panose="02010600030101010101" pitchFamily="2" charset="-122"/>
              </a:rPr>
              <a:t>边界条件</a:t>
            </a:r>
            <a:r>
              <a:rPr kumimoji="0" lang="zh-CN" altLang="en-US" sz="2000">
                <a:solidFill>
                  <a:srgbClr val="0000FF"/>
                </a:solidFill>
                <a:latin typeface="Arial" panose="020B0604020202020204" pitchFamily="34" charset="0"/>
                <a:ea typeface="宋体" panose="02010600030101010101" pitchFamily="2" charset="-122"/>
              </a:rPr>
              <a:t>（即矢量场在有限区域边界上的分布）唯一确定，且任意矢量场可表示为：</a:t>
            </a:r>
          </a:p>
        </p:txBody>
      </p:sp>
      <p:sp>
        <p:nvSpPr>
          <p:cNvPr id="600075" name="Rectangle 11">
            <a:extLst>
              <a:ext uri="{FF2B5EF4-FFF2-40B4-BE49-F238E27FC236}">
                <a16:creationId xmlns:a16="http://schemas.microsoft.com/office/drawing/2014/main" id="{8FCD80A0-ED4E-410D-B87C-B5C03001C1AB}"/>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0076" name="Object 12">
            <a:extLst>
              <a:ext uri="{FF2B5EF4-FFF2-40B4-BE49-F238E27FC236}">
                <a16:creationId xmlns:a16="http://schemas.microsoft.com/office/drawing/2014/main" id="{71BBBB60-D4B1-4CF1-876A-BE2ED733091D}"/>
              </a:ext>
            </a:extLst>
          </p:cNvPr>
          <p:cNvGraphicFramePr>
            <a:graphicFrameLocks noChangeAspect="1"/>
          </p:cNvGraphicFramePr>
          <p:nvPr/>
        </p:nvGraphicFramePr>
        <p:xfrm>
          <a:off x="3276600" y="3068638"/>
          <a:ext cx="2736850" cy="506412"/>
        </p:xfrm>
        <a:graphic>
          <a:graphicData uri="http://schemas.openxmlformats.org/presentationml/2006/ole">
            <mc:AlternateContent xmlns:mc="http://schemas.openxmlformats.org/markup-compatibility/2006">
              <mc:Choice xmlns:v="urn:schemas-microsoft-com:vml" Requires="v">
                <p:oleObj spid="_x0000_s600079" name="Equation" r:id="rId7" imgW="1651000" imgH="304800" progId="Equation.DSMT4">
                  <p:embed/>
                </p:oleObj>
              </mc:Choice>
              <mc:Fallback>
                <p:oleObj name="Equation" r:id="rId7" imgW="1651000" imgH="304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068638"/>
                        <a:ext cx="273685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0066"/>
                                        </p:tgtEl>
                                        <p:attrNameLst>
                                          <p:attrName>style.visibility</p:attrName>
                                        </p:attrNameLst>
                                      </p:cBhvr>
                                      <p:to>
                                        <p:strVal val="visible"/>
                                      </p:to>
                                    </p:set>
                                    <p:anim calcmode="lin" valueType="num">
                                      <p:cBhvr additive="base">
                                        <p:cTn id="7" dur="500" fill="hold"/>
                                        <p:tgtEl>
                                          <p:spTgt spid="600066"/>
                                        </p:tgtEl>
                                        <p:attrNameLst>
                                          <p:attrName>ppt_x</p:attrName>
                                        </p:attrNameLst>
                                      </p:cBhvr>
                                      <p:tavLst>
                                        <p:tav tm="0">
                                          <p:val>
                                            <p:strVal val="#ppt_x"/>
                                          </p:val>
                                        </p:tav>
                                        <p:tav tm="100000">
                                          <p:val>
                                            <p:strVal val="#ppt_x"/>
                                          </p:val>
                                        </p:tav>
                                      </p:tavLst>
                                    </p:anim>
                                    <p:anim calcmode="lin" valueType="num">
                                      <p:cBhvr additive="base">
                                        <p:cTn id="8" dur="500" fill="hold"/>
                                        <p:tgtEl>
                                          <p:spTgt spid="6000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0069"/>
                                        </p:tgtEl>
                                        <p:attrNameLst>
                                          <p:attrName>style.visibility</p:attrName>
                                        </p:attrNameLst>
                                      </p:cBhvr>
                                      <p:to>
                                        <p:strVal val="visible"/>
                                      </p:to>
                                    </p:set>
                                    <p:anim calcmode="lin" valueType="num">
                                      <p:cBhvr additive="base">
                                        <p:cTn id="13" dur="500" fill="hold"/>
                                        <p:tgtEl>
                                          <p:spTgt spid="600069"/>
                                        </p:tgtEl>
                                        <p:attrNameLst>
                                          <p:attrName>ppt_x</p:attrName>
                                        </p:attrNameLst>
                                      </p:cBhvr>
                                      <p:tavLst>
                                        <p:tav tm="0">
                                          <p:val>
                                            <p:strVal val="#ppt_x"/>
                                          </p:val>
                                        </p:tav>
                                        <p:tav tm="100000">
                                          <p:val>
                                            <p:strVal val="#ppt_x"/>
                                          </p:val>
                                        </p:tav>
                                      </p:tavLst>
                                    </p:anim>
                                    <p:anim calcmode="lin" valueType="num">
                                      <p:cBhvr additive="base">
                                        <p:cTn id="14" dur="500" fill="hold"/>
                                        <p:tgtEl>
                                          <p:spTgt spid="600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E06ED937-5DC3-46EC-A0D7-D9B126D36310}"/>
              </a:ext>
            </a:extLst>
          </p:cNvPr>
          <p:cNvSpPr>
            <a:spLocks noGrp="1"/>
          </p:cNvSpPr>
          <p:nvPr>
            <p:ph type="dt" sz="half" idx="10"/>
          </p:nvPr>
        </p:nvSpPr>
        <p:spPr/>
        <p:txBody>
          <a:bodyPr/>
          <a:lstStyle/>
          <a:p>
            <a:fld id="{3FA9C2D9-A047-4F82-B2C4-1C932681CC06}" type="datetime1">
              <a:rPr lang="zh-CN" altLang="en-US"/>
              <a:pPr/>
              <a:t>2017/9/8</a:t>
            </a:fld>
            <a:endParaRPr lang="en-US" altLang="zh-CN"/>
          </a:p>
        </p:txBody>
      </p:sp>
      <p:sp>
        <p:nvSpPr>
          <p:cNvPr id="13" name="灯片编号占位符 3">
            <a:extLst>
              <a:ext uri="{FF2B5EF4-FFF2-40B4-BE49-F238E27FC236}">
                <a16:creationId xmlns:a16="http://schemas.microsoft.com/office/drawing/2014/main" id="{051097A3-B4D0-486E-81C9-EE3750748853}"/>
              </a:ext>
            </a:extLst>
          </p:cNvPr>
          <p:cNvSpPr>
            <a:spLocks noGrp="1"/>
          </p:cNvSpPr>
          <p:nvPr>
            <p:ph type="sldNum" sz="quarter" idx="12"/>
          </p:nvPr>
        </p:nvSpPr>
        <p:spPr/>
        <p:txBody>
          <a:bodyPr/>
          <a:lstStyle/>
          <a:p>
            <a:fld id="{16B2D4DF-57CB-48B1-8441-1D6347F52AD4}" type="slidenum">
              <a:rPr lang="en-US" altLang="zh-CN"/>
              <a:pPr/>
              <a:t>75</a:t>
            </a:fld>
            <a:endParaRPr lang="en-US" altLang="zh-CN"/>
          </a:p>
        </p:txBody>
      </p:sp>
      <p:sp>
        <p:nvSpPr>
          <p:cNvPr id="601090" name="Text Box 2">
            <a:extLst>
              <a:ext uri="{FF2B5EF4-FFF2-40B4-BE49-F238E27FC236}">
                <a16:creationId xmlns:a16="http://schemas.microsoft.com/office/drawing/2014/main" id="{B17F4935-A9A8-4F49-8E00-4419E9D2947D}"/>
              </a:ext>
            </a:extLst>
          </p:cNvPr>
          <p:cNvSpPr txBox="1">
            <a:spLocks noChangeArrowheads="1"/>
          </p:cNvSpPr>
          <p:nvPr/>
        </p:nvSpPr>
        <p:spPr bwMode="auto">
          <a:xfrm>
            <a:off x="539750" y="436563"/>
            <a:ext cx="6840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性质：</a:t>
            </a:r>
          </a:p>
        </p:txBody>
      </p:sp>
      <p:sp>
        <p:nvSpPr>
          <p:cNvPr id="601091" name="Text Box 3">
            <a:extLst>
              <a:ext uri="{FF2B5EF4-FFF2-40B4-BE49-F238E27FC236}">
                <a16:creationId xmlns:a16="http://schemas.microsoft.com/office/drawing/2014/main" id="{9398FE75-48F5-46F3-A5C1-956FD9D42A33}"/>
              </a:ext>
            </a:extLst>
          </p:cNvPr>
          <p:cNvSpPr txBox="1">
            <a:spLocks noChangeArrowheads="1"/>
          </p:cNvSpPr>
          <p:nvPr/>
        </p:nvSpPr>
        <p:spPr bwMode="auto">
          <a:xfrm>
            <a:off x="647700" y="836613"/>
            <a:ext cx="8101013"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buClr>
                <a:srgbClr val="FF3300"/>
              </a:buClr>
              <a:buFont typeface="Wingdings" panose="05000000000000000000" pitchFamily="2" charset="2"/>
              <a:buChar char="Ø"/>
            </a:pP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矢量场可以用一个</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标量函数的梯度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和一个</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矢量函数的旋度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之和来表示。此标量函数由矢量场的散度和矢量场在边界上的法线分量完全确定；而矢量函数由矢量场的旋度和矢量场在边界面上的切向分量完全确定；</a:t>
            </a:r>
          </a:p>
          <a:p>
            <a:pPr algn="l">
              <a:lnSpc>
                <a:spcPct val="125000"/>
              </a:lnSpc>
              <a:spcBef>
                <a:spcPct val="0"/>
              </a:spcBef>
              <a:buClr>
                <a:srgbClr val="FF3300"/>
              </a:buClr>
              <a:buFont typeface="Wingdings" panose="05000000000000000000" pitchFamily="2" charset="2"/>
              <a:buChar char="Ø"/>
            </a:pP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一个矢量场可分解为一个</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无旋场</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和一个</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无散场</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之和，矢量场的</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散度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及</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旋度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特性是研究矢量场的首要问题；</a:t>
            </a:r>
          </a:p>
          <a:p>
            <a:pPr algn="l">
              <a:lnSpc>
                <a:spcPct val="125000"/>
              </a:lnSpc>
              <a:spcBef>
                <a:spcPct val="0"/>
              </a:spcBef>
              <a:buClr>
                <a:srgbClr val="FF3300"/>
              </a:buClr>
              <a:buFont typeface="Wingdings" panose="05000000000000000000" pitchFamily="2" charset="2"/>
              <a:buChar char="Ø"/>
            </a:pP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若矢量场        在某区域内，处处            和             ，则         由其在边界面上的场分布确定。</a:t>
            </a:r>
          </a:p>
          <a:p>
            <a:pPr algn="l">
              <a:lnSpc>
                <a:spcPct val="125000"/>
              </a:lnSpc>
              <a:spcBef>
                <a:spcPct val="0"/>
              </a:spcBef>
              <a:buClr>
                <a:srgbClr val="FF3300"/>
              </a:buClr>
              <a:buFont typeface="Wingdings" panose="05000000000000000000" pitchFamily="2" charset="2"/>
              <a:buChar char="Ø"/>
            </a:pP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对于无界空间，只要矢量满足</a:t>
            </a:r>
          </a:p>
          <a:p>
            <a:pPr algn="l">
              <a:lnSpc>
                <a:spcPct val="125000"/>
              </a:lnSpc>
              <a:spcBef>
                <a:spcPct val="0"/>
              </a:spcBef>
              <a:buClr>
                <a:srgbClr val="FF3300"/>
              </a:buClr>
              <a:buFont typeface="Wingdings" panose="05000000000000000000" pitchFamily="2" charset="2"/>
              <a:buChar char="Ø"/>
            </a:pPr>
            <a:endPar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endParaRPr>
          </a:p>
          <a:p>
            <a:pPr algn="l">
              <a:lnSpc>
                <a:spcPct val="125000"/>
              </a:lnSpc>
              <a:spcBef>
                <a:spcPct val="0"/>
              </a:spcBef>
              <a:buClr>
                <a:srgbClr val="FF3300"/>
              </a:buClr>
              <a:buFont typeface="Wingdings" panose="05000000000000000000" pitchFamily="2" charset="2"/>
              <a:buNone/>
            </a:pP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矢量场由其</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散度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和</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旋度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完全确定。</a:t>
            </a:r>
          </a:p>
          <a:p>
            <a:pPr algn="l">
              <a:lnSpc>
                <a:spcPct val="125000"/>
              </a:lnSpc>
              <a:spcBef>
                <a:spcPct val="0"/>
              </a:spcBef>
              <a:buClr>
                <a:srgbClr val="FF3300"/>
              </a:buClr>
              <a:buFont typeface="Wingdings" panose="05000000000000000000" pitchFamily="2" charset="2"/>
              <a:buChar char="Ø"/>
            </a:pP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不存在整个空间内</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散度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和</a:t>
            </a:r>
            <a:r>
              <a:rPr kumimoji="0"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旋度</a:t>
            </a:r>
            <a:r>
              <a:rPr kumimoji="0" lang="zh-CN" altLang="en-US" sz="2000">
                <a:effectLst>
                  <a:outerShdw blurRad="38100" dist="38100" dir="2700000" algn="tl">
                    <a:srgbClr val="C0C0C0"/>
                  </a:outerShdw>
                </a:effectLst>
                <a:latin typeface="Arial" panose="020B0604020202020204" pitchFamily="34" charset="0"/>
                <a:ea typeface="宋体" panose="02010600030101010101" pitchFamily="2" charset="-122"/>
              </a:rPr>
              <a:t>均为零的矢量场</a:t>
            </a:r>
          </a:p>
        </p:txBody>
      </p:sp>
      <p:sp>
        <p:nvSpPr>
          <p:cNvPr id="601092" name="Text Box 4">
            <a:extLst>
              <a:ext uri="{FF2B5EF4-FFF2-40B4-BE49-F238E27FC236}">
                <a16:creationId xmlns:a16="http://schemas.microsoft.com/office/drawing/2014/main" id="{E96351D5-A463-4C49-B653-86785A7A6366}"/>
              </a:ext>
            </a:extLst>
          </p:cNvPr>
          <p:cNvSpPr txBox="1">
            <a:spLocks noChangeArrowheads="1"/>
          </p:cNvSpPr>
          <p:nvPr/>
        </p:nvSpPr>
        <p:spPr bwMode="auto">
          <a:xfrm>
            <a:off x="6011863" y="3541713"/>
            <a:ext cx="2736850" cy="1616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ct val="0"/>
              </a:spcBef>
            </a:pPr>
            <a:r>
              <a:rPr kumimoji="0" lang="zh-CN" altLang="en-US" sz="2000">
                <a:effectLst>
                  <a:outerShdw blurRad="38100" dist="38100" dir="2700000" algn="tl">
                    <a:srgbClr val="FFFFFF"/>
                  </a:outerShdw>
                </a:effectLst>
                <a:ea typeface="宋体" panose="02010600030101010101" pitchFamily="2" charset="-122"/>
              </a:rPr>
              <a:t>因为任何物理场都必须有源，场同源一起出现，源是产生场的起因。</a:t>
            </a:r>
          </a:p>
        </p:txBody>
      </p:sp>
      <p:graphicFrame>
        <p:nvGraphicFramePr>
          <p:cNvPr id="601093" name="Object 5">
            <a:extLst>
              <a:ext uri="{FF2B5EF4-FFF2-40B4-BE49-F238E27FC236}">
                <a16:creationId xmlns:a16="http://schemas.microsoft.com/office/drawing/2014/main" id="{AED71B9D-804D-485C-B19F-53203508CBD2}"/>
              </a:ext>
            </a:extLst>
          </p:cNvPr>
          <p:cNvGraphicFramePr>
            <a:graphicFrameLocks noChangeAspect="1"/>
          </p:cNvGraphicFramePr>
          <p:nvPr/>
        </p:nvGraphicFramePr>
        <p:xfrm>
          <a:off x="2149475" y="4278313"/>
          <a:ext cx="3816350" cy="546100"/>
        </p:xfrm>
        <a:graphic>
          <a:graphicData uri="http://schemas.openxmlformats.org/presentationml/2006/ole">
            <mc:AlternateContent xmlns:mc="http://schemas.openxmlformats.org/markup-compatibility/2006">
              <mc:Choice xmlns:v="urn:schemas-microsoft-com:vml" Requires="v">
                <p:oleObj spid="_x0000_s601100" name="公式" r:id="rId3" imgW="1600200" imgH="228600" progId="Equation.3">
                  <p:embed/>
                </p:oleObj>
              </mc:Choice>
              <mc:Fallback>
                <p:oleObj name="公式" r:id="rId3" imgW="16002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475" y="4278313"/>
                        <a:ext cx="38163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1094" name="Rectangle 6">
            <a:extLst>
              <a:ext uri="{FF2B5EF4-FFF2-40B4-BE49-F238E27FC236}">
                <a16:creationId xmlns:a16="http://schemas.microsoft.com/office/drawing/2014/main" id="{F88AA4CD-4B7D-46B8-ACD9-4B65F29D2C3D}"/>
              </a:ext>
            </a:extLst>
          </p:cNvPr>
          <p:cNvSpPr>
            <a:spLocks noChangeArrowheads="1"/>
          </p:cNvSpPr>
          <p:nvPr/>
        </p:nvSpPr>
        <p:spPr bwMode="auto">
          <a:xfrm>
            <a:off x="827088" y="5464175"/>
            <a:ext cx="7489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00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rPr>
              <a:t>亥姆霍兹定理在电磁研究中的意义：总结了矢量场的基本性质，分析矢量场时，总从研究它的散度和旋度着手。</a:t>
            </a:r>
          </a:p>
        </p:txBody>
      </p:sp>
      <p:sp>
        <p:nvSpPr>
          <p:cNvPr id="601095" name="Rectangle 7">
            <a:extLst>
              <a:ext uri="{FF2B5EF4-FFF2-40B4-BE49-F238E27FC236}">
                <a16:creationId xmlns:a16="http://schemas.microsoft.com/office/drawing/2014/main" id="{DE4E0082-3387-4AD2-929B-FE24C41F5EB7}"/>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1096" name="Object 8">
            <a:extLst>
              <a:ext uri="{FF2B5EF4-FFF2-40B4-BE49-F238E27FC236}">
                <a16:creationId xmlns:a16="http://schemas.microsoft.com/office/drawing/2014/main" id="{8D6FB203-EF1F-4517-A20D-262BA34E071C}"/>
              </a:ext>
            </a:extLst>
          </p:cNvPr>
          <p:cNvGraphicFramePr>
            <a:graphicFrameLocks noChangeAspect="1"/>
          </p:cNvGraphicFramePr>
          <p:nvPr/>
        </p:nvGraphicFramePr>
        <p:xfrm>
          <a:off x="1979613" y="3068638"/>
          <a:ext cx="577850" cy="500062"/>
        </p:xfrm>
        <a:graphic>
          <a:graphicData uri="http://schemas.openxmlformats.org/presentationml/2006/ole">
            <mc:AlternateContent xmlns:mc="http://schemas.openxmlformats.org/markup-compatibility/2006">
              <mc:Choice xmlns:v="urn:schemas-microsoft-com:vml" Requires="v">
                <p:oleObj spid="_x0000_s601101" name="Equation" r:id="rId5" imgW="355292" imgH="304536" progId="Equation.DSMT4">
                  <p:embed/>
                </p:oleObj>
              </mc:Choice>
              <mc:Fallback>
                <p:oleObj name="Equation" r:id="rId5" imgW="355292" imgH="30453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068638"/>
                        <a:ext cx="57785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1097" name="Object 9">
            <a:extLst>
              <a:ext uri="{FF2B5EF4-FFF2-40B4-BE49-F238E27FC236}">
                <a16:creationId xmlns:a16="http://schemas.microsoft.com/office/drawing/2014/main" id="{28510A22-437B-4E88-B944-0E1CF8E1C144}"/>
              </a:ext>
            </a:extLst>
          </p:cNvPr>
          <p:cNvGraphicFramePr>
            <a:graphicFrameLocks noChangeAspect="1"/>
          </p:cNvGraphicFramePr>
          <p:nvPr/>
        </p:nvGraphicFramePr>
        <p:xfrm>
          <a:off x="4579938" y="3136900"/>
          <a:ext cx="903287" cy="439738"/>
        </p:xfrm>
        <a:graphic>
          <a:graphicData uri="http://schemas.openxmlformats.org/presentationml/2006/ole">
            <mc:AlternateContent xmlns:mc="http://schemas.openxmlformats.org/markup-compatibility/2006">
              <mc:Choice xmlns:v="urn:schemas-microsoft-com:vml" Requires="v">
                <p:oleObj spid="_x0000_s601102" name="Equation" r:id="rId7" imgW="571320" imgH="279360" progId="Equation.DSMT4">
                  <p:embed/>
                </p:oleObj>
              </mc:Choice>
              <mc:Fallback>
                <p:oleObj name="Equation" r:id="rId7" imgW="571320" imgH="27936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9938" y="3136900"/>
                        <a:ext cx="903287"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1098" name="Object 10">
            <a:extLst>
              <a:ext uri="{FF2B5EF4-FFF2-40B4-BE49-F238E27FC236}">
                <a16:creationId xmlns:a16="http://schemas.microsoft.com/office/drawing/2014/main" id="{2544ECD7-677A-4475-BA7A-CE9D67F5C585}"/>
              </a:ext>
            </a:extLst>
          </p:cNvPr>
          <p:cNvGraphicFramePr>
            <a:graphicFrameLocks noChangeAspect="1"/>
          </p:cNvGraphicFramePr>
          <p:nvPr/>
        </p:nvGraphicFramePr>
        <p:xfrm>
          <a:off x="5741988" y="3071813"/>
          <a:ext cx="936625" cy="423862"/>
        </p:xfrm>
        <a:graphic>
          <a:graphicData uri="http://schemas.openxmlformats.org/presentationml/2006/ole">
            <mc:AlternateContent xmlns:mc="http://schemas.openxmlformats.org/markup-compatibility/2006">
              <mc:Choice xmlns:v="urn:schemas-microsoft-com:vml" Requires="v">
                <p:oleObj spid="_x0000_s601103" name="Equation" r:id="rId9" imgW="609600" imgH="279400" progId="Equation.DSMT4">
                  <p:embed/>
                </p:oleObj>
              </mc:Choice>
              <mc:Fallback>
                <p:oleObj name="Equation" r:id="rId9" imgW="609600" imgH="2794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1988" y="3071813"/>
                        <a:ext cx="936625"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1099" name="Object 11">
            <a:extLst>
              <a:ext uri="{FF2B5EF4-FFF2-40B4-BE49-F238E27FC236}">
                <a16:creationId xmlns:a16="http://schemas.microsoft.com/office/drawing/2014/main" id="{B0AEAC4A-B3AC-43AD-AE41-404B02F59A68}"/>
              </a:ext>
            </a:extLst>
          </p:cNvPr>
          <p:cNvGraphicFramePr>
            <a:graphicFrameLocks noChangeAspect="1"/>
          </p:cNvGraphicFramePr>
          <p:nvPr/>
        </p:nvGraphicFramePr>
        <p:xfrm>
          <a:off x="7100888" y="3106738"/>
          <a:ext cx="647700" cy="460375"/>
        </p:xfrm>
        <a:graphic>
          <a:graphicData uri="http://schemas.openxmlformats.org/presentationml/2006/ole">
            <mc:AlternateContent xmlns:mc="http://schemas.openxmlformats.org/markup-compatibility/2006">
              <mc:Choice xmlns:v="urn:schemas-microsoft-com:vml" Requires="v">
                <p:oleObj spid="_x0000_s601104" name="Equation" r:id="rId11" imgW="355292" imgH="304536" progId="Equation.DSMT4">
                  <p:embed/>
                </p:oleObj>
              </mc:Choice>
              <mc:Fallback>
                <p:oleObj name="Equation" r:id="rId11" imgW="355292" imgH="304536"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888" y="3106738"/>
                        <a:ext cx="647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3">
            <a:extLst>
              <a:ext uri="{FF2B5EF4-FFF2-40B4-BE49-F238E27FC236}">
                <a16:creationId xmlns:a16="http://schemas.microsoft.com/office/drawing/2014/main" id="{2D99DB40-50CD-453A-9394-3DF64B72BCAD}"/>
              </a:ext>
            </a:extLst>
          </p:cNvPr>
          <p:cNvSpPr>
            <a:spLocks noGrp="1"/>
          </p:cNvSpPr>
          <p:nvPr>
            <p:ph type="dt" sz="half" idx="10"/>
          </p:nvPr>
        </p:nvSpPr>
        <p:spPr/>
        <p:txBody>
          <a:bodyPr/>
          <a:lstStyle/>
          <a:p>
            <a:fld id="{3877F336-B962-4A28-A550-F126878624F2}" type="datetime1">
              <a:rPr lang="zh-CN" altLang="en-US"/>
              <a:pPr/>
              <a:t>2017/9/8</a:t>
            </a:fld>
            <a:endParaRPr lang="en-US" altLang="zh-CN"/>
          </a:p>
        </p:txBody>
      </p:sp>
      <p:sp>
        <p:nvSpPr>
          <p:cNvPr id="45" name="灯片编号占位符 5">
            <a:extLst>
              <a:ext uri="{FF2B5EF4-FFF2-40B4-BE49-F238E27FC236}">
                <a16:creationId xmlns:a16="http://schemas.microsoft.com/office/drawing/2014/main" id="{C997F8E7-E1D6-4993-8862-C4E9FFECE727}"/>
              </a:ext>
            </a:extLst>
          </p:cNvPr>
          <p:cNvSpPr>
            <a:spLocks noGrp="1"/>
          </p:cNvSpPr>
          <p:nvPr>
            <p:ph type="sldNum" sz="quarter" idx="12"/>
          </p:nvPr>
        </p:nvSpPr>
        <p:spPr/>
        <p:txBody>
          <a:bodyPr/>
          <a:lstStyle/>
          <a:p>
            <a:fld id="{38098507-A8B6-48BE-A019-439420C99ABA}" type="slidenum">
              <a:rPr lang="en-US" altLang="zh-CN"/>
              <a:pPr/>
              <a:t>8</a:t>
            </a:fld>
            <a:endParaRPr lang="en-US" altLang="zh-CN"/>
          </a:p>
        </p:txBody>
      </p:sp>
      <p:sp>
        <p:nvSpPr>
          <p:cNvPr id="412676" name="Rectangle 4">
            <a:extLst>
              <a:ext uri="{FF2B5EF4-FFF2-40B4-BE49-F238E27FC236}">
                <a16:creationId xmlns:a16="http://schemas.microsoft.com/office/drawing/2014/main" id="{F2A40083-7355-4B8C-8920-C1F31F4C992E}"/>
              </a:ext>
            </a:extLst>
          </p:cNvPr>
          <p:cNvSpPr>
            <a:spLocks noChangeArrowheads="1"/>
          </p:cNvSpPr>
          <p:nvPr/>
        </p:nvSpPr>
        <p:spPr bwMode="auto">
          <a:xfrm>
            <a:off x="571500" y="434975"/>
            <a:ext cx="46101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3200">
                <a:solidFill>
                  <a:schemeClr val="tx2"/>
                </a:solidFill>
                <a:latin typeface="Times New Roman" panose="02020603050405020304" pitchFamily="18" charset="0"/>
                <a:ea typeface="黑体" panose="02010609060101010101" pitchFamily="49" charset="-122"/>
              </a:defRPr>
            </a:lvl1pPr>
            <a:lvl2pPr>
              <a:spcBef>
                <a:spcPct val="0"/>
              </a:spcBef>
              <a:defRPr kumimoji="1" sz="3200">
                <a:solidFill>
                  <a:schemeClr val="tx2"/>
                </a:solidFill>
                <a:latin typeface="Times New Roman" panose="02020603050405020304" pitchFamily="18" charset="0"/>
                <a:ea typeface="黑体" panose="02010609060101010101" pitchFamily="49" charset="-122"/>
              </a:defRPr>
            </a:lvl2pPr>
            <a:lvl3pPr>
              <a:spcBef>
                <a:spcPct val="0"/>
              </a:spcBef>
              <a:defRPr kumimoji="1" sz="3200">
                <a:solidFill>
                  <a:schemeClr val="tx2"/>
                </a:solidFill>
                <a:latin typeface="Times New Roman" panose="02020603050405020304" pitchFamily="18" charset="0"/>
                <a:ea typeface="黑体" panose="02010609060101010101" pitchFamily="49" charset="-122"/>
              </a:defRPr>
            </a:lvl3pPr>
            <a:lvl4pPr>
              <a:spcBef>
                <a:spcPct val="0"/>
              </a:spcBef>
              <a:defRPr kumimoji="1" sz="3200">
                <a:solidFill>
                  <a:schemeClr val="tx2"/>
                </a:solidFill>
                <a:latin typeface="Times New Roman" panose="02020603050405020304" pitchFamily="18" charset="0"/>
                <a:ea typeface="黑体" panose="02010609060101010101" pitchFamily="49" charset="-122"/>
              </a:defRPr>
            </a:lvl4pPr>
            <a:lvl5pPr>
              <a:spcBef>
                <a:spcPct val="0"/>
              </a:spcBef>
              <a:defRPr kumimoji="1" sz="3200">
                <a:solidFill>
                  <a:schemeClr val="tx2"/>
                </a:solidFill>
                <a:latin typeface="Times New Roman" panose="02020603050405020304" pitchFamily="18" charset="0"/>
                <a:ea typeface="黑体" panose="02010609060101010101" pitchFamily="49"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9pPr>
          </a:lstStyle>
          <a:p>
            <a:pPr algn="l"/>
            <a:r>
              <a:rPr lang="zh-CN" altLang="en-US" sz="2400">
                <a:solidFill>
                  <a:srgbClr val="660033"/>
                </a:solidFill>
                <a:effectLst>
                  <a:outerShdw blurRad="38100" dist="38100" dir="2700000" algn="tl">
                    <a:srgbClr val="C0C0C0"/>
                  </a:outerShdw>
                </a:effectLst>
              </a:rPr>
              <a:t>二、面积分</a:t>
            </a:r>
          </a:p>
        </p:txBody>
      </p:sp>
      <p:grpSp>
        <p:nvGrpSpPr>
          <p:cNvPr id="412702" name="Group 30">
            <a:extLst>
              <a:ext uri="{FF2B5EF4-FFF2-40B4-BE49-F238E27FC236}">
                <a16:creationId xmlns:a16="http://schemas.microsoft.com/office/drawing/2014/main" id="{69CC141D-8E68-4584-ADFA-55C07AABAF20}"/>
              </a:ext>
            </a:extLst>
          </p:cNvPr>
          <p:cNvGrpSpPr>
            <a:grpSpLocks/>
          </p:cNvGrpSpPr>
          <p:nvPr/>
        </p:nvGrpSpPr>
        <p:grpSpPr bwMode="auto">
          <a:xfrm>
            <a:off x="4976813" y="874713"/>
            <a:ext cx="3532187" cy="2111375"/>
            <a:chOff x="2798" y="699"/>
            <a:chExt cx="2225" cy="1330"/>
          </a:xfrm>
        </p:grpSpPr>
        <p:sp>
          <p:nvSpPr>
            <p:cNvPr id="412677" name="Freeform 5">
              <a:extLst>
                <a:ext uri="{FF2B5EF4-FFF2-40B4-BE49-F238E27FC236}">
                  <a16:creationId xmlns:a16="http://schemas.microsoft.com/office/drawing/2014/main" id="{2CB1053B-8FD8-4AAC-86B4-D482447DD4CD}"/>
                </a:ext>
              </a:extLst>
            </p:cNvPr>
            <p:cNvSpPr>
              <a:spLocks/>
            </p:cNvSpPr>
            <p:nvPr/>
          </p:nvSpPr>
          <p:spPr bwMode="auto">
            <a:xfrm>
              <a:off x="2806" y="699"/>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78" name="Freeform 6">
              <a:extLst>
                <a:ext uri="{FF2B5EF4-FFF2-40B4-BE49-F238E27FC236}">
                  <a16:creationId xmlns:a16="http://schemas.microsoft.com/office/drawing/2014/main" id="{2891264B-BF83-4D6A-B458-4B983E5A61D0}"/>
                </a:ext>
              </a:extLst>
            </p:cNvPr>
            <p:cNvSpPr>
              <a:spLocks/>
            </p:cNvSpPr>
            <p:nvPr/>
          </p:nvSpPr>
          <p:spPr bwMode="auto">
            <a:xfrm>
              <a:off x="3904" y="1329"/>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79" name="Freeform 7">
              <a:extLst>
                <a:ext uri="{FF2B5EF4-FFF2-40B4-BE49-F238E27FC236}">
                  <a16:creationId xmlns:a16="http://schemas.microsoft.com/office/drawing/2014/main" id="{03C60514-8F19-42BD-A959-7984DCB6D60A}"/>
                </a:ext>
              </a:extLst>
            </p:cNvPr>
            <p:cNvSpPr>
              <a:spLocks/>
            </p:cNvSpPr>
            <p:nvPr/>
          </p:nvSpPr>
          <p:spPr bwMode="auto">
            <a:xfrm>
              <a:off x="2798" y="1391"/>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80" name="Freeform 8">
              <a:extLst>
                <a:ext uri="{FF2B5EF4-FFF2-40B4-BE49-F238E27FC236}">
                  <a16:creationId xmlns:a16="http://schemas.microsoft.com/office/drawing/2014/main" id="{2CD609DF-1745-40E7-963D-13EBD9745CA7}"/>
                </a:ext>
              </a:extLst>
            </p:cNvPr>
            <p:cNvSpPr>
              <a:spLocks/>
            </p:cNvSpPr>
            <p:nvPr/>
          </p:nvSpPr>
          <p:spPr bwMode="auto">
            <a:xfrm>
              <a:off x="3921" y="704"/>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9" name="Text Box 27">
              <a:extLst>
                <a:ext uri="{FF2B5EF4-FFF2-40B4-BE49-F238E27FC236}">
                  <a16:creationId xmlns:a16="http://schemas.microsoft.com/office/drawing/2014/main" id="{04569530-3682-4CE8-BAED-C3A8D1F7CD06}"/>
                </a:ext>
              </a:extLst>
            </p:cNvPr>
            <p:cNvSpPr txBox="1">
              <a:spLocks noChangeArrowheads="1"/>
            </p:cNvSpPr>
            <p:nvPr/>
          </p:nvSpPr>
          <p:spPr bwMode="auto">
            <a:xfrm>
              <a:off x="3875" y="860"/>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chemeClr val="accent2"/>
                  </a:solidFill>
                </a:rPr>
                <a:t>正侧面</a:t>
              </a:r>
            </a:p>
          </p:txBody>
        </p:sp>
        <p:sp>
          <p:nvSpPr>
            <p:cNvPr id="412700" name="Text Box 28">
              <a:extLst>
                <a:ext uri="{FF2B5EF4-FFF2-40B4-BE49-F238E27FC236}">
                  <a16:creationId xmlns:a16="http://schemas.microsoft.com/office/drawing/2014/main" id="{169ED3B1-C853-42BB-868B-84E005F7BD93}"/>
                </a:ext>
              </a:extLst>
            </p:cNvPr>
            <p:cNvSpPr txBox="1">
              <a:spLocks noChangeArrowheads="1"/>
            </p:cNvSpPr>
            <p:nvPr/>
          </p:nvSpPr>
          <p:spPr bwMode="auto">
            <a:xfrm>
              <a:off x="4274" y="1490"/>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chemeClr val="accent2"/>
                  </a:solidFill>
                </a:rPr>
                <a:t>负侧面</a:t>
              </a:r>
            </a:p>
          </p:txBody>
        </p:sp>
        <p:graphicFrame>
          <p:nvGraphicFramePr>
            <p:cNvPr id="412701" name="Object 29">
              <a:extLst>
                <a:ext uri="{FF2B5EF4-FFF2-40B4-BE49-F238E27FC236}">
                  <a16:creationId xmlns:a16="http://schemas.microsoft.com/office/drawing/2014/main" id="{258F6119-124B-4213-BB5B-684A906E11F6}"/>
                </a:ext>
              </a:extLst>
            </p:cNvPr>
            <p:cNvGraphicFramePr>
              <a:graphicFrameLocks noChangeAspect="1"/>
            </p:cNvGraphicFramePr>
            <p:nvPr/>
          </p:nvGraphicFramePr>
          <p:xfrm>
            <a:off x="3157" y="1009"/>
            <a:ext cx="302" cy="384"/>
          </p:xfrm>
          <a:graphic>
            <a:graphicData uri="http://schemas.openxmlformats.org/presentationml/2006/ole">
              <mc:AlternateContent xmlns:mc="http://schemas.openxmlformats.org/markup-compatibility/2006">
                <mc:Choice xmlns:v="urn:schemas-microsoft-com:vml" Requires="v">
                  <p:oleObj spid="_x0000_s412734" name="Equation" r:id="rId3" imgW="139680" imgH="177480" progId="Equation.DSMT4">
                    <p:embed/>
                  </p:oleObj>
                </mc:Choice>
                <mc:Fallback>
                  <p:oleObj name="Equation" r:id="rId3" imgW="139680" imgH="177480" progId="Equation.DSMT4">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 y="1009"/>
                          <a:ext cx="30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2732" name="Group 60">
            <a:extLst>
              <a:ext uri="{FF2B5EF4-FFF2-40B4-BE49-F238E27FC236}">
                <a16:creationId xmlns:a16="http://schemas.microsoft.com/office/drawing/2014/main" id="{CCA0EA63-D186-46E4-8EFD-993D0FA73536}"/>
              </a:ext>
            </a:extLst>
          </p:cNvPr>
          <p:cNvGrpSpPr>
            <a:grpSpLocks/>
          </p:cNvGrpSpPr>
          <p:nvPr/>
        </p:nvGrpSpPr>
        <p:grpSpPr bwMode="auto">
          <a:xfrm>
            <a:off x="5049838" y="3065463"/>
            <a:ext cx="3532187" cy="2749550"/>
            <a:chOff x="3148" y="2375"/>
            <a:chExt cx="2225" cy="1732"/>
          </a:xfrm>
        </p:grpSpPr>
        <p:sp>
          <p:nvSpPr>
            <p:cNvPr id="412681" name="Freeform 9">
              <a:extLst>
                <a:ext uri="{FF2B5EF4-FFF2-40B4-BE49-F238E27FC236}">
                  <a16:creationId xmlns:a16="http://schemas.microsoft.com/office/drawing/2014/main" id="{3F5B2B6A-49EC-4EA8-9B77-A3FA37F6865E}"/>
                </a:ext>
              </a:extLst>
            </p:cNvPr>
            <p:cNvSpPr>
              <a:spLocks/>
            </p:cNvSpPr>
            <p:nvPr/>
          </p:nvSpPr>
          <p:spPr bwMode="auto">
            <a:xfrm>
              <a:off x="3156" y="2777"/>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82" name="Freeform 10">
              <a:extLst>
                <a:ext uri="{FF2B5EF4-FFF2-40B4-BE49-F238E27FC236}">
                  <a16:creationId xmlns:a16="http://schemas.microsoft.com/office/drawing/2014/main" id="{F632FFB4-194A-4573-99F7-C115807EF38F}"/>
                </a:ext>
              </a:extLst>
            </p:cNvPr>
            <p:cNvSpPr>
              <a:spLocks/>
            </p:cNvSpPr>
            <p:nvPr/>
          </p:nvSpPr>
          <p:spPr bwMode="auto">
            <a:xfrm>
              <a:off x="4254" y="3407"/>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83" name="Freeform 11">
              <a:extLst>
                <a:ext uri="{FF2B5EF4-FFF2-40B4-BE49-F238E27FC236}">
                  <a16:creationId xmlns:a16="http://schemas.microsoft.com/office/drawing/2014/main" id="{F4788EDD-C17A-4C98-A0F5-F9DC12D60F99}"/>
                </a:ext>
              </a:extLst>
            </p:cNvPr>
            <p:cNvSpPr>
              <a:spLocks/>
            </p:cNvSpPr>
            <p:nvPr/>
          </p:nvSpPr>
          <p:spPr bwMode="auto">
            <a:xfrm>
              <a:off x="3148" y="3469"/>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84" name="Freeform 12">
              <a:extLst>
                <a:ext uri="{FF2B5EF4-FFF2-40B4-BE49-F238E27FC236}">
                  <a16:creationId xmlns:a16="http://schemas.microsoft.com/office/drawing/2014/main" id="{55385D7C-D67C-4B95-B8F5-271B6476D771}"/>
                </a:ext>
              </a:extLst>
            </p:cNvPr>
            <p:cNvSpPr>
              <a:spLocks/>
            </p:cNvSpPr>
            <p:nvPr/>
          </p:nvSpPr>
          <p:spPr bwMode="auto">
            <a:xfrm>
              <a:off x="4271" y="2782"/>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89" name="Freeform 17">
              <a:extLst>
                <a:ext uri="{FF2B5EF4-FFF2-40B4-BE49-F238E27FC236}">
                  <a16:creationId xmlns:a16="http://schemas.microsoft.com/office/drawing/2014/main" id="{842AC996-7902-4C43-8B92-0F9C70F137D6}"/>
                </a:ext>
              </a:extLst>
            </p:cNvPr>
            <p:cNvSpPr>
              <a:spLocks/>
            </p:cNvSpPr>
            <p:nvPr/>
          </p:nvSpPr>
          <p:spPr bwMode="auto">
            <a:xfrm>
              <a:off x="4004" y="2828"/>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0" name="Freeform 18">
              <a:extLst>
                <a:ext uri="{FF2B5EF4-FFF2-40B4-BE49-F238E27FC236}">
                  <a16:creationId xmlns:a16="http://schemas.microsoft.com/office/drawing/2014/main" id="{3B41C35D-50EE-4180-AFC8-61A4E3745905}"/>
                </a:ext>
              </a:extLst>
            </p:cNvPr>
            <p:cNvSpPr>
              <a:spLocks/>
            </p:cNvSpPr>
            <p:nvPr/>
          </p:nvSpPr>
          <p:spPr bwMode="auto">
            <a:xfrm>
              <a:off x="3733" y="2902"/>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1" name="Freeform 19">
              <a:extLst>
                <a:ext uri="{FF2B5EF4-FFF2-40B4-BE49-F238E27FC236}">
                  <a16:creationId xmlns:a16="http://schemas.microsoft.com/office/drawing/2014/main" id="{35C7F888-D7EB-43E7-AD05-3778EA8010B7}"/>
                </a:ext>
              </a:extLst>
            </p:cNvPr>
            <p:cNvSpPr>
              <a:spLocks/>
            </p:cNvSpPr>
            <p:nvPr/>
          </p:nvSpPr>
          <p:spPr bwMode="auto">
            <a:xfrm>
              <a:off x="3469" y="3049"/>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2" name="Freeform 20">
              <a:extLst>
                <a:ext uri="{FF2B5EF4-FFF2-40B4-BE49-F238E27FC236}">
                  <a16:creationId xmlns:a16="http://schemas.microsoft.com/office/drawing/2014/main" id="{1DBD3610-C314-464E-8290-998EE90EA4DF}"/>
                </a:ext>
              </a:extLst>
            </p:cNvPr>
            <p:cNvSpPr>
              <a:spLocks/>
            </p:cNvSpPr>
            <p:nvPr/>
          </p:nvSpPr>
          <p:spPr bwMode="auto">
            <a:xfrm>
              <a:off x="3296" y="3264"/>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3" name="Freeform 21">
              <a:extLst>
                <a:ext uri="{FF2B5EF4-FFF2-40B4-BE49-F238E27FC236}">
                  <a16:creationId xmlns:a16="http://schemas.microsoft.com/office/drawing/2014/main" id="{87ABF6D2-1CC1-4AB5-BFBF-3C0556C33BCA}"/>
                </a:ext>
              </a:extLst>
            </p:cNvPr>
            <p:cNvSpPr>
              <a:spLocks/>
            </p:cNvSpPr>
            <p:nvPr/>
          </p:nvSpPr>
          <p:spPr bwMode="auto">
            <a:xfrm>
              <a:off x="4028" y="3189"/>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4" name="Freeform 22">
              <a:extLst>
                <a:ext uri="{FF2B5EF4-FFF2-40B4-BE49-F238E27FC236}">
                  <a16:creationId xmlns:a16="http://schemas.microsoft.com/office/drawing/2014/main" id="{7C26700E-F36F-4DD3-BA26-ABC73E81E500}"/>
                </a:ext>
              </a:extLst>
            </p:cNvPr>
            <p:cNvSpPr>
              <a:spLocks/>
            </p:cNvSpPr>
            <p:nvPr/>
          </p:nvSpPr>
          <p:spPr bwMode="auto">
            <a:xfrm>
              <a:off x="3846" y="3026"/>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5" name="Freeform 23">
              <a:extLst>
                <a:ext uri="{FF2B5EF4-FFF2-40B4-BE49-F238E27FC236}">
                  <a16:creationId xmlns:a16="http://schemas.microsoft.com/office/drawing/2014/main" id="{653E870E-4816-41D6-9C26-FAA964D49AF6}"/>
                </a:ext>
              </a:extLst>
            </p:cNvPr>
            <p:cNvSpPr>
              <a:spLocks/>
            </p:cNvSpPr>
            <p:nvPr/>
          </p:nvSpPr>
          <p:spPr bwMode="auto">
            <a:xfrm>
              <a:off x="3625" y="2901"/>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6" name="Freeform 24">
              <a:extLst>
                <a:ext uri="{FF2B5EF4-FFF2-40B4-BE49-F238E27FC236}">
                  <a16:creationId xmlns:a16="http://schemas.microsoft.com/office/drawing/2014/main" id="{D0A9744F-60B2-447E-A241-CBCA84934324}"/>
                </a:ext>
              </a:extLst>
            </p:cNvPr>
            <p:cNvSpPr>
              <a:spLocks/>
            </p:cNvSpPr>
            <p:nvPr/>
          </p:nvSpPr>
          <p:spPr bwMode="auto">
            <a:xfrm>
              <a:off x="3386" y="2802"/>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98" name="Freeform 26">
              <a:extLst>
                <a:ext uri="{FF2B5EF4-FFF2-40B4-BE49-F238E27FC236}">
                  <a16:creationId xmlns:a16="http://schemas.microsoft.com/office/drawing/2014/main" id="{5E60E377-66FC-4B32-8E78-9EF42C9AF8DC}"/>
                </a:ext>
              </a:extLst>
            </p:cNvPr>
            <p:cNvSpPr>
              <a:spLocks/>
            </p:cNvSpPr>
            <p:nvPr/>
          </p:nvSpPr>
          <p:spPr bwMode="auto">
            <a:xfrm>
              <a:off x="3939" y="3006"/>
              <a:ext cx="484" cy="283"/>
            </a:xfrm>
            <a:custGeom>
              <a:avLst/>
              <a:gdLst>
                <a:gd name="T0" fmla="*/ 3 w 484"/>
                <a:gd name="T1" fmla="*/ 149 h 283"/>
                <a:gd name="T2" fmla="*/ 120 w 484"/>
                <a:gd name="T3" fmla="*/ 68 h 283"/>
                <a:gd name="T4" fmla="*/ 267 w 484"/>
                <a:gd name="T5" fmla="*/ 2 h 283"/>
                <a:gd name="T6" fmla="*/ 372 w 484"/>
                <a:gd name="T7" fmla="*/ 56 h 283"/>
                <a:gd name="T8" fmla="*/ 477 w 484"/>
                <a:gd name="T9" fmla="*/ 134 h 283"/>
                <a:gd name="T10" fmla="*/ 414 w 484"/>
                <a:gd name="T11" fmla="*/ 158 h 283"/>
                <a:gd name="T12" fmla="*/ 273 w 484"/>
                <a:gd name="T13" fmla="*/ 233 h 283"/>
                <a:gd name="T14" fmla="*/ 210 w 484"/>
                <a:gd name="T15" fmla="*/ 281 h 283"/>
                <a:gd name="T16" fmla="*/ 168 w 484"/>
                <a:gd name="T17" fmla="*/ 245 h 283"/>
                <a:gd name="T18" fmla="*/ 99 w 484"/>
                <a:gd name="T19" fmla="*/ 200 h 283"/>
                <a:gd name="T20" fmla="*/ 3 w 484"/>
                <a:gd name="T21" fmla="*/ 1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4" h="283">
                  <a:moveTo>
                    <a:pt x="3" y="149"/>
                  </a:moveTo>
                  <a:cubicBezTo>
                    <a:pt x="6" y="127"/>
                    <a:pt x="76" y="92"/>
                    <a:pt x="120" y="68"/>
                  </a:cubicBezTo>
                  <a:cubicBezTo>
                    <a:pt x="164" y="44"/>
                    <a:pt x="225" y="4"/>
                    <a:pt x="267" y="2"/>
                  </a:cubicBezTo>
                  <a:cubicBezTo>
                    <a:pt x="309" y="0"/>
                    <a:pt x="337" y="34"/>
                    <a:pt x="372" y="56"/>
                  </a:cubicBezTo>
                  <a:cubicBezTo>
                    <a:pt x="407" y="78"/>
                    <a:pt x="470" y="117"/>
                    <a:pt x="477" y="134"/>
                  </a:cubicBezTo>
                  <a:cubicBezTo>
                    <a:pt x="484" y="151"/>
                    <a:pt x="448" y="142"/>
                    <a:pt x="414" y="158"/>
                  </a:cubicBezTo>
                  <a:cubicBezTo>
                    <a:pt x="380" y="174"/>
                    <a:pt x="307" y="213"/>
                    <a:pt x="273" y="233"/>
                  </a:cubicBezTo>
                  <a:cubicBezTo>
                    <a:pt x="239" y="253"/>
                    <a:pt x="227" y="279"/>
                    <a:pt x="210" y="281"/>
                  </a:cubicBezTo>
                  <a:cubicBezTo>
                    <a:pt x="193" y="283"/>
                    <a:pt x="186" y="258"/>
                    <a:pt x="168" y="245"/>
                  </a:cubicBezTo>
                  <a:cubicBezTo>
                    <a:pt x="150" y="232"/>
                    <a:pt x="126" y="216"/>
                    <a:pt x="99" y="200"/>
                  </a:cubicBezTo>
                  <a:cubicBezTo>
                    <a:pt x="72" y="184"/>
                    <a:pt x="0" y="171"/>
                    <a:pt x="3" y="149"/>
                  </a:cubicBezTo>
                  <a:close/>
                </a:path>
              </a:pathLst>
            </a:custGeom>
            <a:solidFill>
              <a:srgbClr val="FF0066"/>
            </a:solidFill>
            <a:ln w="19050" cap="flat" cmpd="sng">
              <a:solidFill>
                <a:schemeClr val="tx1"/>
              </a:solidFill>
              <a:prstDash val="solid"/>
              <a:round/>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703" name="Line 31">
              <a:extLst>
                <a:ext uri="{FF2B5EF4-FFF2-40B4-BE49-F238E27FC236}">
                  <a16:creationId xmlns:a16="http://schemas.microsoft.com/office/drawing/2014/main" id="{7F581574-F30E-4CA0-B811-27ACB00A4990}"/>
                </a:ext>
              </a:extLst>
            </p:cNvPr>
            <p:cNvSpPr>
              <a:spLocks noChangeShapeType="1"/>
            </p:cNvSpPr>
            <p:nvPr/>
          </p:nvSpPr>
          <p:spPr bwMode="auto">
            <a:xfrm flipH="1" flipV="1">
              <a:off x="4164" y="2601"/>
              <a:ext cx="8" cy="518"/>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2704" name="Object 32">
              <a:extLst>
                <a:ext uri="{FF2B5EF4-FFF2-40B4-BE49-F238E27FC236}">
                  <a16:creationId xmlns:a16="http://schemas.microsoft.com/office/drawing/2014/main" id="{8D7E7CBA-0152-4DEE-9489-B77814B5F380}"/>
                </a:ext>
              </a:extLst>
            </p:cNvPr>
            <p:cNvGraphicFramePr>
              <a:graphicFrameLocks noChangeAspect="1"/>
            </p:cNvGraphicFramePr>
            <p:nvPr/>
          </p:nvGraphicFramePr>
          <p:xfrm>
            <a:off x="4075" y="2375"/>
            <a:ext cx="187" cy="262"/>
          </p:xfrm>
          <a:graphic>
            <a:graphicData uri="http://schemas.openxmlformats.org/presentationml/2006/ole">
              <mc:AlternateContent xmlns:mc="http://schemas.openxmlformats.org/markup-compatibility/2006">
                <mc:Choice xmlns:v="urn:schemas-microsoft-com:vml" Requires="v">
                  <p:oleObj spid="_x0000_s412735" name="Equation" r:id="rId5" imgW="126720" imgH="177480" progId="Equation.DSMT4">
                    <p:embed/>
                  </p:oleObj>
                </mc:Choice>
                <mc:Fallback>
                  <p:oleObj name="Equation" r:id="rId5" imgW="126720" imgH="177480"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5" y="2375"/>
                          <a:ext cx="18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707" name="Object 35">
              <a:extLst>
                <a:ext uri="{FF2B5EF4-FFF2-40B4-BE49-F238E27FC236}">
                  <a16:creationId xmlns:a16="http://schemas.microsoft.com/office/drawing/2014/main" id="{C5535DEC-7BCA-4DB0-BA42-6D0C5578FA50}"/>
                </a:ext>
              </a:extLst>
            </p:cNvPr>
            <p:cNvGraphicFramePr>
              <a:graphicFrameLocks noChangeAspect="1"/>
            </p:cNvGraphicFramePr>
            <p:nvPr/>
          </p:nvGraphicFramePr>
          <p:xfrm>
            <a:off x="3231" y="3249"/>
            <a:ext cx="195" cy="248"/>
          </p:xfrm>
          <a:graphic>
            <a:graphicData uri="http://schemas.openxmlformats.org/presentationml/2006/ole">
              <mc:AlternateContent xmlns:mc="http://schemas.openxmlformats.org/markup-compatibility/2006">
                <mc:Choice xmlns:v="urn:schemas-microsoft-com:vml" Requires="v">
                  <p:oleObj spid="_x0000_s412736" name="Equation" r:id="rId7" imgW="139680" imgH="177480" progId="Equation.DSMT4">
                    <p:embed/>
                  </p:oleObj>
                </mc:Choice>
                <mc:Fallback>
                  <p:oleObj name="Equation" r:id="rId7" imgW="139680" imgH="177480" progId="Equation.DSMT4">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1" y="3249"/>
                          <a:ext cx="1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713" name="Object 41">
              <a:extLst>
                <a:ext uri="{FF2B5EF4-FFF2-40B4-BE49-F238E27FC236}">
                  <a16:creationId xmlns:a16="http://schemas.microsoft.com/office/drawing/2014/main" id="{5D3BCBFC-CD87-4D3F-BF55-38A6F13A5B0E}"/>
                </a:ext>
              </a:extLst>
            </p:cNvPr>
            <p:cNvGraphicFramePr>
              <a:graphicFrameLocks noChangeAspect="1"/>
            </p:cNvGraphicFramePr>
            <p:nvPr/>
          </p:nvGraphicFramePr>
          <p:xfrm>
            <a:off x="4914" y="2471"/>
            <a:ext cx="270" cy="210"/>
          </p:xfrm>
          <a:graphic>
            <a:graphicData uri="http://schemas.openxmlformats.org/presentationml/2006/ole">
              <mc:AlternateContent xmlns:mc="http://schemas.openxmlformats.org/markup-compatibility/2006">
                <mc:Choice xmlns:v="urn:schemas-microsoft-com:vml" Requires="v">
                  <p:oleObj spid="_x0000_s412737" name="Equation" r:id="rId9" imgW="228600" imgH="177480" progId="Equation.DSMT4">
                    <p:embed/>
                  </p:oleObj>
                </mc:Choice>
                <mc:Fallback>
                  <p:oleObj name="Equation" r:id="rId9" imgW="228600" imgH="177480" progId="Equation.DSMT4">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4" y="2471"/>
                          <a:ext cx="27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714" name="Line 42">
              <a:extLst>
                <a:ext uri="{FF2B5EF4-FFF2-40B4-BE49-F238E27FC236}">
                  <a16:creationId xmlns:a16="http://schemas.microsoft.com/office/drawing/2014/main" id="{DA4A7607-173E-4475-B647-2ED045BF8C24}"/>
                </a:ext>
              </a:extLst>
            </p:cNvPr>
            <p:cNvSpPr>
              <a:spLocks noChangeShapeType="1"/>
            </p:cNvSpPr>
            <p:nvPr/>
          </p:nvSpPr>
          <p:spPr bwMode="auto">
            <a:xfrm flipV="1">
              <a:off x="4238" y="2625"/>
              <a:ext cx="642" cy="502"/>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2718" name="Text Box 46">
            <a:extLst>
              <a:ext uri="{FF2B5EF4-FFF2-40B4-BE49-F238E27FC236}">
                <a16:creationId xmlns:a16="http://schemas.microsoft.com/office/drawing/2014/main" id="{2E1D2359-1132-47E1-BBDB-352674A35BE7}"/>
              </a:ext>
            </a:extLst>
          </p:cNvPr>
          <p:cNvSpPr txBox="1">
            <a:spLocks noChangeArrowheads="1"/>
          </p:cNvSpPr>
          <p:nvPr/>
        </p:nvSpPr>
        <p:spPr bwMode="auto">
          <a:xfrm>
            <a:off x="309563" y="1285875"/>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chemeClr val="accent2"/>
                </a:solidFill>
              </a:rPr>
              <a:t>有向曲面：</a:t>
            </a:r>
            <a:r>
              <a:rPr lang="zh-CN" altLang="en-US" sz="2400" b="0"/>
              <a:t>定义了正侧面的曲面</a:t>
            </a:r>
          </a:p>
        </p:txBody>
      </p:sp>
      <p:grpSp>
        <p:nvGrpSpPr>
          <p:cNvPr id="412724" name="Group 52">
            <a:extLst>
              <a:ext uri="{FF2B5EF4-FFF2-40B4-BE49-F238E27FC236}">
                <a16:creationId xmlns:a16="http://schemas.microsoft.com/office/drawing/2014/main" id="{1F768A60-1476-4C92-9EFD-F8070FEE753C}"/>
              </a:ext>
            </a:extLst>
          </p:cNvPr>
          <p:cNvGrpSpPr>
            <a:grpSpLocks/>
          </p:cNvGrpSpPr>
          <p:nvPr/>
        </p:nvGrpSpPr>
        <p:grpSpPr bwMode="auto">
          <a:xfrm>
            <a:off x="525463" y="3549650"/>
            <a:ext cx="3838575" cy="1187450"/>
            <a:chOff x="247" y="1479"/>
            <a:chExt cx="2418" cy="748"/>
          </a:xfrm>
        </p:grpSpPr>
        <p:graphicFrame>
          <p:nvGraphicFramePr>
            <p:cNvPr id="412715" name="Object 43">
              <a:extLst>
                <a:ext uri="{FF2B5EF4-FFF2-40B4-BE49-F238E27FC236}">
                  <a16:creationId xmlns:a16="http://schemas.microsoft.com/office/drawing/2014/main" id="{DF3ECB24-6092-4A5C-8F8C-B2A0EEF103CE}"/>
                </a:ext>
              </a:extLst>
            </p:cNvPr>
            <p:cNvGraphicFramePr>
              <a:graphicFrameLocks noChangeAspect="1"/>
            </p:cNvGraphicFramePr>
            <p:nvPr/>
          </p:nvGraphicFramePr>
          <p:xfrm>
            <a:off x="1456" y="1530"/>
            <a:ext cx="254" cy="226"/>
          </p:xfrm>
          <a:graphic>
            <a:graphicData uri="http://schemas.openxmlformats.org/presentationml/2006/ole">
              <mc:AlternateContent xmlns:mc="http://schemas.openxmlformats.org/markup-compatibility/2006">
                <mc:Choice xmlns:v="urn:schemas-microsoft-com:vml" Requires="v">
                  <p:oleObj spid="_x0000_s412738" name="Equation" r:id="rId11" imgW="228600" imgH="203040" progId="Equation.DSMT4">
                    <p:embed/>
                  </p:oleObj>
                </mc:Choice>
                <mc:Fallback>
                  <p:oleObj name="Equation" r:id="rId11" imgW="228600" imgH="203040" progId="Equation.DSMT4">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6" y="1530"/>
                          <a:ext cx="254"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720" name="Object 48">
              <a:extLst>
                <a:ext uri="{FF2B5EF4-FFF2-40B4-BE49-F238E27FC236}">
                  <a16:creationId xmlns:a16="http://schemas.microsoft.com/office/drawing/2014/main" id="{82173278-BAF1-4777-843D-F1BBEC0105CC}"/>
                </a:ext>
              </a:extLst>
            </p:cNvPr>
            <p:cNvGraphicFramePr>
              <a:graphicFrameLocks noChangeAspect="1"/>
            </p:cNvGraphicFramePr>
            <p:nvPr/>
          </p:nvGraphicFramePr>
          <p:xfrm>
            <a:off x="665" y="1722"/>
            <a:ext cx="280" cy="263"/>
          </p:xfrm>
          <a:graphic>
            <a:graphicData uri="http://schemas.openxmlformats.org/presentationml/2006/ole">
              <mc:AlternateContent xmlns:mc="http://schemas.openxmlformats.org/markup-compatibility/2006">
                <mc:Choice xmlns:v="urn:schemas-microsoft-com:vml" Requires="v">
                  <p:oleObj spid="_x0000_s412739" name="Equation" r:id="rId13" imgW="215640" imgH="203040" progId="Equation.DSMT4">
                    <p:embed/>
                  </p:oleObj>
                </mc:Choice>
                <mc:Fallback>
                  <p:oleObj name="Equation" r:id="rId13" imgW="215640" imgH="203040" progId="Equation.DSMT4">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 y="1722"/>
                          <a:ext cx="28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721" name="Text Box 49">
              <a:extLst>
                <a:ext uri="{FF2B5EF4-FFF2-40B4-BE49-F238E27FC236}">
                  <a16:creationId xmlns:a16="http://schemas.microsoft.com/office/drawing/2014/main" id="{843F4C50-19A4-4C72-A9F0-6616F22B89BB}"/>
                </a:ext>
              </a:extLst>
            </p:cNvPr>
            <p:cNvSpPr txBox="1">
              <a:spLocks noChangeArrowheads="1"/>
            </p:cNvSpPr>
            <p:nvPr/>
          </p:nvSpPr>
          <p:spPr bwMode="auto">
            <a:xfrm>
              <a:off x="247" y="1479"/>
              <a:ext cx="241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t>当              时，   变成有向面元     ，其方向为该处有向曲面的正法线方向</a:t>
              </a:r>
            </a:p>
          </p:txBody>
        </p:sp>
        <p:graphicFrame>
          <p:nvGraphicFramePr>
            <p:cNvPr id="412722" name="Object 50">
              <a:extLst>
                <a:ext uri="{FF2B5EF4-FFF2-40B4-BE49-F238E27FC236}">
                  <a16:creationId xmlns:a16="http://schemas.microsoft.com/office/drawing/2014/main" id="{6EAA2EA4-B238-45D3-AB5B-CD8064E8AA5B}"/>
                </a:ext>
              </a:extLst>
            </p:cNvPr>
            <p:cNvGraphicFramePr>
              <a:graphicFrameLocks noChangeAspect="1"/>
            </p:cNvGraphicFramePr>
            <p:nvPr/>
          </p:nvGraphicFramePr>
          <p:xfrm>
            <a:off x="490" y="1520"/>
            <a:ext cx="662" cy="227"/>
          </p:xfrm>
          <a:graphic>
            <a:graphicData uri="http://schemas.openxmlformats.org/presentationml/2006/ole">
              <mc:AlternateContent xmlns:mc="http://schemas.openxmlformats.org/markup-compatibility/2006">
                <mc:Choice xmlns:v="urn:schemas-microsoft-com:vml" Requires="v">
                  <p:oleObj spid="_x0000_s412740" name="Equation" r:id="rId15" imgW="520560" imgH="177480" progId="Equation.DSMT4">
                    <p:embed/>
                  </p:oleObj>
                </mc:Choice>
                <mc:Fallback>
                  <p:oleObj name="Equation" r:id="rId15" imgW="520560" imgH="177480" progId="Equation.DSMT4">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 y="1520"/>
                          <a:ext cx="662"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2727" name="Group 55">
            <a:extLst>
              <a:ext uri="{FF2B5EF4-FFF2-40B4-BE49-F238E27FC236}">
                <a16:creationId xmlns:a16="http://schemas.microsoft.com/office/drawing/2014/main" id="{382EE786-66D7-4D31-9013-261F26D87F1B}"/>
              </a:ext>
            </a:extLst>
          </p:cNvPr>
          <p:cNvGrpSpPr>
            <a:grpSpLocks/>
          </p:cNvGrpSpPr>
          <p:nvPr/>
        </p:nvGrpSpPr>
        <p:grpSpPr bwMode="auto">
          <a:xfrm>
            <a:off x="354013" y="1849438"/>
            <a:ext cx="4375150" cy="1004887"/>
            <a:chOff x="223" y="1165"/>
            <a:chExt cx="2756" cy="633"/>
          </a:xfrm>
        </p:grpSpPr>
        <p:sp>
          <p:nvSpPr>
            <p:cNvPr id="412725" name="Text Box 53">
              <a:extLst>
                <a:ext uri="{FF2B5EF4-FFF2-40B4-BE49-F238E27FC236}">
                  <a16:creationId xmlns:a16="http://schemas.microsoft.com/office/drawing/2014/main" id="{09B36184-5088-45B5-A2A6-2046383E2468}"/>
                </a:ext>
              </a:extLst>
            </p:cNvPr>
            <p:cNvSpPr txBox="1">
              <a:spLocks noChangeArrowheads="1"/>
            </p:cNvSpPr>
            <p:nvPr/>
          </p:nvSpPr>
          <p:spPr bwMode="auto">
            <a:xfrm>
              <a:off x="223" y="1165"/>
              <a:ext cx="2756"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chemeClr val="accent2"/>
                  </a:solidFill>
                </a:rPr>
                <a:t>法线方向：   </a:t>
              </a:r>
              <a:r>
                <a:rPr lang="zh-CN" altLang="en-US" sz="2400" b="0"/>
                <a:t>，从负侧面指向正</a:t>
              </a:r>
            </a:p>
            <a:p>
              <a:r>
                <a:rPr lang="zh-CN" altLang="en-US" sz="2400" b="0"/>
                <a:t>侧面并与该面垂直的方向</a:t>
              </a:r>
            </a:p>
          </p:txBody>
        </p:sp>
        <p:graphicFrame>
          <p:nvGraphicFramePr>
            <p:cNvPr id="412726" name="Object 54">
              <a:extLst>
                <a:ext uri="{FF2B5EF4-FFF2-40B4-BE49-F238E27FC236}">
                  <a16:creationId xmlns:a16="http://schemas.microsoft.com/office/drawing/2014/main" id="{0AB5730A-D3C0-4A1D-8C61-30DB9A048991}"/>
                </a:ext>
              </a:extLst>
            </p:cNvPr>
            <p:cNvGraphicFramePr>
              <a:graphicFrameLocks noChangeAspect="1"/>
            </p:cNvGraphicFramePr>
            <p:nvPr/>
          </p:nvGraphicFramePr>
          <p:xfrm>
            <a:off x="1191" y="1187"/>
            <a:ext cx="187" cy="262"/>
          </p:xfrm>
          <a:graphic>
            <a:graphicData uri="http://schemas.openxmlformats.org/presentationml/2006/ole">
              <mc:AlternateContent xmlns:mc="http://schemas.openxmlformats.org/markup-compatibility/2006">
                <mc:Choice xmlns:v="urn:schemas-microsoft-com:vml" Requires="v">
                  <p:oleObj spid="_x0000_s412741" name="Equation" r:id="rId17" imgW="126720" imgH="177480" progId="Equation.DSMT4">
                    <p:embed/>
                  </p:oleObj>
                </mc:Choice>
                <mc:Fallback>
                  <p:oleObj name="Equation" r:id="rId17" imgW="126720" imgH="177480" progId="Equation.DSMT4">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 y="1187"/>
                          <a:ext cx="18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2728" name="Object 56">
            <a:extLst>
              <a:ext uri="{FF2B5EF4-FFF2-40B4-BE49-F238E27FC236}">
                <a16:creationId xmlns:a16="http://schemas.microsoft.com/office/drawing/2014/main" id="{27267B7E-CDB6-437C-A6A3-9EDEAF2D06F0}"/>
              </a:ext>
            </a:extLst>
          </p:cNvPr>
          <p:cNvGraphicFramePr>
            <a:graphicFrameLocks noChangeAspect="1"/>
          </p:cNvGraphicFramePr>
          <p:nvPr/>
        </p:nvGraphicFramePr>
        <p:xfrm>
          <a:off x="930275" y="2989263"/>
          <a:ext cx="1547813" cy="546100"/>
        </p:xfrm>
        <a:graphic>
          <a:graphicData uri="http://schemas.openxmlformats.org/presentationml/2006/ole">
            <mc:AlternateContent xmlns:mc="http://schemas.openxmlformats.org/markup-compatibility/2006">
              <mc:Choice xmlns:v="urn:schemas-microsoft-com:vml" Requires="v">
                <p:oleObj spid="_x0000_s412742" name="Equation" r:id="rId18" imgW="647640" imgH="228600" progId="Equation.DSMT4">
                  <p:embed/>
                </p:oleObj>
              </mc:Choice>
              <mc:Fallback>
                <p:oleObj name="Equation" r:id="rId18" imgW="647640" imgH="228600" progId="Equation.DSMT4">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0275" y="2989263"/>
                        <a:ext cx="15478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729" name="Text Box 57">
            <a:extLst>
              <a:ext uri="{FF2B5EF4-FFF2-40B4-BE49-F238E27FC236}">
                <a16:creationId xmlns:a16="http://schemas.microsoft.com/office/drawing/2014/main" id="{BB3FDBE5-DBC3-4ACE-AE2F-B927E403D16D}"/>
              </a:ext>
            </a:extLst>
          </p:cNvPr>
          <p:cNvSpPr txBox="1">
            <a:spLocks noChangeArrowheads="1"/>
          </p:cNvSpPr>
          <p:nvPr/>
        </p:nvSpPr>
        <p:spPr bwMode="auto">
          <a:xfrm>
            <a:off x="614363" y="49625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solidFill>
                  <a:schemeClr val="accent2"/>
                </a:solidFill>
              </a:rPr>
              <a:t>有向面元：</a:t>
            </a:r>
            <a:endParaRPr lang="zh-CN" altLang="en-US" sz="2400" b="0"/>
          </a:p>
        </p:txBody>
      </p:sp>
      <p:graphicFrame>
        <p:nvGraphicFramePr>
          <p:cNvPr id="412730" name="Object 58">
            <a:extLst>
              <a:ext uri="{FF2B5EF4-FFF2-40B4-BE49-F238E27FC236}">
                <a16:creationId xmlns:a16="http://schemas.microsoft.com/office/drawing/2014/main" id="{1CD48682-ADD7-49C5-ADB9-1FCB67DB2D3E}"/>
              </a:ext>
            </a:extLst>
          </p:cNvPr>
          <p:cNvGraphicFramePr>
            <a:graphicFrameLocks noChangeAspect="1"/>
          </p:cNvGraphicFramePr>
          <p:nvPr/>
        </p:nvGraphicFramePr>
        <p:xfrm>
          <a:off x="2178050" y="4956175"/>
          <a:ext cx="1554163" cy="547688"/>
        </p:xfrm>
        <a:graphic>
          <a:graphicData uri="http://schemas.openxmlformats.org/presentationml/2006/ole">
            <mc:AlternateContent xmlns:mc="http://schemas.openxmlformats.org/markup-compatibility/2006">
              <mc:Choice xmlns:v="urn:schemas-microsoft-com:vml" Requires="v">
                <p:oleObj spid="_x0000_s412743" name="Equation" r:id="rId20" imgW="647640" imgH="228600" progId="Equation.DSMT4">
                  <p:embed/>
                </p:oleObj>
              </mc:Choice>
              <mc:Fallback>
                <p:oleObj name="Equation" r:id="rId20" imgW="647640" imgH="228600" progId="Equation.DSMT4">
                  <p:embed/>
                  <p:pic>
                    <p:nvPicPr>
                      <p:cNvPr id="0" name="Object 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78050" y="4956175"/>
                        <a:ext cx="155416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731" name="Text Box 59">
            <a:extLst>
              <a:ext uri="{FF2B5EF4-FFF2-40B4-BE49-F238E27FC236}">
                <a16:creationId xmlns:a16="http://schemas.microsoft.com/office/drawing/2014/main" id="{841E6EA9-54B2-4834-B34D-5E6076471417}"/>
              </a:ext>
            </a:extLst>
          </p:cNvPr>
          <p:cNvSpPr txBox="1">
            <a:spLocks noChangeArrowheads="1"/>
          </p:cNvSpPr>
          <p:nvPr/>
        </p:nvSpPr>
        <p:spPr bwMode="auto">
          <a:xfrm>
            <a:off x="514350" y="5529263"/>
            <a:ext cx="575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0"/>
              <a:t>在直角坐标系中，有向面元矢量可表示为</a:t>
            </a:r>
          </a:p>
        </p:txBody>
      </p:sp>
      <p:graphicFrame>
        <p:nvGraphicFramePr>
          <p:cNvPr id="412733" name="Object 61">
            <a:extLst>
              <a:ext uri="{FF2B5EF4-FFF2-40B4-BE49-F238E27FC236}">
                <a16:creationId xmlns:a16="http://schemas.microsoft.com/office/drawing/2014/main" id="{A3372B66-0158-4A87-81A2-8F27E729252B}"/>
              </a:ext>
            </a:extLst>
          </p:cNvPr>
          <p:cNvGraphicFramePr>
            <a:graphicFrameLocks noChangeAspect="1"/>
          </p:cNvGraphicFramePr>
          <p:nvPr/>
        </p:nvGraphicFramePr>
        <p:xfrm>
          <a:off x="2009775" y="5986463"/>
          <a:ext cx="4240213" cy="527050"/>
        </p:xfrm>
        <a:graphic>
          <a:graphicData uri="http://schemas.openxmlformats.org/presentationml/2006/ole">
            <mc:AlternateContent xmlns:mc="http://schemas.openxmlformats.org/markup-compatibility/2006">
              <mc:Choice xmlns:v="urn:schemas-microsoft-com:vml" Requires="v">
                <p:oleObj spid="_x0000_s412744" name="Equation" r:id="rId22" imgW="2654280" imgH="330120" progId="Equation.DSMT4">
                  <p:embed/>
                </p:oleObj>
              </mc:Choice>
              <mc:Fallback>
                <p:oleObj name="Equation" r:id="rId22" imgW="2654280" imgH="330120" progId="Equation.DSMT4">
                  <p:embed/>
                  <p:pic>
                    <p:nvPicPr>
                      <p:cNvPr id="0" name="Object 6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09775" y="5986463"/>
                        <a:ext cx="42402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a:extLst>
              <a:ext uri="{FF2B5EF4-FFF2-40B4-BE49-F238E27FC236}">
                <a16:creationId xmlns:a16="http://schemas.microsoft.com/office/drawing/2014/main" id="{DF33903E-794A-4C16-B7D9-66305F064E2B}"/>
              </a:ext>
            </a:extLst>
          </p:cNvPr>
          <p:cNvSpPr>
            <a:spLocks noGrp="1"/>
          </p:cNvSpPr>
          <p:nvPr>
            <p:ph type="dt" sz="half" idx="10"/>
          </p:nvPr>
        </p:nvSpPr>
        <p:spPr/>
        <p:txBody>
          <a:bodyPr/>
          <a:lstStyle/>
          <a:p>
            <a:fld id="{804E7905-8949-4C37-81E6-06E54058DEF4}" type="datetime1">
              <a:rPr lang="zh-CN" altLang="en-US"/>
              <a:pPr/>
              <a:t>2017/9/8</a:t>
            </a:fld>
            <a:endParaRPr lang="en-US" altLang="zh-CN"/>
          </a:p>
        </p:txBody>
      </p:sp>
      <p:sp>
        <p:nvSpPr>
          <p:cNvPr id="42" name="灯片编号占位符 5">
            <a:extLst>
              <a:ext uri="{FF2B5EF4-FFF2-40B4-BE49-F238E27FC236}">
                <a16:creationId xmlns:a16="http://schemas.microsoft.com/office/drawing/2014/main" id="{99FC44E9-A562-4FDA-9A54-B773513AB755}"/>
              </a:ext>
            </a:extLst>
          </p:cNvPr>
          <p:cNvSpPr>
            <a:spLocks noGrp="1"/>
          </p:cNvSpPr>
          <p:nvPr>
            <p:ph type="sldNum" sz="quarter" idx="12"/>
          </p:nvPr>
        </p:nvSpPr>
        <p:spPr/>
        <p:txBody>
          <a:bodyPr/>
          <a:lstStyle/>
          <a:p>
            <a:fld id="{74B9B558-03A0-4220-B4BB-F5B5FC979588}" type="slidenum">
              <a:rPr lang="en-US" altLang="zh-CN"/>
              <a:pPr/>
              <a:t>9</a:t>
            </a:fld>
            <a:endParaRPr lang="en-US" altLang="zh-CN"/>
          </a:p>
        </p:txBody>
      </p:sp>
      <p:grpSp>
        <p:nvGrpSpPr>
          <p:cNvPr id="413700" name="Group 4">
            <a:extLst>
              <a:ext uri="{FF2B5EF4-FFF2-40B4-BE49-F238E27FC236}">
                <a16:creationId xmlns:a16="http://schemas.microsoft.com/office/drawing/2014/main" id="{247969BC-5766-46BC-B272-B160DE62EB5F}"/>
              </a:ext>
            </a:extLst>
          </p:cNvPr>
          <p:cNvGrpSpPr>
            <a:grpSpLocks/>
          </p:cNvGrpSpPr>
          <p:nvPr/>
        </p:nvGrpSpPr>
        <p:grpSpPr bwMode="auto">
          <a:xfrm>
            <a:off x="5284788" y="1157288"/>
            <a:ext cx="3563937" cy="2749550"/>
            <a:chOff x="2860" y="1947"/>
            <a:chExt cx="2245" cy="1732"/>
          </a:xfrm>
        </p:grpSpPr>
        <p:sp>
          <p:nvSpPr>
            <p:cNvPr id="413701" name="Freeform 5">
              <a:extLst>
                <a:ext uri="{FF2B5EF4-FFF2-40B4-BE49-F238E27FC236}">
                  <a16:creationId xmlns:a16="http://schemas.microsoft.com/office/drawing/2014/main" id="{EF36D572-60AE-42BE-89CE-37A12EE3C6C2}"/>
                </a:ext>
              </a:extLst>
            </p:cNvPr>
            <p:cNvSpPr>
              <a:spLocks/>
            </p:cNvSpPr>
            <p:nvPr/>
          </p:nvSpPr>
          <p:spPr bwMode="auto">
            <a:xfrm>
              <a:off x="2868" y="2349"/>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2" name="Freeform 6">
              <a:extLst>
                <a:ext uri="{FF2B5EF4-FFF2-40B4-BE49-F238E27FC236}">
                  <a16:creationId xmlns:a16="http://schemas.microsoft.com/office/drawing/2014/main" id="{265E2BBF-E16B-4CDD-B9EB-2CE6AC771244}"/>
                </a:ext>
              </a:extLst>
            </p:cNvPr>
            <p:cNvSpPr>
              <a:spLocks/>
            </p:cNvSpPr>
            <p:nvPr/>
          </p:nvSpPr>
          <p:spPr bwMode="auto">
            <a:xfrm>
              <a:off x="3966" y="2979"/>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3" name="Freeform 7">
              <a:extLst>
                <a:ext uri="{FF2B5EF4-FFF2-40B4-BE49-F238E27FC236}">
                  <a16:creationId xmlns:a16="http://schemas.microsoft.com/office/drawing/2014/main" id="{2372F35D-A6FE-459F-A9AC-B1DC8702A762}"/>
                </a:ext>
              </a:extLst>
            </p:cNvPr>
            <p:cNvSpPr>
              <a:spLocks/>
            </p:cNvSpPr>
            <p:nvPr/>
          </p:nvSpPr>
          <p:spPr bwMode="auto">
            <a:xfrm>
              <a:off x="2860" y="3041"/>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4" name="Freeform 8">
              <a:extLst>
                <a:ext uri="{FF2B5EF4-FFF2-40B4-BE49-F238E27FC236}">
                  <a16:creationId xmlns:a16="http://schemas.microsoft.com/office/drawing/2014/main" id="{BE31536D-F0FE-4D6A-AA85-29349F39FD27}"/>
                </a:ext>
              </a:extLst>
            </p:cNvPr>
            <p:cNvSpPr>
              <a:spLocks/>
            </p:cNvSpPr>
            <p:nvPr/>
          </p:nvSpPr>
          <p:spPr bwMode="auto">
            <a:xfrm>
              <a:off x="3983" y="2354"/>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5" name="Freeform 9">
              <a:extLst>
                <a:ext uri="{FF2B5EF4-FFF2-40B4-BE49-F238E27FC236}">
                  <a16:creationId xmlns:a16="http://schemas.microsoft.com/office/drawing/2014/main" id="{784F094C-0BC2-43FB-970E-B9776F4E3C46}"/>
                </a:ext>
              </a:extLst>
            </p:cNvPr>
            <p:cNvSpPr>
              <a:spLocks/>
            </p:cNvSpPr>
            <p:nvPr/>
          </p:nvSpPr>
          <p:spPr bwMode="auto">
            <a:xfrm>
              <a:off x="3716" y="2400"/>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6" name="Freeform 10">
              <a:extLst>
                <a:ext uri="{FF2B5EF4-FFF2-40B4-BE49-F238E27FC236}">
                  <a16:creationId xmlns:a16="http://schemas.microsoft.com/office/drawing/2014/main" id="{4D5BF00D-53B8-4943-8048-67CDA9ECBB86}"/>
                </a:ext>
              </a:extLst>
            </p:cNvPr>
            <p:cNvSpPr>
              <a:spLocks/>
            </p:cNvSpPr>
            <p:nvPr/>
          </p:nvSpPr>
          <p:spPr bwMode="auto">
            <a:xfrm>
              <a:off x="3445" y="2474"/>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7" name="Freeform 11">
              <a:extLst>
                <a:ext uri="{FF2B5EF4-FFF2-40B4-BE49-F238E27FC236}">
                  <a16:creationId xmlns:a16="http://schemas.microsoft.com/office/drawing/2014/main" id="{DB493306-67AB-4401-B742-9DFF8E26F710}"/>
                </a:ext>
              </a:extLst>
            </p:cNvPr>
            <p:cNvSpPr>
              <a:spLocks/>
            </p:cNvSpPr>
            <p:nvPr/>
          </p:nvSpPr>
          <p:spPr bwMode="auto">
            <a:xfrm>
              <a:off x="3181" y="2621"/>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8" name="Freeform 12">
              <a:extLst>
                <a:ext uri="{FF2B5EF4-FFF2-40B4-BE49-F238E27FC236}">
                  <a16:creationId xmlns:a16="http://schemas.microsoft.com/office/drawing/2014/main" id="{54E08727-3249-4FCE-ABFF-6F00A6B624DC}"/>
                </a:ext>
              </a:extLst>
            </p:cNvPr>
            <p:cNvSpPr>
              <a:spLocks/>
            </p:cNvSpPr>
            <p:nvPr/>
          </p:nvSpPr>
          <p:spPr bwMode="auto">
            <a:xfrm>
              <a:off x="3008" y="2836"/>
              <a:ext cx="1102" cy="625"/>
            </a:xfrm>
            <a:custGeom>
              <a:avLst/>
              <a:gdLst>
                <a:gd name="T0" fmla="*/ 0 w 1102"/>
                <a:gd name="T1" fmla="*/ 0 h 625"/>
                <a:gd name="T2" fmla="*/ 551 w 1102"/>
                <a:gd name="T3" fmla="*/ 148 h 625"/>
                <a:gd name="T4" fmla="*/ 1102 w 1102"/>
                <a:gd name="T5" fmla="*/ 625 h 625"/>
              </a:gdLst>
              <a:ahLst/>
              <a:cxnLst>
                <a:cxn ang="0">
                  <a:pos x="T0" y="T1"/>
                </a:cxn>
                <a:cxn ang="0">
                  <a:pos x="T2" y="T3"/>
                </a:cxn>
                <a:cxn ang="0">
                  <a:pos x="T4" y="T5"/>
                </a:cxn>
              </a:cxnLst>
              <a:rect l="0" t="0" r="r" b="b"/>
              <a:pathLst>
                <a:path w="1102" h="625">
                  <a:moveTo>
                    <a:pt x="0" y="0"/>
                  </a:moveTo>
                  <a:cubicBezTo>
                    <a:pt x="184" y="22"/>
                    <a:pt x="368" y="44"/>
                    <a:pt x="551" y="148"/>
                  </a:cubicBezTo>
                  <a:cubicBezTo>
                    <a:pt x="734" y="252"/>
                    <a:pt x="1010" y="545"/>
                    <a:pt x="1102" y="625"/>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09" name="Freeform 13">
              <a:extLst>
                <a:ext uri="{FF2B5EF4-FFF2-40B4-BE49-F238E27FC236}">
                  <a16:creationId xmlns:a16="http://schemas.microsoft.com/office/drawing/2014/main" id="{0EEA14EE-8B95-4028-85EE-7E0862532FCD}"/>
                </a:ext>
              </a:extLst>
            </p:cNvPr>
            <p:cNvSpPr>
              <a:spLocks/>
            </p:cNvSpPr>
            <p:nvPr/>
          </p:nvSpPr>
          <p:spPr bwMode="auto">
            <a:xfrm>
              <a:off x="3740" y="2761"/>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0" name="Freeform 14">
              <a:extLst>
                <a:ext uri="{FF2B5EF4-FFF2-40B4-BE49-F238E27FC236}">
                  <a16:creationId xmlns:a16="http://schemas.microsoft.com/office/drawing/2014/main" id="{A08BF5D8-BD76-4405-A7D8-FE3440D505CB}"/>
                </a:ext>
              </a:extLst>
            </p:cNvPr>
            <p:cNvSpPr>
              <a:spLocks/>
            </p:cNvSpPr>
            <p:nvPr/>
          </p:nvSpPr>
          <p:spPr bwMode="auto">
            <a:xfrm>
              <a:off x="3558" y="2598"/>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1" name="Freeform 15">
              <a:extLst>
                <a:ext uri="{FF2B5EF4-FFF2-40B4-BE49-F238E27FC236}">
                  <a16:creationId xmlns:a16="http://schemas.microsoft.com/office/drawing/2014/main" id="{C3FFF440-6B20-4BFE-8AE2-246E5510E8E7}"/>
                </a:ext>
              </a:extLst>
            </p:cNvPr>
            <p:cNvSpPr>
              <a:spLocks/>
            </p:cNvSpPr>
            <p:nvPr/>
          </p:nvSpPr>
          <p:spPr bwMode="auto">
            <a:xfrm>
              <a:off x="3337" y="2473"/>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2" name="Freeform 16">
              <a:extLst>
                <a:ext uri="{FF2B5EF4-FFF2-40B4-BE49-F238E27FC236}">
                  <a16:creationId xmlns:a16="http://schemas.microsoft.com/office/drawing/2014/main" id="{A28F04D0-C5F4-4669-B3EF-3735D1B38053}"/>
                </a:ext>
              </a:extLst>
            </p:cNvPr>
            <p:cNvSpPr>
              <a:spLocks/>
            </p:cNvSpPr>
            <p:nvPr/>
          </p:nvSpPr>
          <p:spPr bwMode="auto">
            <a:xfrm>
              <a:off x="3098" y="2374"/>
              <a:ext cx="1119" cy="700"/>
            </a:xfrm>
            <a:custGeom>
              <a:avLst/>
              <a:gdLst>
                <a:gd name="T0" fmla="*/ 0 w 1119"/>
                <a:gd name="T1" fmla="*/ 700 h 700"/>
                <a:gd name="T2" fmla="*/ 395 w 1119"/>
                <a:gd name="T3" fmla="*/ 198 h 700"/>
                <a:gd name="T4" fmla="*/ 1119 w 1119"/>
                <a:gd name="T5" fmla="*/ 0 h 700"/>
              </a:gdLst>
              <a:ahLst/>
              <a:cxnLst>
                <a:cxn ang="0">
                  <a:pos x="T0" y="T1"/>
                </a:cxn>
                <a:cxn ang="0">
                  <a:pos x="T2" y="T3"/>
                </a:cxn>
                <a:cxn ang="0">
                  <a:pos x="T4" y="T5"/>
                </a:cxn>
              </a:cxnLst>
              <a:rect l="0" t="0" r="r" b="b"/>
              <a:pathLst>
                <a:path w="1119" h="700">
                  <a:moveTo>
                    <a:pt x="0" y="700"/>
                  </a:moveTo>
                  <a:cubicBezTo>
                    <a:pt x="104" y="507"/>
                    <a:pt x="209" y="315"/>
                    <a:pt x="395" y="198"/>
                  </a:cubicBezTo>
                  <a:cubicBezTo>
                    <a:pt x="581" y="81"/>
                    <a:pt x="850" y="40"/>
                    <a:pt x="1119" y="0"/>
                  </a:cubicBezTo>
                </a:path>
              </a:pathLst>
            </a:custGeom>
            <a:noFill/>
            <a:ln w="19050" cap="flat" cmpd="sng">
              <a:solidFill>
                <a:srgbClr val="000000"/>
              </a:solidFill>
              <a:prstDash val="dash"/>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3" name="Freeform 17">
              <a:extLst>
                <a:ext uri="{FF2B5EF4-FFF2-40B4-BE49-F238E27FC236}">
                  <a16:creationId xmlns:a16="http://schemas.microsoft.com/office/drawing/2014/main" id="{D22823BD-84FC-45C7-8C16-9C4214AAE22D}"/>
                </a:ext>
              </a:extLst>
            </p:cNvPr>
            <p:cNvSpPr>
              <a:spLocks/>
            </p:cNvSpPr>
            <p:nvPr/>
          </p:nvSpPr>
          <p:spPr bwMode="auto">
            <a:xfrm>
              <a:off x="3651" y="2578"/>
              <a:ext cx="484" cy="283"/>
            </a:xfrm>
            <a:custGeom>
              <a:avLst/>
              <a:gdLst>
                <a:gd name="T0" fmla="*/ 3 w 484"/>
                <a:gd name="T1" fmla="*/ 149 h 283"/>
                <a:gd name="T2" fmla="*/ 120 w 484"/>
                <a:gd name="T3" fmla="*/ 68 h 283"/>
                <a:gd name="T4" fmla="*/ 267 w 484"/>
                <a:gd name="T5" fmla="*/ 2 h 283"/>
                <a:gd name="T6" fmla="*/ 372 w 484"/>
                <a:gd name="T7" fmla="*/ 56 h 283"/>
                <a:gd name="T8" fmla="*/ 477 w 484"/>
                <a:gd name="T9" fmla="*/ 134 h 283"/>
                <a:gd name="T10" fmla="*/ 414 w 484"/>
                <a:gd name="T11" fmla="*/ 158 h 283"/>
                <a:gd name="T12" fmla="*/ 273 w 484"/>
                <a:gd name="T13" fmla="*/ 233 h 283"/>
                <a:gd name="T14" fmla="*/ 210 w 484"/>
                <a:gd name="T15" fmla="*/ 281 h 283"/>
                <a:gd name="T16" fmla="*/ 168 w 484"/>
                <a:gd name="T17" fmla="*/ 245 h 283"/>
                <a:gd name="T18" fmla="*/ 99 w 484"/>
                <a:gd name="T19" fmla="*/ 200 h 283"/>
                <a:gd name="T20" fmla="*/ 3 w 484"/>
                <a:gd name="T21" fmla="*/ 1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4" h="283">
                  <a:moveTo>
                    <a:pt x="3" y="149"/>
                  </a:moveTo>
                  <a:cubicBezTo>
                    <a:pt x="6" y="127"/>
                    <a:pt x="76" y="92"/>
                    <a:pt x="120" y="68"/>
                  </a:cubicBezTo>
                  <a:cubicBezTo>
                    <a:pt x="164" y="44"/>
                    <a:pt x="225" y="4"/>
                    <a:pt x="267" y="2"/>
                  </a:cubicBezTo>
                  <a:cubicBezTo>
                    <a:pt x="309" y="0"/>
                    <a:pt x="337" y="34"/>
                    <a:pt x="372" y="56"/>
                  </a:cubicBezTo>
                  <a:cubicBezTo>
                    <a:pt x="407" y="78"/>
                    <a:pt x="470" y="117"/>
                    <a:pt x="477" y="134"/>
                  </a:cubicBezTo>
                  <a:cubicBezTo>
                    <a:pt x="484" y="151"/>
                    <a:pt x="448" y="142"/>
                    <a:pt x="414" y="158"/>
                  </a:cubicBezTo>
                  <a:cubicBezTo>
                    <a:pt x="380" y="174"/>
                    <a:pt x="307" y="213"/>
                    <a:pt x="273" y="233"/>
                  </a:cubicBezTo>
                  <a:cubicBezTo>
                    <a:pt x="239" y="253"/>
                    <a:pt x="227" y="279"/>
                    <a:pt x="210" y="281"/>
                  </a:cubicBezTo>
                  <a:cubicBezTo>
                    <a:pt x="193" y="283"/>
                    <a:pt x="186" y="258"/>
                    <a:pt x="168" y="245"/>
                  </a:cubicBezTo>
                  <a:cubicBezTo>
                    <a:pt x="150" y="232"/>
                    <a:pt x="126" y="216"/>
                    <a:pt x="99" y="200"/>
                  </a:cubicBezTo>
                  <a:cubicBezTo>
                    <a:pt x="72" y="184"/>
                    <a:pt x="0" y="171"/>
                    <a:pt x="3" y="149"/>
                  </a:cubicBezTo>
                  <a:close/>
                </a:path>
              </a:pathLst>
            </a:custGeom>
            <a:solidFill>
              <a:srgbClr val="FF0066"/>
            </a:solidFill>
            <a:ln>
              <a:noFill/>
            </a:ln>
            <a:effectLst/>
            <a:extLst>
              <a:ext uri="{91240B29-F687-4F45-9708-019B960494DF}">
                <a14:hiddenLine xmlns:a14="http://schemas.microsoft.com/office/drawing/2010/main" w="38100" cap="flat" cmpd="sng">
                  <a:solidFill>
                    <a:srgbClr val="000000"/>
                  </a:solidFill>
                  <a:prstDash val="solid"/>
                  <a:round/>
                  <a:headEnd type="none" w="med" len="me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4" name="Line 18">
              <a:extLst>
                <a:ext uri="{FF2B5EF4-FFF2-40B4-BE49-F238E27FC236}">
                  <a16:creationId xmlns:a16="http://schemas.microsoft.com/office/drawing/2014/main" id="{66D02753-025C-45B5-B120-3D94CABCF2C5}"/>
                </a:ext>
              </a:extLst>
            </p:cNvPr>
            <p:cNvSpPr>
              <a:spLocks noChangeShapeType="1"/>
            </p:cNvSpPr>
            <p:nvPr/>
          </p:nvSpPr>
          <p:spPr bwMode="auto">
            <a:xfrm flipH="1" flipV="1">
              <a:off x="3876" y="2173"/>
              <a:ext cx="8" cy="518"/>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3715" name="Object 19">
              <a:extLst>
                <a:ext uri="{FF2B5EF4-FFF2-40B4-BE49-F238E27FC236}">
                  <a16:creationId xmlns:a16="http://schemas.microsoft.com/office/drawing/2014/main" id="{CBA09A91-6766-409A-A8E3-5841DF9CCA37}"/>
                </a:ext>
              </a:extLst>
            </p:cNvPr>
            <p:cNvGraphicFramePr>
              <a:graphicFrameLocks noChangeAspect="1"/>
            </p:cNvGraphicFramePr>
            <p:nvPr/>
          </p:nvGraphicFramePr>
          <p:xfrm>
            <a:off x="3787" y="1947"/>
            <a:ext cx="187" cy="262"/>
          </p:xfrm>
          <a:graphic>
            <a:graphicData uri="http://schemas.openxmlformats.org/presentationml/2006/ole">
              <mc:AlternateContent xmlns:mc="http://schemas.openxmlformats.org/markup-compatibility/2006">
                <mc:Choice xmlns:v="urn:schemas-microsoft-com:vml" Requires="v">
                  <p:oleObj spid="_x0000_s413755" name="Equation" r:id="rId3" imgW="126720" imgH="177480" progId="Equation.DSMT4">
                    <p:embed/>
                  </p:oleObj>
                </mc:Choice>
                <mc:Fallback>
                  <p:oleObj name="Equation" r:id="rId3" imgW="126720" imgH="17748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1947"/>
                          <a:ext cx="18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716" name="Line 20">
              <a:extLst>
                <a:ext uri="{FF2B5EF4-FFF2-40B4-BE49-F238E27FC236}">
                  <a16:creationId xmlns:a16="http://schemas.microsoft.com/office/drawing/2014/main" id="{B174141D-E2C0-4728-BFD1-7667FD98D69B}"/>
                </a:ext>
              </a:extLst>
            </p:cNvPr>
            <p:cNvSpPr>
              <a:spLocks noChangeShapeType="1"/>
            </p:cNvSpPr>
            <p:nvPr/>
          </p:nvSpPr>
          <p:spPr bwMode="auto">
            <a:xfrm flipV="1">
              <a:off x="3892" y="2221"/>
              <a:ext cx="954" cy="461"/>
            </a:xfrm>
            <a:prstGeom prst="line">
              <a:avLst/>
            </a:prstGeom>
            <a:noFill/>
            <a:ln w="38100">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3717" name="Object 21">
              <a:extLst>
                <a:ext uri="{FF2B5EF4-FFF2-40B4-BE49-F238E27FC236}">
                  <a16:creationId xmlns:a16="http://schemas.microsoft.com/office/drawing/2014/main" id="{2D6CCC55-3B4F-4EDF-A2BF-E3D1D471490D}"/>
                </a:ext>
              </a:extLst>
            </p:cNvPr>
            <p:cNvGraphicFramePr>
              <a:graphicFrameLocks noChangeAspect="1"/>
            </p:cNvGraphicFramePr>
            <p:nvPr/>
          </p:nvGraphicFramePr>
          <p:xfrm>
            <a:off x="4861" y="2019"/>
            <a:ext cx="244" cy="356"/>
          </p:xfrm>
          <a:graphic>
            <a:graphicData uri="http://schemas.openxmlformats.org/presentationml/2006/ole">
              <mc:AlternateContent xmlns:mc="http://schemas.openxmlformats.org/markup-compatibility/2006">
                <mc:Choice xmlns:v="urn:schemas-microsoft-com:vml" Requires="v">
                  <p:oleObj spid="_x0000_s413756" name="Equation" r:id="rId5" imgW="164880" imgH="241200" progId="Equation.DSMT4">
                    <p:embed/>
                  </p:oleObj>
                </mc:Choice>
                <mc:Fallback>
                  <p:oleObj name="Equation" r:id="rId5" imgW="164880" imgH="2412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1" y="2019"/>
                          <a:ext cx="244"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18" name="Object 22">
              <a:extLst>
                <a:ext uri="{FF2B5EF4-FFF2-40B4-BE49-F238E27FC236}">
                  <a16:creationId xmlns:a16="http://schemas.microsoft.com/office/drawing/2014/main" id="{112CA1EC-22A3-4141-BADA-5A3208D2B57D}"/>
                </a:ext>
              </a:extLst>
            </p:cNvPr>
            <p:cNvGraphicFramePr>
              <a:graphicFrameLocks noChangeAspect="1"/>
            </p:cNvGraphicFramePr>
            <p:nvPr/>
          </p:nvGraphicFramePr>
          <p:xfrm>
            <a:off x="2943" y="2821"/>
            <a:ext cx="195" cy="248"/>
          </p:xfrm>
          <a:graphic>
            <a:graphicData uri="http://schemas.openxmlformats.org/presentationml/2006/ole">
              <mc:AlternateContent xmlns:mc="http://schemas.openxmlformats.org/markup-compatibility/2006">
                <mc:Choice xmlns:v="urn:schemas-microsoft-com:vml" Requires="v">
                  <p:oleObj spid="_x0000_s413757" name="Equation" r:id="rId7" imgW="139680" imgH="177480" progId="Equation.DSMT4">
                    <p:embed/>
                  </p:oleObj>
                </mc:Choice>
                <mc:Fallback>
                  <p:oleObj name="Equation" r:id="rId7" imgW="139680" imgH="17748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3" y="2821"/>
                          <a:ext cx="1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719" name="Freeform 23">
              <a:extLst>
                <a:ext uri="{FF2B5EF4-FFF2-40B4-BE49-F238E27FC236}">
                  <a16:creationId xmlns:a16="http://schemas.microsoft.com/office/drawing/2014/main" id="{DDE0D5D3-B872-44B6-B3F5-F85F981000AE}"/>
                </a:ext>
              </a:extLst>
            </p:cNvPr>
            <p:cNvSpPr>
              <a:spLocks/>
            </p:cNvSpPr>
            <p:nvPr/>
          </p:nvSpPr>
          <p:spPr bwMode="auto">
            <a:xfrm>
              <a:off x="3897" y="2543"/>
              <a:ext cx="126" cy="64"/>
            </a:xfrm>
            <a:custGeom>
              <a:avLst/>
              <a:gdLst>
                <a:gd name="T0" fmla="*/ 0 w 162"/>
                <a:gd name="T1" fmla="*/ 19 h 64"/>
                <a:gd name="T2" fmla="*/ 81 w 162"/>
                <a:gd name="T3" fmla="*/ 7 h 64"/>
                <a:gd name="T4" fmla="*/ 162 w 162"/>
                <a:gd name="T5" fmla="*/ 64 h 64"/>
              </a:gdLst>
              <a:ahLst/>
              <a:cxnLst>
                <a:cxn ang="0">
                  <a:pos x="T0" y="T1"/>
                </a:cxn>
                <a:cxn ang="0">
                  <a:pos x="T2" y="T3"/>
                </a:cxn>
                <a:cxn ang="0">
                  <a:pos x="T4" y="T5"/>
                </a:cxn>
              </a:cxnLst>
              <a:rect l="0" t="0" r="r" b="b"/>
              <a:pathLst>
                <a:path w="162" h="64">
                  <a:moveTo>
                    <a:pt x="0" y="19"/>
                  </a:moveTo>
                  <a:cubicBezTo>
                    <a:pt x="27" y="9"/>
                    <a:pt x="54" y="0"/>
                    <a:pt x="81" y="7"/>
                  </a:cubicBezTo>
                  <a:cubicBezTo>
                    <a:pt x="108" y="14"/>
                    <a:pt x="148" y="54"/>
                    <a:pt x="162" y="64"/>
                  </a:cubicBezTo>
                </a:path>
              </a:pathLst>
            </a:custGeom>
            <a:noFill/>
            <a:ln w="38100" cap="flat" cmpd="sng">
              <a:solidFill>
                <a:srgbClr val="000000"/>
              </a:solidFill>
              <a:prstDash val="solid"/>
              <a:round/>
              <a:headEnd type="non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3720" name="Object 24">
              <a:extLst>
                <a:ext uri="{FF2B5EF4-FFF2-40B4-BE49-F238E27FC236}">
                  <a16:creationId xmlns:a16="http://schemas.microsoft.com/office/drawing/2014/main" id="{F585EB69-A9C5-4BF4-8731-D0B0EA617D2E}"/>
                </a:ext>
              </a:extLst>
            </p:cNvPr>
            <p:cNvGraphicFramePr>
              <a:graphicFrameLocks noChangeAspect="1"/>
            </p:cNvGraphicFramePr>
            <p:nvPr/>
          </p:nvGraphicFramePr>
          <p:xfrm>
            <a:off x="3994" y="2397"/>
            <a:ext cx="119" cy="166"/>
          </p:xfrm>
          <a:graphic>
            <a:graphicData uri="http://schemas.openxmlformats.org/presentationml/2006/ole">
              <mc:AlternateContent xmlns:mc="http://schemas.openxmlformats.org/markup-compatibility/2006">
                <mc:Choice xmlns:v="urn:schemas-microsoft-com:vml" Requires="v">
                  <p:oleObj spid="_x0000_s413758" name="Equation" r:id="rId9" imgW="126720" imgH="177480" progId="Equation.DSMT4">
                    <p:embed/>
                  </p:oleObj>
                </mc:Choice>
                <mc:Fallback>
                  <p:oleObj name="Equation" r:id="rId9" imgW="126720" imgH="17748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4" y="2397"/>
                          <a:ext cx="119" cy="166"/>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3722" name="Text Box 26">
            <a:extLst>
              <a:ext uri="{FF2B5EF4-FFF2-40B4-BE49-F238E27FC236}">
                <a16:creationId xmlns:a16="http://schemas.microsoft.com/office/drawing/2014/main" id="{44EB4DC4-AD88-4734-9C3D-4CF92F53CFF9}"/>
              </a:ext>
            </a:extLst>
          </p:cNvPr>
          <p:cNvSpPr txBox="1">
            <a:spLocks noChangeArrowheads="1"/>
          </p:cNvSpPr>
          <p:nvPr/>
        </p:nvSpPr>
        <p:spPr bwMode="auto">
          <a:xfrm>
            <a:off x="568325" y="1306513"/>
            <a:ext cx="393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solidFill>
                  <a:schemeClr val="accent2"/>
                </a:solidFill>
              </a:rPr>
              <a:t>定义：</a:t>
            </a:r>
            <a:r>
              <a:rPr lang="zh-CN" altLang="en-US" sz="2400" b="0"/>
              <a:t>   在</a:t>
            </a:r>
            <a:r>
              <a:rPr lang="en-US" altLang="zh-CN" sz="2400" b="0"/>
              <a:t>S</a:t>
            </a:r>
            <a:r>
              <a:rPr lang="zh-CN" altLang="en-US" sz="2400" b="0"/>
              <a:t>上的标量积分为</a:t>
            </a:r>
          </a:p>
        </p:txBody>
      </p:sp>
      <p:graphicFrame>
        <p:nvGraphicFramePr>
          <p:cNvPr id="413723" name="Object 27">
            <a:extLst>
              <a:ext uri="{FF2B5EF4-FFF2-40B4-BE49-F238E27FC236}">
                <a16:creationId xmlns:a16="http://schemas.microsoft.com/office/drawing/2014/main" id="{7038C0DB-AD2E-445F-8A63-24B17BED2119}"/>
              </a:ext>
            </a:extLst>
          </p:cNvPr>
          <p:cNvGraphicFramePr>
            <a:graphicFrameLocks noChangeAspect="1"/>
          </p:cNvGraphicFramePr>
          <p:nvPr/>
        </p:nvGraphicFramePr>
        <p:xfrm>
          <a:off x="1465263" y="1292225"/>
          <a:ext cx="322262" cy="403225"/>
        </p:xfrm>
        <a:graphic>
          <a:graphicData uri="http://schemas.openxmlformats.org/presentationml/2006/ole">
            <mc:AlternateContent xmlns:mc="http://schemas.openxmlformats.org/markup-compatibility/2006">
              <mc:Choice xmlns:v="urn:schemas-microsoft-com:vml" Requires="v">
                <p:oleObj spid="_x0000_s413759" name="Equation" r:id="rId11" imgW="152280" imgH="190440" progId="Equation.DSMT4">
                  <p:embed/>
                </p:oleObj>
              </mc:Choice>
              <mc:Fallback>
                <p:oleObj name="Equation" r:id="rId11" imgW="152280" imgH="19044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5263" y="1292225"/>
                        <a:ext cx="322262"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24" name="Object 28">
            <a:extLst>
              <a:ext uri="{FF2B5EF4-FFF2-40B4-BE49-F238E27FC236}">
                <a16:creationId xmlns:a16="http://schemas.microsoft.com/office/drawing/2014/main" id="{3204DB26-C048-44F3-9DDF-53FFA9812F48}"/>
              </a:ext>
            </a:extLst>
          </p:cNvPr>
          <p:cNvGraphicFramePr>
            <a:graphicFrameLocks noChangeAspect="1"/>
          </p:cNvGraphicFramePr>
          <p:nvPr/>
        </p:nvGraphicFramePr>
        <p:xfrm>
          <a:off x="631825" y="1725613"/>
          <a:ext cx="4141788" cy="1860550"/>
        </p:xfrm>
        <a:graphic>
          <a:graphicData uri="http://schemas.openxmlformats.org/presentationml/2006/ole">
            <mc:AlternateContent xmlns:mc="http://schemas.openxmlformats.org/markup-compatibility/2006">
              <mc:Choice xmlns:v="urn:schemas-microsoft-com:vml" Requires="v">
                <p:oleObj spid="_x0000_s413760" name="Equation" r:id="rId13" imgW="1752480" imgH="787320" progId="Equation.DSMT4">
                  <p:embed/>
                </p:oleObj>
              </mc:Choice>
              <mc:Fallback>
                <p:oleObj name="Equation" r:id="rId13" imgW="1752480" imgH="78732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825" y="1725613"/>
                        <a:ext cx="4141788" cy="186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725" name="Text Box 29">
            <a:extLst>
              <a:ext uri="{FF2B5EF4-FFF2-40B4-BE49-F238E27FC236}">
                <a16:creationId xmlns:a16="http://schemas.microsoft.com/office/drawing/2014/main" id="{F0F7D70C-BCDF-4173-8804-3781202A90A4}"/>
              </a:ext>
            </a:extLst>
          </p:cNvPr>
          <p:cNvSpPr txBox="1">
            <a:spLocks noChangeArrowheads="1"/>
          </p:cNvSpPr>
          <p:nvPr/>
        </p:nvSpPr>
        <p:spPr bwMode="auto">
          <a:xfrm>
            <a:off x="636588" y="3625850"/>
            <a:ext cx="2716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0"/>
              <a:t>称为   在</a:t>
            </a:r>
            <a:r>
              <a:rPr lang="en-US" altLang="zh-CN" sz="2400" b="0"/>
              <a:t>S</a:t>
            </a:r>
            <a:r>
              <a:rPr lang="zh-CN" altLang="en-US" sz="2400" b="0"/>
              <a:t>上的</a:t>
            </a:r>
            <a:r>
              <a:rPr lang="zh-CN" altLang="en-US" sz="2400" b="0">
                <a:solidFill>
                  <a:schemeClr val="accent2"/>
                </a:solidFill>
              </a:rPr>
              <a:t>通量</a:t>
            </a:r>
          </a:p>
        </p:txBody>
      </p:sp>
      <p:graphicFrame>
        <p:nvGraphicFramePr>
          <p:cNvPr id="413726" name="Object 30">
            <a:extLst>
              <a:ext uri="{FF2B5EF4-FFF2-40B4-BE49-F238E27FC236}">
                <a16:creationId xmlns:a16="http://schemas.microsoft.com/office/drawing/2014/main" id="{FD72573A-EEB9-4EEF-9930-560FD34FB205}"/>
              </a:ext>
            </a:extLst>
          </p:cNvPr>
          <p:cNvGraphicFramePr>
            <a:graphicFrameLocks noChangeAspect="1"/>
          </p:cNvGraphicFramePr>
          <p:nvPr/>
        </p:nvGraphicFramePr>
        <p:xfrm>
          <a:off x="1274763" y="3651250"/>
          <a:ext cx="322262" cy="403225"/>
        </p:xfrm>
        <a:graphic>
          <a:graphicData uri="http://schemas.openxmlformats.org/presentationml/2006/ole">
            <mc:AlternateContent xmlns:mc="http://schemas.openxmlformats.org/markup-compatibility/2006">
              <mc:Choice xmlns:v="urn:schemas-microsoft-com:vml" Requires="v">
                <p:oleObj spid="_x0000_s413761" name="Equation" r:id="rId15" imgW="152280" imgH="190440" progId="Equation.DSMT4">
                  <p:embed/>
                </p:oleObj>
              </mc:Choice>
              <mc:Fallback>
                <p:oleObj name="Equation" r:id="rId15" imgW="152280" imgH="190440"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4763" y="3651250"/>
                        <a:ext cx="322262"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3730" name="Group 34">
            <a:extLst>
              <a:ext uri="{FF2B5EF4-FFF2-40B4-BE49-F238E27FC236}">
                <a16:creationId xmlns:a16="http://schemas.microsoft.com/office/drawing/2014/main" id="{0C050D0E-A759-4F96-90C5-45BCE3C1B760}"/>
              </a:ext>
            </a:extLst>
          </p:cNvPr>
          <p:cNvGrpSpPr>
            <a:grpSpLocks/>
          </p:cNvGrpSpPr>
          <p:nvPr/>
        </p:nvGrpSpPr>
        <p:grpSpPr bwMode="auto">
          <a:xfrm>
            <a:off x="512763" y="4337050"/>
            <a:ext cx="4621212" cy="1004888"/>
            <a:chOff x="392" y="3385"/>
            <a:chExt cx="2911" cy="633"/>
          </a:xfrm>
        </p:grpSpPr>
        <p:graphicFrame>
          <p:nvGraphicFramePr>
            <p:cNvPr id="413727" name="Object 31">
              <a:extLst>
                <a:ext uri="{FF2B5EF4-FFF2-40B4-BE49-F238E27FC236}">
                  <a16:creationId xmlns:a16="http://schemas.microsoft.com/office/drawing/2014/main" id="{F74930DD-BBB0-46C6-A8F5-09C0D0C3538B}"/>
                </a:ext>
              </a:extLst>
            </p:cNvPr>
            <p:cNvGraphicFramePr>
              <a:graphicFrameLocks noChangeAspect="1"/>
            </p:cNvGraphicFramePr>
            <p:nvPr/>
          </p:nvGraphicFramePr>
          <p:xfrm>
            <a:off x="1926" y="3745"/>
            <a:ext cx="203" cy="254"/>
          </p:xfrm>
          <a:graphic>
            <a:graphicData uri="http://schemas.openxmlformats.org/presentationml/2006/ole">
              <mc:AlternateContent xmlns:mc="http://schemas.openxmlformats.org/markup-compatibility/2006">
                <mc:Choice xmlns:v="urn:schemas-microsoft-com:vml" Requires="v">
                  <p:oleObj spid="_x0000_s413762" name="Equation" r:id="rId16" imgW="152280" imgH="190440" progId="Equation.DSMT4">
                    <p:embed/>
                  </p:oleObj>
                </mc:Choice>
                <mc:Fallback>
                  <p:oleObj name="Equation" r:id="rId16" imgW="152280" imgH="190440" progId="Equation.DSMT4">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6" y="3745"/>
                          <a:ext cx="203"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728" name="Text Box 32">
              <a:extLst>
                <a:ext uri="{FF2B5EF4-FFF2-40B4-BE49-F238E27FC236}">
                  <a16:creationId xmlns:a16="http://schemas.microsoft.com/office/drawing/2014/main" id="{8D3A67CF-EB08-42CB-8BC7-67050D18189D}"/>
                </a:ext>
              </a:extLst>
            </p:cNvPr>
            <p:cNvSpPr txBox="1">
              <a:spLocks noChangeArrowheads="1"/>
            </p:cNvSpPr>
            <p:nvPr/>
          </p:nvSpPr>
          <p:spPr bwMode="auto">
            <a:xfrm>
              <a:off x="392" y="3385"/>
              <a:ext cx="2911"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a:t>如果</a:t>
              </a:r>
              <a:r>
                <a:rPr lang="en-US" altLang="zh-CN" sz="2400" b="0"/>
                <a:t>S</a:t>
              </a:r>
              <a:r>
                <a:rPr lang="zh-CN" altLang="en-US" sz="2400" b="0"/>
                <a:t>是封闭曲面，习惯上规定其</a:t>
              </a:r>
            </a:p>
            <a:p>
              <a:pPr algn="l"/>
              <a:r>
                <a:rPr lang="zh-CN" altLang="en-US" sz="2400" b="0"/>
                <a:t>外侧面为正侧面，   的</a:t>
              </a:r>
              <a:r>
                <a:rPr lang="zh-CN" altLang="en-US" sz="2400" b="0">
                  <a:solidFill>
                    <a:schemeClr val="accent2"/>
                  </a:solidFill>
                </a:rPr>
                <a:t>通量</a:t>
              </a:r>
              <a:r>
                <a:rPr lang="zh-CN" altLang="en-US" sz="2400" b="0"/>
                <a:t>记为</a:t>
              </a:r>
            </a:p>
          </p:txBody>
        </p:sp>
      </p:grpSp>
      <p:graphicFrame>
        <p:nvGraphicFramePr>
          <p:cNvPr id="413731" name="Object 35">
            <a:extLst>
              <a:ext uri="{FF2B5EF4-FFF2-40B4-BE49-F238E27FC236}">
                <a16:creationId xmlns:a16="http://schemas.microsoft.com/office/drawing/2014/main" id="{A0C13863-7751-40A4-8FED-0A62C0267099}"/>
              </a:ext>
            </a:extLst>
          </p:cNvPr>
          <p:cNvGraphicFramePr>
            <a:graphicFrameLocks noChangeAspect="1"/>
          </p:cNvGraphicFramePr>
          <p:nvPr/>
        </p:nvGraphicFramePr>
        <p:xfrm>
          <a:off x="1636713" y="5402263"/>
          <a:ext cx="1603375" cy="696912"/>
        </p:xfrm>
        <a:graphic>
          <a:graphicData uri="http://schemas.openxmlformats.org/presentationml/2006/ole">
            <mc:AlternateContent xmlns:mc="http://schemas.openxmlformats.org/markup-compatibility/2006">
              <mc:Choice xmlns:v="urn:schemas-microsoft-com:vml" Requires="v">
                <p:oleObj spid="_x0000_s413763" name="Equation" r:id="rId17" imgW="672840" imgH="291960" progId="Equation.DSMT4">
                  <p:embed/>
                </p:oleObj>
              </mc:Choice>
              <mc:Fallback>
                <p:oleObj name="Equation" r:id="rId17" imgW="672840" imgH="291960" progId="Equation.DSMT4">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6713" y="5402263"/>
                        <a:ext cx="1603375"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3754" name="Group 58">
            <a:extLst>
              <a:ext uri="{FF2B5EF4-FFF2-40B4-BE49-F238E27FC236}">
                <a16:creationId xmlns:a16="http://schemas.microsoft.com/office/drawing/2014/main" id="{A6C14A29-EE4D-42E4-AAB4-AA06D49B3417}"/>
              </a:ext>
            </a:extLst>
          </p:cNvPr>
          <p:cNvGrpSpPr>
            <a:grpSpLocks/>
          </p:cNvGrpSpPr>
          <p:nvPr/>
        </p:nvGrpSpPr>
        <p:grpSpPr bwMode="auto">
          <a:xfrm>
            <a:off x="5140325" y="3743325"/>
            <a:ext cx="3754438" cy="2865438"/>
            <a:chOff x="3347" y="2177"/>
            <a:chExt cx="2365" cy="1805"/>
          </a:xfrm>
        </p:grpSpPr>
        <p:graphicFrame>
          <p:nvGraphicFramePr>
            <p:cNvPr id="413747" name="Object 51">
              <a:extLst>
                <a:ext uri="{FF2B5EF4-FFF2-40B4-BE49-F238E27FC236}">
                  <a16:creationId xmlns:a16="http://schemas.microsoft.com/office/drawing/2014/main" id="{1796FD9B-2910-41C0-9897-C04E97110778}"/>
                </a:ext>
              </a:extLst>
            </p:cNvPr>
            <p:cNvGraphicFramePr>
              <a:graphicFrameLocks noChangeAspect="1"/>
            </p:cNvGraphicFramePr>
            <p:nvPr/>
          </p:nvGraphicFramePr>
          <p:xfrm>
            <a:off x="3347" y="2507"/>
            <a:ext cx="2085" cy="1475"/>
          </p:xfrm>
          <a:graphic>
            <a:graphicData uri="http://schemas.openxmlformats.org/presentationml/2006/ole">
              <mc:AlternateContent xmlns:mc="http://schemas.openxmlformats.org/markup-compatibility/2006">
                <mc:Choice xmlns:v="urn:schemas-microsoft-com:vml" Requires="v">
                  <p:oleObj spid="_x0000_s413764" name="位图图像" r:id="rId19" imgW="3877216" imgH="2742857" progId="Paint.Picture">
                    <p:embed/>
                  </p:oleObj>
                </mc:Choice>
                <mc:Fallback>
                  <p:oleObj name="位图图像" r:id="rId19" imgW="3877216" imgH="2742857" progId="Paint.Picture">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47" y="2507"/>
                          <a:ext cx="2085" cy="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3740" name="Rectangle 44">
              <a:extLst>
                <a:ext uri="{FF2B5EF4-FFF2-40B4-BE49-F238E27FC236}">
                  <a16:creationId xmlns:a16="http://schemas.microsoft.com/office/drawing/2014/main" id="{00504F14-9547-4128-8F57-5C350F642C4D}"/>
                </a:ext>
              </a:extLst>
            </p:cNvPr>
            <p:cNvSpPr>
              <a:spLocks noChangeArrowheads="1"/>
            </p:cNvSpPr>
            <p:nvPr/>
          </p:nvSpPr>
          <p:spPr bwMode="auto">
            <a:xfrm>
              <a:off x="3465" y="25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0"/>
                <a:t>S</a:t>
              </a:r>
            </a:p>
          </p:txBody>
        </p:sp>
        <p:sp>
          <p:nvSpPr>
            <p:cNvPr id="413742" name="Rectangle 46">
              <a:extLst>
                <a:ext uri="{FF2B5EF4-FFF2-40B4-BE49-F238E27FC236}">
                  <a16:creationId xmlns:a16="http://schemas.microsoft.com/office/drawing/2014/main" id="{F790D85F-2097-4EA3-90B9-E57BC6046ADC}"/>
                </a:ext>
              </a:extLst>
            </p:cNvPr>
            <p:cNvSpPr>
              <a:spLocks noChangeArrowheads="1"/>
            </p:cNvSpPr>
            <p:nvPr/>
          </p:nvSpPr>
          <p:spPr bwMode="auto">
            <a:xfrm>
              <a:off x="5116" y="2600"/>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solidFill>
                    <a:schemeClr val="accent2"/>
                  </a:solidFill>
                </a:rPr>
                <a:t>正侧面</a:t>
              </a:r>
            </a:p>
          </p:txBody>
        </p:sp>
        <p:sp>
          <p:nvSpPr>
            <p:cNvPr id="413748" name="Rectangle 52">
              <a:extLst>
                <a:ext uri="{FF2B5EF4-FFF2-40B4-BE49-F238E27FC236}">
                  <a16:creationId xmlns:a16="http://schemas.microsoft.com/office/drawing/2014/main" id="{82B16B63-3490-4D55-9429-FEBB03661288}"/>
                </a:ext>
              </a:extLst>
            </p:cNvPr>
            <p:cNvSpPr>
              <a:spLocks noChangeArrowheads="1"/>
            </p:cNvSpPr>
            <p:nvPr/>
          </p:nvSpPr>
          <p:spPr bwMode="auto">
            <a:xfrm>
              <a:off x="4331" y="2983"/>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0">
                  <a:solidFill>
                    <a:schemeClr val="accent2"/>
                  </a:solidFill>
                </a:rPr>
                <a:t>正侧面</a:t>
              </a:r>
            </a:p>
          </p:txBody>
        </p:sp>
        <p:sp>
          <p:nvSpPr>
            <p:cNvPr id="413750" name="Line 54">
              <a:extLst>
                <a:ext uri="{FF2B5EF4-FFF2-40B4-BE49-F238E27FC236}">
                  <a16:creationId xmlns:a16="http://schemas.microsoft.com/office/drawing/2014/main" id="{757C18E9-09EC-46DC-864B-057D3839DF70}"/>
                </a:ext>
              </a:extLst>
            </p:cNvPr>
            <p:cNvSpPr>
              <a:spLocks noChangeShapeType="1"/>
            </p:cNvSpPr>
            <p:nvPr/>
          </p:nvSpPr>
          <p:spPr bwMode="auto">
            <a:xfrm flipV="1">
              <a:off x="4937" y="2395"/>
              <a:ext cx="296" cy="296"/>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51" name="Line 55">
              <a:extLst>
                <a:ext uri="{FF2B5EF4-FFF2-40B4-BE49-F238E27FC236}">
                  <a16:creationId xmlns:a16="http://schemas.microsoft.com/office/drawing/2014/main" id="{8BBA1573-277A-4AD0-AA8C-E39F0263B884}"/>
                </a:ext>
              </a:extLst>
            </p:cNvPr>
            <p:cNvSpPr>
              <a:spLocks noChangeShapeType="1"/>
            </p:cNvSpPr>
            <p:nvPr/>
          </p:nvSpPr>
          <p:spPr bwMode="auto">
            <a:xfrm>
              <a:off x="4073" y="3053"/>
              <a:ext cx="198" cy="173"/>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3752" name="Object 56">
              <a:extLst>
                <a:ext uri="{FF2B5EF4-FFF2-40B4-BE49-F238E27FC236}">
                  <a16:creationId xmlns:a16="http://schemas.microsoft.com/office/drawing/2014/main" id="{CF611B69-F2B3-4433-8DA1-AEAA97BC78B9}"/>
                </a:ext>
              </a:extLst>
            </p:cNvPr>
            <p:cNvGraphicFramePr>
              <a:graphicFrameLocks noChangeAspect="1"/>
            </p:cNvGraphicFramePr>
            <p:nvPr/>
          </p:nvGraphicFramePr>
          <p:xfrm>
            <a:off x="5234" y="2177"/>
            <a:ext cx="236" cy="330"/>
          </p:xfrm>
          <a:graphic>
            <a:graphicData uri="http://schemas.openxmlformats.org/presentationml/2006/ole">
              <mc:AlternateContent xmlns:mc="http://schemas.openxmlformats.org/markup-compatibility/2006">
                <mc:Choice xmlns:v="urn:schemas-microsoft-com:vml" Requires="v">
                  <p:oleObj spid="_x0000_s413765" name="Equation" r:id="rId21" imgW="126720" imgH="177480" progId="Equation.DSMT4">
                    <p:embed/>
                  </p:oleObj>
                </mc:Choice>
                <mc:Fallback>
                  <p:oleObj name="Equation" r:id="rId21" imgW="126720" imgH="177480" progId="Equation.DSMT4">
                    <p:embed/>
                    <p:pic>
                      <p:nvPicPr>
                        <p:cNvPr id="0" name="Object 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34" y="2177"/>
                          <a:ext cx="23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53" name="Object 57">
              <a:extLst>
                <a:ext uri="{FF2B5EF4-FFF2-40B4-BE49-F238E27FC236}">
                  <a16:creationId xmlns:a16="http://schemas.microsoft.com/office/drawing/2014/main" id="{2899BB10-A881-464E-A029-DE730063E214}"/>
                </a:ext>
              </a:extLst>
            </p:cNvPr>
            <p:cNvGraphicFramePr>
              <a:graphicFrameLocks noChangeAspect="1"/>
            </p:cNvGraphicFramePr>
            <p:nvPr/>
          </p:nvGraphicFramePr>
          <p:xfrm>
            <a:off x="4235" y="3062"/>
            <a:ext cx="236" cy="330"/>
          </p:xfrm>
          <a:graphic>
            <a:graphicData uri="http://schemas.openxmlformats.org/presentationml/2006/ole">
              <mc:AlternateContent xmlns:mc="http://schemas.openxmlformats.org/markup-compatibility/2006">
                <mc:Choice xmlns:v="urn:schemas-microsoft-com:vml" Requires="v">
                  <p:oleObj spid="_x0000_s413766" name="Equation" r:id="rId23" imgW="126720" imgH="177480" progId="Equation.DSMT4">
                    <p:embed/>
                  </p:oleObj>
                </mc:Choice>
                <mc:Fallback>
                  <p:oleObj name="Equation" r:id="rId23" imgW="126720" imgH="177480" progId="Equation.DSMT4">
                    <p:embed/>
                    <p:pic>
                      <p:nvPicPr>
                        <p:cNvPr id="0" name="Object 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35" y="3062"/>
                          <a:ext cx="23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Office2000\Templates\Presentation Designs\Nature.pot</Template>
  <TotalTime>23881</TotalTime>
  <Words>5465</Words>
  <Application>Microsoft Office PowerPoint</Application>
  <PresentationFormat>全屏显示(4:3)</PresentationFormat>
  <Paragraphs>623</Paragraphs>
  <Slides>75</Slides>
  <Notes>0</Notes>
  <HiddenSlides>0</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75</vt:i4>
      </vt:variant>
      <vt:variant>
        <vt:lpstr>自定义放映</vt:lpstr>
      </vt:variant>
      <vt:variant>
        <vt:i4>1</vt:i4>
      </vt:variant>
    </vt:vector>
  </HeadingPairs>
  <TitlesOfParts>
    <vt:vector size="97" baseType="lpstr">
      <vt:lpstr>Times New Roman</vt:lpstr>
      <vt:lpstr>黑体</vt:lpstr>
      <vt:lpstr>新宋体</vt:lpstr>
      <vt:lpstr>宋体</vt:lpstr>
      <vt:lpstr>仿宋_GB2312</vt:lpstr>
      <vt:lpstr>Courier New</vt:lpstr>
      <vt:lpstr>Arial</vt:lpstr>
      <vt:lpstr>Wingdings</vt:lpstr>
      <vt:lpstr>华文行楷</vt:lpstr>
      <vt:lpstr>华文中宋</vt:lpstr>
      <vt:lpstr>华文楷体</vt:lpstr>
      <vt:lpstr>楷体_GB2312</vt:lpstr>
      <vt:lpstr>幼圆</vt:lpstr>
      <vt:lpstr>Symbol</vt:lpstr>
      <vt:lpstr>默认设计模板</vt:lpstr>
      <vt:lpstr>MathType 5.0 Equation</vt:lpstr>
      <vt:lpstr>Microsoft 公式 3.0</vt:lpstr>
      <vt:lpstr>位图图像</vt:lpstr>
      <vt:lpstr>MathType 6.0 Equation</vt:lpstr>
      <vt:lpstr>Microsoft Equation 3.0</vt:lpstr>
      <vt:lpstr>Flash Movie</vt:lpstr>
      <vt:lpstr>PowerPoint 演示文稿</vt:lpstr>
      <vt:lpstr>PowerPoint 演示文稿</vt:lpstr>
      <vt:lpstr>PowerPoint 演示文稿</vt:lpstr>
      <vt:lpstr>多变量矢函数</vt:lpstr>
      <vt:lpstr>结果是曲线下所围的面积</vt:lpstr>
      <vt:lpstr>PowerPoint 演示文稿</vt:lpstr>
      <vt:lpstr>PowerPoint 演示文稿</vt:lpstr>
      <vt:lpstr>PowerPoint 演示文稿</vt:lpstr>
      <vt:lpstr>PowerPoint 演示文稿</vt:lpstr>
      <vt:lpstr>三、几个常用矢量</vt:lpstr>
      <vt:lpstr>PowerPoint 演示文稿</vt:lpstr>
      <vt:lpstr>0.2 三种常用的正交坐标系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自定义放映1</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电磁场理论                  与                微波技术</dc:title>
  <dc:creator>cduser</dc:creator>
  <cp:lastModifiedBy>张伯望</cp:lastModifiedBy>
  <cp:revision>679</cp:revision>
  <cp:lastPrinted>2001-08-23T12:50:46Z</cp:lastPrinted>
  <dcterms:created xsi:type="dcterms:W3CDTF">2001-07-11T08:34:59Z</dcterms:created>
  <dcterms:modified xsi:type="dcterms:W3CDTF">2017-09-08T05:21:03Z</dcterms:modified>
</cp:coreProperties>
</file>